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6" r:id="rId2"/>
    <p:sldId id="257" r:id="rId3"/>
    <p:sldId id="272" r:id="rId4"/>
    <p:sldId id="274" r:id="rId5"/>
    <p:sldId id="273" r:id="rId6"/>
    <p:sldId id="275" r:id="rId7"/>
    <p:sldId id="276" r:id="rId8"/>
    <p:sldId id="277" r:id="rId9"/>
    <p:sldId id="278" r:id="rId10"/>
    <p:sldId id="280" r:id="rId11"/>
    <p:sldId id="281" r:id="rId12"/>
    <p:sldId id="282" r:id="rId13"/>
    <p:sldId id="283" r:id="rId14"/>
    <p:sldId id="284" r:id="rId15"/>
    <p:sldId id="286" r:id="rId16"/>
    <p:sldId id="287" r:id="rId17"/>
    <p:sldId id="288" r:id="rId18"/>
    <p:sldId id="289" r:id="rId19"/>
    <p:sldId id="290" r:id="rId20"/>
    <p:sldId id="292" r:id="rId21"/>
    <p:sldId id="293" r:id="rId22"/>
    <p:sldId id="307" r:id="rId23"/>
    <p:sldId id="294" r:id="rId24"/>
    <p:sldId id="279" r:id="rId25"/>
    <p:sldId id="299" r:id="rId26"/>
    <p:sldId id="295" r:id="rId27"/>
    <p:sldId id="297" r:id="rId28"/>
    <p:sldId id="298" r:id="rId29"/>
    <p:sldId id="300" r:id="rId30"/>
    <p:sldId id="301" r:id="rId31"/>
    <p:sldId id="303" r:id="rId32"/>
    <p:sldId id="304" r:id="rId33"/>
    <p:sldId id="30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A2A"/>
    <a:srgbClr val="FFFFFF"/>
    <a:srgbClr val="F03434"/>
    <a:srgbClr val="F6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1" autoAdjust="0"/>
    <p:restoredTop sz="94660"/>
  </p:normalViewPr>
  <p:slideViewPr>
    <p:cSldViewPr snapToGrid="0">
      <p:cViewPr varScale="1">
        <p:scale>
          <a:sx n="58" d="100"/>
          <a:sy n="58" d="100"/>
        </p:scale>
        <p:origin x="82" y="245"/>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maher" userId="05a68e50558c7de8" providerId="LiveId" clId="{430F450E-2621-4DF5-841B-CF336F7DCD2F}"/>
    <pc:docChg chg="modSld">
      <pc:chgData name="ali maher" userId="05a68e50558c7de8" providerId="LiveId" clId="{430F450E-2621-4DF5-841B-CF336F7DCD2F}" dt="2020-11-03T15:48:06.270" v="0"/>
      <pc:docMkLst>
        <pc:docMk/>
      </pc:docMkLst>
      <pc:sldChg chg="modSp mod">
        <pc:chgData name="ali maher" userId="05a68e50558c7de8" providerId="LiveId" clId="{430F450E-2621-4DF5-841B-CF336F7DCD2F}" dt="2020-11-03T15:48:06.270" v="0"/>
        <pc:sldMkLst>
          <pc:docMk/>
          <pc:sldMk cId="3769622397" sldId="278"/>
        </pc:sldMkLst>
        <pc:spChg chg="mod">
          <ac:chgData name="ali maher" userId="05a68e50558c7de8" providerId="LiveId" clId="{430F450E-2621-4DF5-841B-CF336F7DCD2F}" dt="2020-11-03T15:48:06.270" v="0"/>
          <ac:spMkLst>
            <pc:docMk/>
            <pc:sldMk cId="3769622397" sldId="278"/>
            <ac:spMk id="3" creationId="{F9F2E659-1064-4E64-B44F-AF36E0E1200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Sheet1!$A$2:$A$8</c:f>
              <c:strCache>
                <c:ptCount val="7"/>
                <c:pt idx="0">
                  <c:v>Price</c:v>
                </c:pt>
                <c:pt idx="1">
                  <c:v>Meals</c:v>
                </c:pt>
                <c:pt idx="2">
                  <c:v>Lounges</c:v>
                </c:pt>
                <c:pt idx="3">
                  <c:v>Seating Choices</c:v>
                </c:pt>
                <c:pt idx="4">
                  <c:v>Hub Connectivity</c:v>
                </c:pt>
                <c:pt idx="5">
                  <c:v>Frindly Service</c:v>
                </c:pt>
                <c:pt idx="6">
                  <c:v>Speed</c:v>
                </c:pt>
              </c:strCache>
            </c:strRef>
          </c:cat>
          <c:val>
            <c:numRef>
              <c:f>Sheet1!$B$2:$B$8</c:f>
              <c:numCache>
                <c:formatCode>General</c:formatCode>
                <c:ptCount val="7"/>
                <c:pt idx="0">
                  <c:v>4.3</c:v>
                </c:pt>
                <c:pt idx="1">
                  <c:v>2.5</c:v>
                </c:pt>
                <c:pt idx="2">
                  <c:v>3.5</c:v>
                </c:pt>
                <c:pt idx="3">
                  <c:v>4.5</c:v>
                </c:pt>
                <c:pt idx="4">
                  <c:v>3.2</c:v>
                </c:pt>
                <c:pt idx="5">
                  <c:v>1.2</c:v>
                </c:pt>
                <c:pt idx="6">
                  <c:v>3.2</c:v>
                </c:pt>
              </c:numCache>
            </c:numRef>
          </c:val>
          <c:smooth val="0"/>
          <c:extLst>
            <c:ext xmlns:c16="http://schemas.microsoft.com/office/drawing/2014/chart" uri="{C3380CC4-5D6E-409C-BE32-E72D297353CC}">
              <c16:uniqueId val="{00000000-9F84-4CE6-8DEA-938E444F954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Sheet1!$A$2:$A$8</c:f>
              <c:strCache>
                <c:ptCount val="7"/>
                <c:pt idx="0">
                  <c:v>Price</c:v>
                </c:pt>
                <c:pt idx="1">
                  <c:v>Meals</c:v>
                </c:pt>
                <c:pt idx="2">
                  <c:v>Lounges</c:v>
                </c:pt>
                <c:pt idx="3">
                  <c:v>Seating Choices</c:v>
                </c:pt>
                <c:pt idx="4">
                  <c:v>Hub Connectivity</c:v>
                </c:pt>
                <c:pt idx="5">
                  <c:v>Frindly Service</c:v>
                </c:pt>
                <c:pt idx="6">
                  <c:v>Speed</c:v>
                </c:pt>
              </c:strCache>
            </c:strRef>
          </c:cat>
          <c:val>
            <c:numRef>
              <c:f>Sheet1!$C$2:$C$8</c:f>
              <c:numCache>
                <c:formatCode>General</c:formatCode>
                <c:ptCount val="7"/>
                <c:pt idx="0">
                  <c:v>2.4</c:v>
                </c:pt>
                <c:pt idx="1">
                  <c:v>4.4000000000000004</c:v>
                </c:pt>
                <c:pt idx="2">
                  <c:v>1.8</c:v>
                </c:pt>
                <c:pt idx="3">
                  <c:v>2.8</c:v>
                </c:pt>
                <c:pt idx="4">
                  <c:v>1.2</c:v>
                </c:pt>
                <c:pt idx="5">
                  <c:v>3.2</c:v>
                </c:pt>
                <c:pt idx="6">
                  <c:v>2.2999999999999998</c:v>
                </c:pt>
              </c:numCache>
            </c:numRef>
          </c:val>
          <c:smooth val="0"/>
          <c:extLst>
            <c:ext xmlns:c16="http://schemas.microsoft.com/office/drawing/2014/chart" uri="{C3380CC4-5D6E-409C-BE32-E72D297353CC}">
              <c16:uniqueId val="{00000001-9F84-4CE6-8DEA-938E444F954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Sheet1!$A$2:$A$8</c:f>
              <c:strCache>
                <c:ptCount val="7"/>
                <c:pt idx="0">
                  <c:v>Price</c:v>
                </c:pt>
                <c:pt idx="1">
                  <c:v>Meals</c:v>
                </c:pt>
                <c:pt idx="2">
                  <c:v>Lounges</c:v>
                </c:pt>
                <c:pt idx="3">
                  <c:v>Seating Choices</c:v>
                </c:pt>
                <c:pt idx="4">
                  <c:v>Hub Connectivity</c:v>
                </c:pt>
                <c:pt idx="5">
                  <c:v>Frindly Service</c:v>
                </c:pt>
                <c:pt idx="6">
                  <c:v>Speed</c:v>
                </c:pt>
              </c:strCache>
            </c:strRef>
          </c:cat>
          <c:val>
            <c:numRef>
              <c:f>Sheet1!$D$2:$D$8</c:f>
              <c:numCache>
                <c:formatCode>General</c:formatCode>
                <c:ptCount val="7"/>
                <c:pt idx="0">
                  <c:v>2</c:v>
                </c:pt>
                <c:pt idx="1">
                  <c:v>2</c:v>
                </c:pt>
                <c:pt idx="2">
                  <c:v>3</c:v>
                </c:pt>
                <c:pt idx="3">
                  <c:v>5</c:v>
                </c:pt>
                <c:pt idx="4">
                  <c:v>4.2</c:v>
                </c:pt>
                <c:pt idx="5">
                  <c:v>2.2999999999999998</c:v>
                </c:pt>
                <c:pt idx="6">
                  <c:v>1.2</c:v>
                </c:pt>
              </c:numCache>
            </c:numRef>
          </c:val>
          <c:smooth val="0"/>
          <c:extLst>
            <c:ext xmlns:c16="http://schemas.microsoft.com/office/drawing/2014/chart" uri="{C3380CC4-5D6E-409C-BE32-E72D297353CC}">
              <c16:uniqueId val="{00000002-9F84-4CE6-8DEA-938E444F9540}"/>
            </c:ext>
          </c:extLst>
        </c:ser>
        <c:dLbls>
          <c:showLegendKey val="0"/>
          <c:showVal val="0"/>
          <c:showCatName val="0"/>
          <c:showSerName val="0"/>
          <c:showPercent val="0"/>
          <c:showBubbleSize val="0"/>
        </c:dLbls>
        <c:smooth val="0"/>
        <c:axId val="159496215"/>
        <c:axId val="159497855"/>
      </c:lineChart>
      <c:catAx>
        <c:axId val="159496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9497855"/>
        <c:crosses val="autoZero"/>
        <c:auto val="1"/>
        <c:lblAlgn val="ctr"/>
        <c:lblOffset val="100"/>
        <c:noMultiLvlLbl val="0"/>
      </c:catAx>
      <c:valAx>
        <c:axId val="159497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9496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85-45B8-B89C-FF683840748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E85-45B8-B89C-FF683840748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E85-45B8-B89C-FF683840748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E85-45B8-B89C-FF683840748E}"/>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4EA-49D7-872D-A7E5830D202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F9620-2983-4521-BA7F-EF3A12A55866}"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74A84-E5D2-40E7-8FFB-6B69580B2BC4}" type="slidenum">
              <a:rPr lang="en-US" smtClean="0"/>
              <a:t>‹#›</a:t>
            </a:fld>
            <a:endParaRPr lang="en-US"/>
          </a:p>
        </p:txBody>
      </p:sp>
    </p:spTree>
    <p:extLst>
      <p:ext uri="{BB962C8B-B14F-4D97-AF65-F5344CB8AC3E}">
        <p14:creationId xmlns:p14="http://schemas.microsoft.com/office/powerpoint/2010/main" val="172591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74A84-E5D2-40E7-8FFB-6B69580B2BC4}" type="slidenum">
              <a:rPr lang="en-US" smtClean="0"/>
              <a:t>6</a:t>
            </a:fld>
            <a:endParaRPr lang="en-US"/>
          </a:p>
        </p:txBody>
      </p:sp>
    </p:spTree>
    <p:extLst>
      <p:ext uri="{BB962C8B-B14F-4D97-AF65-F5344CB8AC3E}">
        <p14:creationId xmlns:p14="http://schemas.microsoft.com/office/powerpoint/2010/main" val="120440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74A84-E5D2-40E7-8FFB-6B69580B2BC4}" type="slidenum">
              <a:rPr lang="en-US" smtClean="0"/>
              <a:t>7</a:t>
            </a:fld>
            <a:endParaRPr lang="en-US"/>
          </a:p>
        </p:txBody>
      </p:sp>
    </p:spTree>
    <p:extLst>
      <p:ext uri="{BB962C8B-B14F-4D97-AF65-F5344CB8AC3E}">
        <p14:creationId xmlns:p14="http://schemas.microsoft.com/office/powerpoint/2010/main" val="296760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74A84-E5D2-40E7-8FFB-6B69580B2BC4}" type="slidenum">
              <a:rPr lang="en-US" smtClean="0"/>
              <a:t>8</a:t>
            </a:fld>
            <a:endParaRPr lang="en-US"/>
          </a:p>
        </p:txBody>
      </p:sp>
    </p:spTree>
    <p:extLst>
      <p:ext uri="{BB962C8B-B14F-4D97-AF65-F5344CB8AC3E}">
        <p14:creationId xmlns:p14="http://schemas.microsoft.com/office/powerpoint/2010/main" val="3610207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74A84-E5D2-40E7-8FFB-6B69580B2BC4}" type="slidenum">
              <a:rPr lang="en-US" smtClean="0"/>
              <a:t>9</a:t>
            </a:fld>
            <a:endParaRPr lang="en-US"/>
          </a:p>
        </p:txBody>
      </p:sp>
    </p:spTree>
    <p:extLst>
      <p:ext uri="{BB962C8B-B14F-4D97-AF65-F5344CB8AC3E}">
        <p14:creationId xmlns:p14="http://schemas.microsoft.com/office/powerpoint/2010/main" val="398681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74A84-E5D2-40E7-8FFB-6B69580B2BC4}" type="slidenum">
              <a:rPr lang="en-US" smtClean="0"/>
              <a:t>10</a:t>
            </a:fld>
            <a:endParaRPr lang="en-US"/>
          </a:p>
        </p:txBody>
      </p:sp>
    </p:spTree>
    <p:extLst>
      <p:ext uri="{BB962C8B-B14F-4D97-AF65-F5344CB8AC3E}">
        <p14:creationId xmlns:p14="http://schemas.microsoft.com/office/powerpoint/2010/main" val="42783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74A84-E5D2-40E7-8FFB-6B69580B2BC4}" type="slidenum">
              <a:rPr lang="en-US" smtClean="0"/>
              <a:t>11</a:t>
            </a:fld>
            <a:endParaRPr lang="en-US"/>
          </a:p>
        </p:txBody>
      </p:sp>
    </p:spTree>
    <p:extLst>
      <p:ext uri="{BB962C8B-B14F-4D97-AF65-F5344CB8AC3E}">
        <p14:creationId xmlns:p14="http://schemas.microsoft.com/office/powerpoint/2010/main" val="286509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74A84-E5D2-40E7-8FFB-6B69580B2BC4}" type="slidenum">
              <a:rPr lang="en-US" smtClean="0"/>
              <a:t>19</a:t>
            </a:fld>
            <a:endParaRPr lang="en-US"/>
          </a:p>
        </p:txBody>
      </p:sp>
    </p:spTree>
    <p:extLst>
      <p:ext uri="{BB962C8B-B14F-4D97-AF65-F5344CB8AC3E}">
        <p14:creationId xmlns:p14="http://schemas.microsoft.com/office/powerpoint/2010/main" val="2046252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74A84-E5D2-40E7-8FFB-6B69580B2BC4}" type="slidenum">
              <a:rPr lang="en-US" smtClean="0"/>
              <a:t>25</a:t>
            </a:fld>
            <a:endParaRPr lang="en-US"/>
          </a:p>
        </p:txBody>
      </p:sp>
    </p:spTree>
    <p:extLst>
      <p:ext uri="{BB962C8B-B14F-4D97-AF65-F5344CB8AC3E}">
        <p14:creationId xmlns:p14="http://schemas.microsoft.com/office/powerpoint/2010/main" val="3848856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74A84-E5D2-40E7-8FFB-6B69580B2BC4}" type="slidenum">
              <a:rPr lang="en-US" smtClean="0"/>
              <a:t>29</a:t>
            </a:fld>
            <a:endParaRPr lang="en-US"/>
          </a:p>
        </p:txBody>
      </p:sp>
    </p:spTree>
    <p:extLst>
      <p:ext uri="{BB962C8B-B14F-4D97-AF65-F5344CB8AC3E}">
        <p14:creationId xmlns:p14="http://schemas.microsoft.com/office/powerpoint/2010/main" val="231598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BC0F-0151-4891-A7CF-6DAC4BF648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0CE2E4-307B-4088-AC0E-47A86FF2F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0680D-C1C1-48C3-ABBE-9E18DDD83FF7}"/>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5" name="Footer Placeholder 4">
            <a:extLst>
              <a:ext uri="{FF2B5EF4-FFF2-40B4-BE49-F238E27FC236}">
                <a16:creationId xmlns:a16="http://schemas.microsoft.com/office/drawing/2014/main" id="{24AD5A3D-C98C-4FE9-82B2-0001A5B6B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0B3F9-4599-44A8-8F4A-C40F1D539B86}"/>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241093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55EC-9EDC-4AA3-9F80-5975A7F79E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CCC540-BE14-4CD0-A7FD-5EF1AD20AE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275B9D-B9D3-48CF-935A-04B738755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D2F6D-6683-4C9D-A599-6B4970C4D913}"/>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6" name="Footer Placeholder 5">
            <a:extLst>
              <a:ext uri="{FF2B5EF4-FFF2-40B4-BE49-F238E27FC236}">
                <a16:creationId xmlns:a16="http://schemas.microsoft.com/office/drawing/2014/main" id="{B63FC98C-A962-4A20-9A6B-452B9D5B9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F840F-4B4E-4750-B96D-3246C8492BAB}"/>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384740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4759-98E5-4646-839A-1324F0408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137992-91D5-4006-A4CB-680C16B8E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2F7C5E-61F4-4E33-8C72-215162024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64BAF-4E6D-42E8-9607-7189EDB06A21}"/>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6" name="Footer Placeholder 5">
            <a:extLst>
              <a:ext uri="{FF2B5EF4-FFF2-40B4-BE49-F238E27FC236}">
                <a16:creationId xmlns:a16="http://schemas.microsoft.com/office/drawing/2014/main" id="{3F5F9104-3328-4FBB-BEEC-3C381CD52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A2D20-8365-434A-9041-741A68D79066}"/>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266367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33FB-A33F-4F60-A97E-2073C4C2BA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9BC42B-1402-4BF9-827B-8C0D1F50B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B8C86-4FC1-4EC2-A1E1-C686BB4F1034}"/>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5" name="Footer Placeholder 4">
            <a:extLst>
              <a:ext uri="{FF2B5EF4-FFF2-40B4-BE49-F238E27FC236}">
                <a16:creationId xmlns:a16="http://schemas.microsoft.com/office/drawing/2014/main" id="{9ADDB0A8-6872-43A4-9730-35B7FD5C4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82998-C9F3-43CD-AE85-648DB27691D0}"/>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1980636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E9F08-0456-4EA6-9B45-9A83A59AD5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DAA62-39F7-49D5-AE18-506E43EB01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DC72F-FD66-4676-863A-8ADDF73EB270}"/>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5" name="Footer Placeholder 4">
            <a:extLst>
              <a:ext uri="{FF2B5EF4-FFF2-40B4-BE49-F238E27FC236}">
                <a16:creationId xmlns:a16="http://schemas.microsoft.com/office/drawing/2014/main" id="{40C037CE-46A3-4947-A96E-4ACD9C163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0D266-FF4A-40E8-BB60-97366FA61C19}"/>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26842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1785-FC6A-4992-84D4-73979F8FF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7E63B-6B5E-45D4-A068-64BA597F1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F328F-A055-4BA8-8CF0-96FAA78DA60A}"/>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5" name="Footer Placeholder 4">
            <a:extLst>
              <a:ext uri="{FF2B5EF4-FFF2-40B4-BE49-F238E27FC236}">
                <a16:creationId xmlns:a16="http://schemas.microsoft.com/office/drawing/2014/main" id="{E06AB25C-44BC-4D63-8C87-45F3DF719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BBB92-85DF-4018-BC76-972F66F6C170}"/>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309886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E2B7-C2DF-4992-BB11-322207960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A9C1D6-A4B6-414C-B888-F062B169EF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929B2-5853-42E4-B8C2-3F144750257E}"/>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5" name="Footer Placeholder 4">
            <a:extLst>
              <a:ext uri="{FF2B5EF4-FFF2-40B4-BE49-F238E27FC236}">
                <a16:creationId xmlns:a16="http://schemas.microsoft.com/office/drawing/2014/main" id="{C61DBD71-CE4D-4834-912B-1F73B5A11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210DA-3AC9-42FF-97A5-867168110808}"/>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296197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2B85-AEF1-42C7-8999-225872D5A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7BE86-F961-4BFE-BE7F-11B4DF44E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DEED63-66C5-4A57-A06F-BC8F9356D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64ECA6-8D20-4AFC-87D5-E7206D88CCE7}"/>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6" name="Footer Placeholder 5">
            <a:extLst>
              <a:ext uri="{FF2B5EF4-FFF2-40B4-BE49-F238E27FC236}">
                <a16:creationId xmlns:a16="http://schemas.microsoft.com/office/drawing/2014/main" id="{F3DD6A5A-6071-477B-A6AB-0DF6A7693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7AF06-127F-4CA9-8451-2E351BFAFF3F}"/>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426225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F453-4A20-4D3A-9915-C70B1C14EF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8BEE22-48C2-4C51-9BFE-46B003BC0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E4D34-8E8C-405E-9CE1-5D85BE60B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331167-1855-4691-A17A-8F7803018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00EB1-553D-4685-8A19-D53C9F3A4D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BBBB19-D7A6-48F5-9523-74B50C97DB91}"/>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8" name="Footer Placeholder 7">
            <a:extLst>
              <a:ext uri="{FF2B5EF4-FFF2-40B4-BE49-F238E27FC236}">
                <a16:creationId xmlns:a16="http://schemas.microsoft.com/office/drawing/2014/main" id="{B8D2E4CA-B47E-4C3D-BDE2-8F35DD25A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64544A-B11E-44B7-A916-A650CEE0F6CC}"/>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382362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1264-A1CA-43F7-A1DE-3C8D75CC4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15C1D9-8D7A-4931-80EF-F352AFB8EDB5}"/>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4" name="Footer Placeholder 3">
            <a:extLst>
              <a:ext uri="{FF2B5EF4-FFF2-40B4-BE49-F238E27FC236}">
                <a16:creationId xmlns:a16="http://schemas.microsoft.com/office/drawing/2014/main" id="{32A98E4D-D82C-4A78-B2C5-825E8C695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E7AEF3-DBE0-4776-BBBD-0AE2F48EB6B2}"/>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258866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57434-9B6C-476F-B1E4-F4C669E9B582}"/>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3" name="Footer Placeholder 2">
            <a:extLst>
              <a:ext uri="{FF2B5EF4-FFF2-40B4-BE49-F238E27FC236}">
                <a16:creationId xmlns:a16="http://schemas.microsoft.com/office/drawing/2014/main" id="{950DB367-0BCB-481A-B937-2EAA506BD7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CFEC2-5FDC-4C35-BD0A-15B1A1893F5C}"/>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38843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57434-9B6C-476F-B1E4-F4C669E9B582}"/>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3" name="Footer Placeholder 2">
            <a:extLst>
              <a:ext uri="{FF2B5EF4-FFF2-40B4-BE49-F238E27FC236}">
                <a16:creationId xmlns:a16="http://schemas.microsoft.com/office/drawing/2014/main" id="{950DB367-0BCB-481A-B937-2EAA506BD7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CFEC2-5FDC-4C35-BD0A-15B1A1893F5C}"/>
              </a:ext>
            </a:extLst>
          </p:cNvPr>
          <p:cNvSpPr>
            <a:spLocks noGrp="1"/>
          </p:cNvSpPr>
          <p:nvPr>
            <p:ph type="sldNum" sz="quarter" idx="12"/>
          </p:nvPr>
        </p:nvSpPr>
        <p:spPr/>
        <p:txBody>
          <a:bodyPr/>
          <a:lstStyle/>
          <a:p>
            <a:fld id="{6307BBF5-B2A6-4B3A-9BE0-302B0FEFE329}" type="slidenum">
              <a:rPr lang="en-US" smtClean="0"/>
              <a:t>‹#›</a:t>
            </a:fld>
            <a:endParaRPr lang="en-US"/>
          </a:p>
        </p:txBody>
      </p:sp>
      <p:sp>
        <p:nvSpPr>
          <p:cNvPr id="8" name="Picture Placeholder 7">
            <a:extLst>
              <a:ext uri="{FF2B5EF4-FFF2-40B4-BE49-F238E27FC236}">
                <a16:creationId xmlns:a16="http://schemas.microsoft.com/office/drawing/2014/main" id="{9209F467-0BFB-47F8-8FBE-83C7CBA44E70}"/>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04868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389584-52C3-4E8A-A236-ECBBBAD53559}"/>
              </a:ext>
            </a:extLst>
          </p:cNvPr>
          <p:cNvSpPr>
            <a:spLocks noGrp="1"/>
          </p:cNvSpPr>
          <p:nvPr>
            <p:ph type="pic" sz="quarter" idx="13"/>
          </p:nvPr>
        </p:nvSpPr>
        <p:spPr>
          <a:xfrm>
            <a:off x="6786880" y="531904"/>
            <a:ext cx="4725852" cy="5674256"/>
          </a:xfrm>
          <a:custGeom>
            <a:avLst/>
            <a:gdLst>
              <a:gd name="connsiteX0" fmla="*/ 222588 w 4725852"/>
              <a:gd name="connsiteY0" fmla="*/ 0 h 5674256"/>
              <a:gd name="connsiteX1" fmla="*/ 4503264 w 4725852"/>
              <a:gd name="connsiteY1" fmla="*/ 0 h 5674256"/>
              <a:gd name="connsiteX2" fmla="*/ 4725852 w 4725852"/>
              <a:gd name="connsiteY2" fmla="*/ 222588 h 5674256"/>
              <a:gd name="connsiteX3" fmla="*/ 4725852 w 4725852"/>
              <a:gd name="connsiteY3" fmla="*/ 5451668 h 5674256"/>
              <a:gd name="connsiteX4" fmla="*/ 4503264 w 4725852"/>
              <a:gd name="connsiteY4" fmla="*/ 5674256 h 5674256"/>
              <a:gd name="connsiteX5" fmla="*/ 222588 w 4725852"/>
              <a:gd name="connsiteY5" fmla="*/ 5674256 h 5674256"/>
              <a:gd name="connsiteX6" fmla="*/ 0 w 4725852"/>
              <a:gd name="connsiteY6" fmla="*/ 5451668 h 5674256"/>
              <a:gd name="connsiteX7" fmla="*/ 0 w 4725852"/>
              <a:gd name="connsiteY7" fmla="*/ 222588 h 5674256"/>
              <a:gd name="connsiteX8" fmla="*/ 222588 w 4725852"/>
              <a:gd name="connsiteY8" fmla="*/ 0 h 5674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5852" h="5674256">
                <a:moveTo>
                  <a:pt x="222588" y="0"/>
                </a:moveTo>
                <a:lnTo>
                  <a:pt x="4503264" y="0"/>
                </a:lnTo>
                <a:cubicBezTo>
                  <a:pt x="4626196" y="0"/>
                  <a:pt x="4725852" y="99656"/>
                  <a:pt x="4725852" y="222588"/>
                </a:cubicBezTo>
                <a:lnTo>
                  <a:pt x="4725852" y="5451668"/>
                </a:lnTo>
                <a:cubicBezTo>
                  <a:pt x="4725852" y="5574600"/>
                  <a:pt x="4626196" y="5674256"/>
                  <a:pt x="4503264" y="5674256"/>
                </a:cubicBezTo>
                <a:lnTo>
                  <a:pt x="222588" y="5674256"/>
                </a:lnTo>
                <a:cubicBezTo>
                  <a:pt x="99656" y="5674256"/>
                  <a:pt x="0" y="5574600"/>
                  <a:pt x="0" y="5451668"/>
                </a:cubicBezTo>
                <a:lnTo>
                  <a:pt x="0" y="222588"/>
                </a:lnTo>
                <a:cubicBezTo>
                  <a:pt x="0" y="99656"/>
                  <a:pt x="99656" y="0"/>
                  <a:pt x="222588" y="0"/>
                </a:cubicBezTo>
                <a:close/>
              </a:path>
            </a:pathLst>
          </a:custGeom>
        </p:spPr>
        <p:txBody>
          <a:bodyPr wrap="square">
            <a:noAutofit/>
          </a:bodyPr>
          <a:lstStyle/>
          <a:p>
            <a:endParaRPr lang="en-US"/>
          </a:p>
        </p:txBody>
      </p:sp>
      <p:sp>
        <p:nvSpPr>
          <p:cNvPr id="2" name="Date Placeholder 1">
            <a:extLst>
              <a:ext uri="{FF2B5EF4-FFF2-40B4-BE49-F238E27FC236}">
                <a16:creationId xmlns:a16="http://schemas.microsoft.com/office/drawing/2014/main" id="{78557434-9B6C-476F-B1E4-F4C669E9B582}"/>
              </a:ext>
            </a:extLst>
          </p:cNvPr>
          <p:cNvSpPr>
            <a:spLocks noGrp="1"/>
          </p:cNvSpPr>
          <p:nvPr>
            <p:ph type="dt" sz="half" idx="10"/>
          </p:nvPr>
        </p:nvSpPr>
        <p:spPr/>
        <p:txBody>
          <a:bodyPr/>
          <a:lstStyle/>
          <a:p>
            <a:fld id="{6C827206-BC6D-4FFF-B61F-6C931E7E4A42}" type="datetimeFigureOut">
              <a:rPr lang="en-US" smtClean="0"/>
              <a:t>11/3/2020</a:t>
            </a:fld>
            <a:endParaRPr lang="en-US"/>
          </a:p>
        </p:txBody>
      </p:sp>
      <p:sp>
        <p:nvSpPr>
          <p:cNvPr id="3" name="Footer Placeholder 2">
            <a:extLst>
              <a:ext uri="{FF2B5EF4-FFF2-40B4-BE49-F238E27FC236}">
                <a16:creationId xmlns:a16="http://schemas.microsoft.com/office/drawing/2014/main" id="{950DB367-0BCB-481A-B937-2EAA506BD7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CFEC2-5FDC-4C35-BD0A-15B1A1893F5C}"/>
              </a:ext>
            </a:extLst>
          </p:cNvPr>
          <p:cNvSpPr>
            <a:spLocks noGrp="1"/>
          </p:cNvSpPr>
          <p:nvPr>
            <p:ph type="sldNum" sz="quarter" idx="12"/>
          </p:nvPr>
        </p:nvSpPr>
        <p:spPr/>
        <p:txBody>
          <a:bodyPr/>
          <a:lstStyle/>
          <a:p>
            <a:fld id="{6307BBF5-B2A6-4B3A-9BE0-302B0FEFE329}" type="slidenum">
              <a:rPr lang="en-US" smtClean="0"/>
              <a:t>‹#›</a:t>
            </a:fld>
            <a:endParaRPr lang="en-US"/>
          </a:p>
        </p:txBody>
      </p:sp>
    </p:spTree>
    <p:extLst>
      <p:ext uri="{BB962C8B-B14F-4D97-AF65-F5344CB8AC3E}">
        <p14:creationId xmlns:p14="http://schemas.microsoft.com/office/powerpoint/2010/main" val="291692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DBEDD-3967-42B2-A257-03EF9863F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6535A3-05DF-46A8-95D9-930EB30AA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AFC99-884F-49F0-BBD7-C4CBF208E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27206-BC6D-4FFF-B61F-6C931E7E4A42}" type="datetimeFigureOut">
              <a:rPr lang="en-US" smtClean="0"/>
              <a:t>11/3/2020</a:t>
            </a:fld>
            <a:endParaRPr lang="en-US"/>
          </a:p>
        </p:txBody>
      </p:sp>
      <p:sp>
        <p:nvSpPr>
          <p:cNvPr id="5" name="Footer Placeholder 4">
            <a:extLst>
              <a:ext uri="{FF2B5EF4-FFF2-40B4-BE49-F238E27FC236}">
                <a16:creationId xmlns:a16="http://schemas.microsoft.com/office/drawing/2014/main" id="{5241A1FF-4287-4F60-A422-4485EBBD1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DB2169-8BA7-490A-B1CD-A9F5AB1F7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7BBF5-B2A6-4B3A-9BE0-302B0FEFE329}" type="slidenum">
              <a:rPr lang="en-US" smtClean="0"/>
              <a:t>‹#›</a:t>
            </a:fld>
            <a:endParaRPr lang="en-US"/>
          </a:p>
        </p:txBody>
      </p:sp>
    </p:spTree>
    <p:extLst>
      <p:ext uri="{BB962C8B-B14F-4D97-AF65-F5344CB8AC3E}">
        <p14:creationId xmlns:p14="http://schemas.microsoft.com/office/powerpoint/2010/main" val="2590587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1" r:id="rId8"/>
    <p:sldLayoutId id="2147483660"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0CA21F60-317F-4562-BDE0-7536233B1ED1}"/>
              </a:ext>
            </a:extLst>
          </p:cNvPr>
          <p:cNvSpPr/>
          <p:nvPr/>
        </p:nvSpPr>
        <p:spPr>
          <a:xfrm>
            <a:off x="0" y="0"/>
            <a:ext cx="12192000" cy="6858000"/>
          </a:xfrm>
          <a:prstGeom prst="rect">
            <a:avLst/>
          </a:prstGeom>
          <a:solidFill>
            <a:srgbClr val="2A2A2A">
              <a:alpha val="517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B1077848-4763-42ED-895D-BFC7A316EA2D}"/>
              </a:ext>
            </a:extLst>
          </p:cNvPr>
          <p:cNvSpPr txBox="1"/>
          <p:nvPr/>
        </p:nvSpPr>
        <p:spPr>
          <a:xfrm>
            <a:off x="1022865" y="3585186"/>
            <a:ext cx="5448496" cy="707886"/>
          </a:xfrm>
          <a:prstGeom prst="rect">
            <a:avLst/>
          </a:prstGeom>
          <a:noFill/>
        </p:spPr>
        <p:txBody>
          <a:bodyPr wrap="square" rtlCol="0">
            <a:spAutoFit/>
          </a:bodyPr>
          <a:lstStyle/>
          <a:p>
            <a:r>
              <a:rPr lang="en-US" sz="4000" dirty="0">
                <a:solidFill>
                  <a:srgbClr val="FFFFFF"/>
                </a:solidFill>
                <a:latin typeface="Roboto" panose="02000000000000000000" pitchFamily="2" charset="0"/>
                <a:ea typeface="Roboto" panose="02000000000000000000" pitchFamily="2" charset="0"/>
              </a:rPr>
              <a:t>PowerPoint Template</a:t>
            </a:r>
          </a:p>
        </p:txBody>
      </p:sp>
      <p:sp>
        <p:nvSpPr>
          <p:cNvPr id="65" name="TextBox 64">
            <a:extLst>
              <a:ext uri="{FF2B5EF4-FFF2-40B4-BE49-F238E27FC236}">
                <a16:creationId xmlns:a16="http://schemas.microsoft.com/office/drawing/2014/main" id="{5294D89D-07C0-40B2-A3A7-B3479B14863E}"/>
              </a:ext>
            </a:extLst>
          </p:cNvPr>
          <p:cNvSpPr txBox="1"/>
          <p:nvPr/>
        </p:nvSpPr>
        <p:spPr>
          <a:xfrm>
            <a:off x="1022864" y="2702736"/>
            <a:ext cx="6471361" cy="923330"/>
          </a:xfrm>
          <a:prstGeom prst="rect">
            <a:avLst/>
          </a:prstGeom>
          <a:noFill/>
        </p:spPr>
        <p:txBody>
          <a:bodyPr wrap="square" rtlCol="0">
            <a:spAutoFit/>
          </a:bodyPr>
          <a:lstStyle/>
          <a:p>
            <a:r>
              <a:rPr lang="en-US" sz="5400" dirty="0">
                <a:solidFill>
                  <a:srgbClr val="FFFFFF"/>
                </a:solidFill>
                <a:latin typeface="Franklin Gothic Heavy" panose="020B0903020102020204" pitchFamily="34" charset="0"/>
                <a:ea typeface="Roboto" panose="02000000000000000000" pitchFamily="2" charset="0"/>
              </a:rPr>
              <a:t>Business Strategy</a:t>
            </a:r>
          </a:p>
        </p:txBody>
      </p:sp>
      <p:sp>
        <p:nvSpPr>
          <p:cNvPr id="67" name="Picture Placeholder 66">
            <a:extLst>
              <a:ext uri="{FF2B5EF4-FFF2-40B4-BE49-F238E27FC236}">
                <a16:creationId xmlns:a16="http://schemas.microsoft.com/office/drawing/2014/main" id="{9D5C2013-623D-4A1F-9C3E-8BF5B4296A4E}"/>
              </a:ext>
            </a:extLst>
          </p:cNvPr>
          <p:cNvSpPr>
            <a:spLocks noGrp="1"/>
          </p:cNvSpPr>
          <p:nvPr>
            <p:ph type="pic" sz="quarter" idx="13"/>
          </p:nvPr>
        </p:nvSpPr>
        <p:spPr/>
      </p:sp>
    </p:spTree>
    <p:extLst>
      <p:ext uri="{BB962C8B-B14F-4D97-AF65-F5344CB8AC3E}">
        <p14:creationId xmlns:p14="http://schemas.microsoft.com/office/powerpoint/2010/main" val="254470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38CBAE-3ECF-46CB-A6C8-6EF374F26E5B}"/>
              </a:ext>
            </a:extLst>
          </p:cNvPr>
          <p:cNvSpPr txBox="1"/>
          <p:nvPr/>
        </p:nvSpPr>
        <p:spPr>
          <a:xfrm>
            <a:off x="659226" y="1015518"/>
            <a:ext cx="3701759" cy="954107"/>
          </a:xfrm>
          <a:prstGeom prst="rect">
            <a:avLst/>
          </a:prstGeom>
          <a:noFill/>
        </p:spPr>
        <p:txBody>
          <a:bodyPr wrap="square" rtlCol="0" anchor="b">
            <a:spAutoFit/>
          </a:bodyPr>
          <a:lstStyle/>
          <a:p>
            <a:r>
              <a:rPr lang="en-US" sz="2800" dirty="0">
                <a:solidFill>
                  <a:schemeClr val="accent1"/>
                </a:solidFill>
                <a:latin typeface="Roboto Black" panose="02000000000000000000" pitchFamily="2" charset="0"/>
                <a:ea typeface="Roboto Black" panose="02000000000000000000" pitchFamily="2" charset="0"/>
              </a:rPr>
              <a:t>Business Process Redesign </a:t>
            </a:r>
          </a:p>
        </p:txBody>
      </p:sp>
      <p:sp>
        <p:nvSpPr>
          <p:cNvPr id="4" name="TextBox 3">
            <a:extLst>
              <a:ext uri="{FF2B5EF4-FFF2-40B4-BE49-F238E27FC236}">
                <a16:creationId xmlns:a16="http://schemas.microsoft.com/office/drawing/2014/main" id="{99F10C5A-4923-4435-AEF5-4E0206F71A7D}"/>
              </a:ext>
            </a:extLst>
          </p:cNvPr>
          <p:cNvSpPr txBox="1"/>
          <p:nvPr/>
        </p:nvSpPr>
        <p:spPr>
          <a:xfrm>
            <a:off x="659226" y="1969625"/>
            <a:ext cx="3569105" cy="646331"/>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nvGrpSpPr>
          <p:cNvPr id="7" name="Graphic 4">
            <a:extLst>
              <a:ext uri="{FF2B5EF4-FFF2-40B4-BE49-F238E27FC236}">
                <a16:creationId xmlns:a16="http://schemas.microsoft.com/office/drawing/2014/main" id="{B4B6BA8A-ABFE-47A1-8CA4-82B8B56C010F}"/>
              </a:ext>
            </a:extLst>
          </p:cNvPr>
          <p:cNvGrpSpPr/>
          <p:nvPr/>
        </p:nvGrpSpPr>
        <p:grpSpPr>
          <a:xfrm>
            <a:off x="2312218" y="1300406"/>
            <a:ext cx="9028518" cy="4627538"/>
            <a:chOff x="2523235" y="1278718"/>
            <a:chExt cx="9028518" cy="4627538"/>
          </a:xfrm>
          <a:solidFill>
            <a:srgbClr val="FFFFFF"/>
          </a:solidFill>
        </p:grpSpPr>
        <p:sp>
          <p:nvSpPr>
            <p:cNvPr id="10" name="Freeform: Shape 9">
              <a:extLst>
                <a:ext uri="{FF2B5EF4-FFF2-40B4-BE49-F238E27FC236}">
                  <a16:creationId xmlns:a16="http://schemas.microsoft.com/office/drawing/2014/main" id="{77E5D1F9-477D-47C2-A265-7688B8F1A27A}"/>
                </a:ext>
              </a:extLst>
            </p:cNvPr>
            <p:cNvSpPr/>
            <p:nvPr/>
          </p:nvSpPr>
          <p:spPr>
            <a:xfrm>
              <a:off x="4960590" y="4189803"/>
              <a:ext cx="1716453" cy="1716453"/>
            </a:xfrm>
            <a:custGeom>
              <a:avLst/>
              <a:gdLst>
                <a:gd name="connsiteX0" fmla="*/ 108089 w 1716453"/>
                <a:gd name="connsiteY0" fmla="*/ 0 h 1716453"/>
                <a:gd name="connsiteX1" fmla="*/ 1608364 w 1716453"/>
                <a:gd name="connsiteY1" fmla="*/ 0 h 1716453"/>
                <a:gd name="connsiteX2" fmla="*/ 1716454 w 1716453"/>
                <a:gd name="connsiteY2" fmla="*/ 108089 h 1716453"/>
                <a:gd name="connsiteX3" fmla="*/ 1716454 w 1716453"/>
                <a:gd name="connsiteY3" fmla="*/ 1608364 h 1716453"/>
                <a:gd name="connsiteX4" fmla="*/ 1608364 w 1716453"/>
                <a:gd name="connsiteY4" fmla="*/ 1716453 h 1716453"/>
                <a:gd name="connsiteX5" fmla="*/ 108089 w 1716453"/>
                <a:gd name="connsiteY5" fmla="*/ 1716453 h 1716453"/>
                <a:gd name="connsiteX6" fmla="*/ 0 w 1716453"/>
                <a:gd name="connsiteY6" fmla="*/ 1608364 h 1716453"/>
                <a:gd name="connsiteX7" fmla="*/ 0 w 1716453"/>
                <a:gd name="connsiteY7" fmla="*/ 108089 h 1716453"/>
                <a:gd name="connsiteX8" fmla="*/ 108089 w 1716453"/>
                <a:gd name="connsiteY8" fmla="*/ 0 h 17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453" h="1716453">
                  <a:moveTo>
                    <a:pt x="108089" y="0"/>
                  </a:moveTo>
                  <a:lnTo>
                    <a:pt x="1608364" y="0"/>
                  </a:lnTo>
                  <a:cubicBezTo>
                    <a:pt x="1668057" y="0"/>
                    <a:pt x="1716454" y="48396"/>
                    <a:pt x="1716454" y="108089"/>
                  </a:cubicBezTo>
                  <a:lnTo>
                    <a:pt x="1716454" y="1608364"/>
                  </a:lnTo>
                  <a:cubicBezTo>
                    <a:pt x="1716454" y="1668057"/>
                    <a:pt x="1668057" y="1716453"/>
                    <a:pt x="1608364" y="1716453"/>
                  </a:cubicBezTo>
                  <a:lnTo>
                    <a:pt x="108089" y="1716453"/>
                  </a:lnTo>
                  <a:cubicBezTo>
                    <a:pt x="48396" y="1716453"/>
                    <a:pt x="0" y="1668057"/>
                    <a:pt x="0" y="1608364"/>
                  </a:cubicBezTo>
                  <a:lnTo>
                    <a:pt x="0" y="108089"/>
                  </a:lnTo>
                  <a:cubicBezTo>
                    <a:pt x="0" y="48396"/>
                    <a:pt x="48396" y="0"/>
                    <a:pt x="108089" y="0"/>
                  </a:cubicBezTo>
                  <a:close/>
                </a:path>
              </a:pathLst>
            </a:custGeom>
            <a:solidFill>
              <a:schemeClr val="bg1"/>
            </a:solidFill>
            <a:ln w="15261" cap="flat">
              <a:noFill/>
              <a:prstDash val="solid"/>
              <a:miter/>
            </a:ln>
            <a:effectLst>
              <a:outerShdw blurRad="114300" dist="127000" dir="16200000" algn="t" rotWithShape="0">
                <a:prstClr val="black">
                  <a:alpha val="4000"/>
                </a:prstClr>
              </a:outerShdw>
            </a:effectLst>
          </p:spPr>
          <p:txBody>
            <a:bodyPr rtlCol="0" anchor="ctr"/>
            <a:lstStyle/>
            <a:p>
              <a:endParaRPr lang="en-US"/>
            </a:p>
          </p:txBody>
        </p:sp>
        <p:sp>
          <p:nvSpPr>
            <p:cNvPr id="13" name="Freeform: Shape 12">
              <a:extLst>
                <a:ext uri="{FF2B5EF4-FFF2-40B4-BE49-F238E27FC236}">
                  <a16:creationId xmlns:a16="http://schemas.microsoft.com/office/drawing/2014/main" id="{4E658800-E9F3-4018-B7B7-DBFED6C5198E}"/>
                </a:ext>
              </a:extLst>
            </p:cNvPr>
            <p:cNvSpPr/>
            <p:nvPr/>
          </p:nvSpPr>
          <p:spPr>
            <a:xfrm>
              <a:off x="9835300" y="1278718"/>
              <a:ext cx="1716453" cy="1716453"/>
            </a:xfrm>
            <a:custGeom>
              <a:avLst/>
              <a:gdLst>
                <a:gd name="connsiteX0" fmla="*/ 1608364 w 1716453"/>
                <a:gd name="connsiteY0" fmla="*/ 1716453 h 1716453"/>
                <a:gd name="connsiteX1" fmla="*/ 108089 w 1716453"/>
                <a:gd name="connsiteY1" fmla="*/ 1716453 h 1716453"/>
                <a:gd name="connsiteX2" fmla="*/ 0 w 1716453"/>
                <a:gd name="connsiteY2" fmla="*/ 1608364 h 1716453"/>
                <a:gd name="connsiteX3" fmla="*/ 0 w 1716453"/>
                <a:gd name="connsiteY3" fmla="*/ 108089 h 1716453"/>
                <a:gd name="connsiteX4" fmla="*/ 108089 w 1716453"/>
                <a:gd name="connsiteY4" fmla="*/ 0 h 1716453"/>
                <a:gd name="connsiteX5" fmla="*/ 1608364 w 1716453"/>
                <a:gd name="connsiteY5" fmla="*/ 0 h 1716453"/>
                <a:gd name="connsiteX6" fmla="*/ 1716453 w 1716453"/>
                <a:gd name="connsiteY6" fmla="*/ 108089 h 1716453"/>
                <a:gd name="connsiteX7" fmla="*/ 1716453 w 1716453"/>
                <a:gd name="connsiteY7" fmla="*/ 1608364 h 1716453"/>
                <a:gd name="connsiteX8" fmla="*/ 1608364 w 1716453"/>
                <a:gd name="connsiteY8" fmla="*/ 1716453 h 17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453" h="1716453">
                  <a:moveTo>
                    <a:pt x="1608364" y="1716453"/>
                  </a:moveTo>
                  <a:lnTo>
                    <a:pt x="108089" y="1716453"/>
                  </a:lnTo>
                  <a:cubicBezTo>
                    <a:pt x="48396" y="1716453"/>
                    <a:pt x="0" y="1668057"/>
                    <a:pt x="0" y="1608364"/>
                  </a:cubicBezTo>
                  <a:lnTo>
                    <a:pt x="0" y="108089"/>
                  </a:lnTo>
                  <a:cubicBezTo>
                    <a:pt x="0" y="48396"/>
                    <a:pt x="48396" y="0"/>
                    <a:pt x="108089" y="0"/>
                  </a:cubicBezTo>
                  <a:lnTo>
                    <a:pt x="1608364" y="0"/>
                  </a:lnTo>
                  <a:cubicBezTo>
                    <a:pt x="1668057" y="0"/>
                    <a:pt x="1716453" y="48396"/>
                    <a:pt x="1716453" y="108089"/>
                  </a:cubicBezTo>
                  <a:lnTo>
                    <a:pt x="1716453" y="1608364"/>
                  </a:lnTo>
                  <a:cubicBezTo>
                    <a:pt x="1716300" y="1668057"/>
                    <a:pt x="1668057" y="1716453"/>
                    <a:pt x="1608364" y="1716453"/>
                  </a:cubicBezTo>
                  <a:close/>
                </a:path>
              </a:pathLst>
            </a:custGeom>
            <a:solidFill>
              <a:schemeClr val="bg1"/>
            </a:solidFill>
            <a:ln w="15261" cap="flat">
              <a:noFill/>
              <a:prstDash val="solid"/>
              <a:miter/>
            </a:ln>
            <a:effectLst>
              <a:outerShdw blurRad="114300" dist="127000" dir="5400000" algn="t" rotWithShape="0">
                <a:prstClr val="black">
                  <a:alpha val="5000"/>
                </a:prstClr>
              </a:outerShdw>
            </a:effectLst>
          </p:spPr>
          <p:txBody>
            <a:bodyPr rtlCol="0" anchor="ctr"/>
            <a:lstStyle/>
            <a:p>
              <a:endParaRPr lang="en-US"/>
            </a:p>
          </p:txBody>
        </p:sp>
        <p:sp>
          <p:nvSpPr>
            <p:cNvPr id="16" name="Freeform: Shape 15">
              <a:extLst>
                <a:ext uri="{FF2B5EF4-FFF2-40B4-BE49-F238E27FC236}">
                  <a16:creationId xmlns:a16="http://schemas.microsoft.com/office/drawing/2014/main" id="{5C7FA0C7-A8F9-4751-90F4-1F2EB2A9EC03}"/>
                </a:ext>
              </a:extLst>
            </p:cNvPr>
            <p:cNvSpPr/>
            <p:nvPr/>
          </p:nvSpPr>
          <p:spPr>
            <a:xfrm>
              <a:off x="7397945" y="4189803"/>
              <a:ext cx="1716453" cy="1716300"/>
            </a:xfrm>
            <a:custGeom>
              <a:avLst/>
              <a:gdLst>
                <a:gd name="connsiteX0" fmla="*/ 1608364 w 1716453"/>
                <a:gd name="connsiteY0" fmla="*/ 1716301 h 1716300"/>
                <a:gd name="connsiteX1" fmla="*/ 108089 w 1716453"/>
                <a:gd name="connsiteY1" fmla="*/ 1716301 h 1716300"/>
                <a:gd name="connsiteX2" fmla="*/ 0 w 1716453"/>
                <a:gd name="connsiteY2" fmla="*/ 1608211 h 1716300"/>
                <a:gd name="connsiteX3" fmla="*/ 0 w 1716453"/>
                <a:gd name="connsiteY3" fmla="*/ 108089 h 1716300"/>
                <a:gd name="connsiteX4" fmla="*/ 108089 w 1716453"/>
                <a:gd name="connsiteY4" fmla="*/ 0 h 1716300"/>
                <a:gd name="connsiteX5" fmla="*/ 1608364 w 1716453"/>
                <a:gd name="connsiteY5" fmla="*/ 0 h 1716300"/>
                <a:gd name="connsiteX6" fmla="*/ 1716453 w 1716453"/>
                <a:gd name="connsiteY6" fmla="*/ 108089 h 1716300"/>
                <a:gd name="connsiteX7" fmla="*/ 1716453 w 1716453"/>
                <a:gd name="connsiteY7" fmla="*/ 1608364 h 1716300"/>
                <a:gd name="connsiteX8" fmla="*/ 1608364 w 1716453"/>
                <a:gd name="connsiteY8" fmla="*/ 1716301 h 171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453" h="1716300">
                  <a:moveTo>
                    <a:pt x="1608364" y="1716301"/>
                  </a:moveTo>
                  <a:lnTo>
                    <a:pt x="108089" y="1716301"/>
                  </a:lnTo>
                  <a:cubicBezTo>
                    <a:pt x="48396" y="1716301"/>
                    <a:pt x="0" y="1667905"/>
                    <a:pt x="0" y="1608211"/>
                  </a:cubicBezTo>
                  <a:lnTo>
                    <a:pt x="0" y="108089"/>
                  </a:lnTo>
                  <a:cubicBezTo>
                    <a:pt x="0" y="48396"/>
                    <a:pt x="48396" y="0"/>
                    <a:pt x="108089" y="0"/>
                  </a:cubicBezTo>
                  <a:lnTo>
                    <a:pt x="1608364" y="0"/>
                  </a:lnTo>
                  <a:cubicBezTo>
                    <a:pt x="1668058" y="0"/>
                    <a:pt x="1716453" y="48396"/>
                    <a:pt x="1716453" y="108089"/>
                  </a:cubicBezTo>
                  <a:lnTo>
                    <a:pt x="1716453" y="1608364"/>
                  </a:lnTo>
                  <a:cubicBezTo>
                    <a:pt x="1716300" y="1667905"/>
                    <a:pt x="1668058" y="1716301"/>
                    <a:pt x="1608364" y="1716301"/>
                  </a:cubicBezTo>
                  <a:close/>
                </a:path>
              </a:pathLst>
            </a:custGeom>
            <a:solidFill>
              <a:schemeClr val="bg1"/>
            </a:solidFill>
            <a:ln w="15261" cap="flat">
              <a:noFill/>
              <a:prstDash val="solid"/>
              <a:miter/>
            </a:ln>
            <a:effectLst>
              <a:outerShdw blurRad="114300" dist="127000" dir="5400000" algn="t" rotWithShape="0">
                <a:prstClr val="black">
                  <a:alpha val="5000"/>
                </a:prstClr>
              </a:outerShdw>
            </a:effectLst>
          </p:spPr>
          <p:txBody>
            <a:bodyPr rtlCol="0" anchor="ctr"/>
            <a:lstStyle/>
            <a:p>
              <a:endParaRPr lang="en-US"/>
            </a:p>
          </p:txBody>
        </p:sp>
        <p:sp>
          <p:nvSpPr>
            <p:cNvPr id="19" name="Freeform: Shape 18">
              <a:extLst>
                <a:ext uri="{FF2B5EF4-FFF2-40B4-BE49-F238E27FC236}">
                  <a16:creationId xmlns:a16="http://schemas.microsoft.com/office/drawing/2014/main" id="{4806E3AF-FA8E-4367-91D5-136260E86887}"/>
                </a:ext>
              </a:extLst>
            </p:cNvPr>
            <p:cNvSpPr/>
            <p:nvPr/>
          </p:nvSpPr>
          <p:spPr>
            <a:xfrm>
              <a:off x="2523235" y="4189803"/>
              <a:ext cx="1716453" cy="1716300"/>
            </a:xfrm>
            <a:custGeom>
              <a:avLst/>
              <a:gdLst>
                <a:gd name="connsiteX0" fmla="*/ 1608364 w 1716453"/>
                <a:gd name="connsiteY0" fmla="*/ 1716301 h 1716300"/>
                <a:gd name="connsiteX1" fmla="*/ 108089 w 1716453"/>
                <a:gd name="connsiteY1" fmla="*/ 1716301 h 1716300"/>
                <a:gd name="connsiteX2" fmla="*/ 0 w 1716453"/>
                <a:gd name="connsiteY2" fmla="*/ 1608211 h 1716300"/>
                <a:gd name="connsiteX3" fmla="*/ 0 w 1716453"/>
                <a:gd name="connsiteY3" fmla="*/ 108089 h 1716300"/>
                <a:gd name="connsiteX4" fmla="*/ 108089 w 1716453"/>
                <a:gd name="connsiteY4" fmla="*/ 0 h 1716300"/>
                <a:gd name="connsiteX5" fmla="*/ 1608364 w 1716453"/>
                <a:gd name="connsiteY5" fmla="*/ 0 h 1716300"/>
                <a:gd name="connsiteX6" fmla="*/ 1716454 w 1716453"/>
                <a:gd name="connsiteY6" fmla="*/ 108089 h 1716300"/>
                <a:gd name="connsiteX7" fmla="*/ 1716454 w 1716453"/>
                <a:gd name="connsiteY7" fmla="*/ 1608364 h 1716300"/>
                <a:gd name="connsiteX8" fmla="*/ 1608364 w 1716453"/>
                <a:gd name="connsiteY8" fmla="*/ 1716301 h 171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453" h="1716300">
                  <a:moveTo>
                    <a:pt x="1608364" y="1716301"/>
                  </a:moveTo>
                  <a:lnTo>
                    <a:pt x="108089" y="1716301"/>
                  </a:lnTo>
                  <a:cubicBezTo>
                    <a:pt x="48396" y="1716301"/>
                    <a:pt x="0" y="1667905"/>
                    <a:pt x="0" y="1608211"/>
                  </a:cubicBezTo>
                  <a:lnTo>
                    <a:pt x="0" y="108089"/>
                  </a:lnTo>
                  <a:cubicBezTo>
                    <a:pt x="0" y="48396"/>
                    <a:pt x="48396" y="0"/>
                    <a:pt x="108089" y="0"/>
                  </a:cubicBezTo>
                  <a:lnTo>
                    <a:pt x="1608364" y="0"/>
                  </a:lnTo>
                  <a:cubicBezTo>
                    <a:pt x="1668057" y="0"/>
                    <a:pt x="1716454" y="48396"/>
                    <a:pt x="1716454" y="108089"/>
                  </a:cubicBezTo>
                  <a:lnTo>
                    <a:pt x="1716454" y="1608364"/>
                  </a:lnTo>
                  <a:cubicBezTo>
                    <a:pt x="1716454" y="1667905"/>
                    <a:pt x="1668057" y="1716301"/>
                    <a:pt x="1608364" y="1716301"/>
                  </a:cubicBezTo>
                  <a:close/>
                </a:path>
              </a:pathLst>
            </a:custGeom>
            <a:solidFill>
              <a:schemeClr val="bg1"/>
            </a:solidFill>
            <a:ln w="15261" cap="flat">
              <a:noFill/>
              <a:prstDash val="solid"/>
              <a:miter/>
            </a:ln>
            <a:effectLst>
              <a:outerShdw blurRad="114300" dist="127000" dir="5400000" algn="t" rotWithShape="0">
                <a:prstClr val="black">
                  <a:alpha val="5000"/>
                </a:prstClr>
              </a:outerShdw>
            </a:effectLst>
          </p:spPr>
          <p:txBody>
            <a:bodyPr rtlCol="0" anchor="ctr"/>
            <a:lstStyle/>
            <a:p>
              <a:endParaRPr lang="en-US"/>
            </a:p>
          </p:txBody>
        </p:sp>
        <p:sp>
          <p:nvSpPr>
            <p:cNvPr id="22" name="Freeform: Shape 21">
              <a:extLst>
                <a:ext uri="{FF2B5EF4-FFF2-40B4-BE49-F238E27FC236}">
                  <a16:creationId xmlns:a16="http://schemas.microsoft.com/office/drawing/2014/main" id="{49ECD182-46C9-4749-A044-1E3FB7A65B21}"/>
                </a:ext>
              </a:extLst>
            </p:cNvPr>
            <p:cNvSpPr/>
            <p:nvPr/>
          </p:nvSpPr>
          <p:spPr>
            <a:xfrm>
              <a:off x="9835300" y="4189803"/>
              <a:ext cx="1716453" cy="1716453"/>
            </a:xfrm>
            <a:custGeom>
              <a:avLst/>
              <a:gdLst>
                <a:gd name="connsiteX0" fmla="*/ 108089 w 1716453"/>
                <a:gd name="connsiteY0" fmla="*/ 0 h 1716453"/>
                <a:gd name="connsiteX1" fmla="*/ 1608364 w 1716453"/>
                <a:gd name="connsiteY1" fmla="*/ 0 h 1716453"/>
                <a:gd name="connsiteX2" fmla="*/ 1716453 w 1716453"/>
                <a:gd name="connsiteY2" fmla="*/ 108089 h 1716453"/>
                <a:gd name="connsiteX3" fmla="*/ 1716453 w 1716453"/>
                <a:gd name="connsiteY3" fmla="*/ 1608364 h 1716453"/>
                <a:gd name="connsiteX4" fmla="*/ 1608364 w 1716453"/>
                <a:gd name="connsiteY4" fmla="*/ 1716453 h 1716453"/>
                <a:gd name="connsiteX5" fmla="*/ 108089 w 1716453"/>
                <a:gd name="connsiteY5" fmla="*/ 1716453 h 1716453"/>
                <a:gd name="connsiteX6" fmla="*/ 0 w 1716453"/>
                <a:gd name="connsiteY6" fmla="*/ 1608364 h 1716453"/>
                <a:gd name="connsiteX7" fmla="*/ 0 w 1716453"/>
                <a:gd name="connsiteY7" fmla="*/ 108089 h 1716453"/>
                <a:gd name="connsiteX8" fmla="*/ 108089 w 1716453"/>
                <a:gd name="connsiteY8" fmla="*/ 0 h 17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453" h="1716453">
                  <a:moveTo>
                    <a:pt x="108089" y="0"/>
                  </a:moveTo>
                  <a:lnTo>
                    <a:pt x="1608364" y="0"/>
                  </a:lnTo>
                  <a:cubicBezTo>
                    <a:pt x="1668057" y="0"/>
                    <a:pt x="1716453" y="48396"/>
                    <a:pt x="1716453" y="108089"/>
                  </a:cubicBezTo>
                  <a:lnTo>
                    <a:pt x="1716453" y="1608364"/>
                  </a:lnTo>
                  <a:cubicBezTo>
                    <a:pt x="1716453" y="1668057"/>
                    <a:pt x="1668057" y="1716453"/>
                    <a:pt x="1608364" y="1716453"/>
                  </a:cubicBezTo>
                  <a:lnTo>
                    <a:pt x="108089" y="1716453"/>
                  </a:lnTo>
                  <a:cubicBezTo>
                    <a:pt x="48396" y="1716453"/>
                    <a:pt x="0" y="1668057"/>
                    <a:pt x="0" y="1608364"/>
                  </a:cubicBezTo>
                  <a:lnTo>
                    <a:pt x="0" y="108089"/>
                  </a:lnTo>
                  <a:cubicBezTo>
                    <a:pt x="0" y="48396"/>
                    <a:pt x="48396" y="0"/>
                    <a:pt x="108089" y="0"/>
                  </a:cubicBezTo>
                  <a:close/>
                </a:path>
              </a:pathLst>
            </a:custGeom>
            <a:solidFill>
              <a:schemeClr val="bg1"/>
            </a:solidFill>
            <a:ln w="15261" cap="flat">
              <a:noFill/>
              <a:prstDash val="solid"/>
              <a:miter/>
            </a:ln>
            <a:effectLst>
              <a:outerShdw blurRad="114300" dist="127000" dir="16200000" algn="t" rotWithShape="0">
                <a:prstClr val="black">
                  <a:alpha val="4000"/>
                </a:prstClr>
              </a:outerShdw>
            </a:effectLst>
          </p:spPr>
          <p:txBody>
            <a:bodyPr rtlCol="0" anchor="ctr"/>
            <a:lstStyle/>
            <a:p>
              <a:endParaRPr lang="en-US"/>
            </a:p>
          </p:txBody>
        </p:sp>
        <p:sp>
          <p:nvSpPr>
            <p:cNvPr id="25" name="Freeform: Shape 24">
              <a:extLst>
                <a:ext uri="{FF2B5EF4-FFF2-40B4-BE49-F238E27FC236}">
                  <a16:creationId xmlns:a16="http://schemas.microsoft.com/office/drawing/2014/main" id="{87A27365-A7A3-4411-A95C-F2050ACBAF98}"/>
                </a:ext>
              </a:extLst>
            </p:cNvPr>
            <p:cNvSpPr/>
            <p:nvPr/>
          </p:nvSpPr>
          <p:spPr>
            <a:xfrm>
              <a:off x="4960590" y="1278718"/>
              <a:ext cx="1716453" cy="1716453"/>
            </a:xfrm>
            <a:custGeom>
              <a:avLst/>
              <a:gdLst>
                <a:gd name="connsiteX0" fmla="*/ 1608364 w 1716453"/>
                <a:gd name="connsiteY0" fmla="*/ 1716453 h 1716453"/>
                <a:gd name="connsiteX1" fmla="*/ 108089 w 1716453"/>
                <a:gd name="connsiteY1" fmla="*/ 1716453 h 1716453"/>
                <a:gd name="connsiteX2" fmla="*/ 0 w 1716453"/>
                <a:gd name="connsiteY2" fmla="*/ 1608364 h 1716453"/>
                <a:gd name="connsiteX3" fmla="*/ 0 w 1716453"/>
                <a:gd name="connsiteY3" fmla="*/ 108089 h 1716453"/>
                <a:gd name="connsiteX4" fmla="*/ 108089 w 1716453"/>
                <a:gd name="connsiteY4" fmla="*/ 0 h 1716453"/>
                <a:gd name="connsiteX5" fmla="*/ 1608364 w 1716453"/>
                <a:gd name="connsiteY5" fmla="*/ 0 h 1716453"/>
                <a:gd name="connsiteX6" fmla="*/ 1716454 w 1716453"/>
                <a:gd name="connsiteY6" fmla="*/ 108089 h 1716453"/>
                <a:gd name="connsiteX7" fmla="*/ 1716454 w 1716453"/>
                <a:gd name="connsiteY7" fmla="*/ 1608364 h 1716453"/>
                <a:gd name="connsiteX8" fmla="*/ 1608364 w 1716453"/>
                <a:gd name="connsiteY8" fmla="*/ 1716453 h 17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453" h="1716453">
                  <a:moveTo>
                    <a:pt x="1608364" y="1716453"/>
                  </a:moveTo>
                  <a:lnTo>
                    <a:pt x="108089" y="1716453"/>
                  </a:lnTo>
                  <a:cubicBezTo>
                    <a:pt x="48396" y="1716453"/>
                    <a:pt x="0" y="1668057"/>
                    <a:pt x="0" y="1608364"/>
                  </a:cubicBezTo>
                  <a:lnTo>
                    <a:pt x="0" y="108089"/>
                  </a:lnTo>
                  <a:cubicBezTo>
                    <a:pt x="0" y="48396"/>
                    <a:pt x="48396" y="0"/>
                    <a:pt x="108089" y="0"/>
                  </a:cubicBezTo>
                  <a:lnTo>
                    <a:pt x="1608364" y="0"/>
                  </a:lnTo>
                  <a:cubicBezTo>
                    <a:pt x="1668057" y="0"/>
                    <a:pt x="1716454" y="48396"/>
                    <a:pt x="1716454" y="108089"/>
                  </a:cubicBezTo>
                  <a:lnTo>
                    <a:pt x="1716454" y="1608364"/>
                  </a:lnTo>
                  <a:cubicBezTo>
                    <a:pt x="1716454" y="1668057"/>
                    <a:pt x="1668057" y="1716453"/>
                    <a:pt x="1608364" y="1716453"/>
                  </a:cubicBezTo>
                  <a:close/>
                </a:path>
              </a:pathLst>
            </a:custGeom>
            <a:solidFill>
              <a:schemeClr val="bg1"/>
            </a:solidFill>
            <a:ln w="15261" cap="flat">
              <a:noFill/>
              <a:prstDash val="solid"/>
              <a:miter/>
            </a:ln>
            <a:effectLst>
              <a:outerShdw blurRad="114300" dist="127000" dir="5400000" algn="t" rotWithShape="0">
                <a:prstClr val="black">
                  <a:alpha val="5000"/>
                </a:prstClr>
              </a:outerShdw>
            </a:effectLst>
          </p:spPr>
          <p:txBody>
            <a:bodyPr rtlCol="0" anchor="ctr"/>
            <a:lstStyle/>
            <a:p>
              <a:endParaRPr lang="en-US"/>
            </a:p>
          </p:txBody>
        </p:sp>
        <p:sp>
          <p:nvSpPr>
            <p:cNvPr id="28" name="Freeform: Shape 27">
              <a:extLst>
                <a:ext uri="{FF2B5EF4-FFF2-40B4-BE49-F238E27FC236}">
                  <a16:creationId xmlns:a16="http://schemas.microsoft.com/office/drawing/2014/main" id="{F6F72ADC-A2BA-46C2-AA1D-5006A1D10F3E}"/>
                </a:ext>
              </a:extLst>
            </p:cNvPr>
            <p:cNvSpPr/>
            <p:nvPr/>
          </p:nvSpPr>
          <p:spPr>
            <a:xfrm>
              <a:off x="7397945" y="1278871"/>
              <a:ext cx="1716453" cy="1716453"/>
            </a:xfrm>
            <a:custGeom>
              <a:avLst/>
              <a:gdLst>
                <a:gd name="connsiteX0" fmla="*/ 1608364 w 1716453"/>
                <a:gd name="connsiteY0" fmla="*/ 0 h 1716453"/>
                <a:gd name="connsiteX1" fmla="*/ 108089 w 1716453"/>
                <a:gd name="connsiteY1" fmla="*/ 0 h 1716453"/>
                <a:gd name="connsiteX2" fmla="*/ 0 w 1716453"/>
                <a:gd name="connsiteY2" fmla="*/ 108089 h 1716453"/>
                <a:gd name="connsiteX3" fmla="*/ 0 w 1716453"/>
                <a:gd name="connsiteY3" fmla="*/ 1608364 h 1716453"/>
                <a:gd name="connsiteX4" fmla="*/ 108089 w 1716453"/>
                <a:gd name="connsiteY4" fmla="*/ 1716453 h 1716453"/>
                <a:gd name="connsiteX5" fmla="*/ 1608364 w 1716453"/>
                <a:gd name="connsiteY5" fmla="*/ 1716453 h 1716453"/>
                <a:gd name="connsiteX6" fmla="*/ 1716453 w 1716453"/>
                <a:gd name="connsiteY6" fmla="*/ 1608364 h 1716453"/>
                <a:gd name="connsiteX7" fmla="*/ 1716453 w 1716453"/>
                <a:gd name="connsiteY7" fmla="*/ 107937 h 1716453"/>
                <a:gd name="connsiteX8" fmla="*/ 1608364 w 1716453"/>
                <a:gd name="connsiteY8" fmla="*/ 0 h 17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453" h="1716453">
                  <a:moveTo>
                    <a:pt x="1608364" y="0"/>
                  </a:moveTo>
                  <a:lnTo>
                    <a:pt x="108089" y="0"/>
                  </a:lnTo>
                  <a:cubicBezTo>
                    <a:pt x="48396" y="0"/>
                    <a:pt x="0" y="48396"/>
                    <a:pt x="0" y="108089"/>
                  </a:cubicBezTo>
                  <a:lnTo>
                    <a:pt x="0" y="1608364"/>
                  </a:lnTo>
                  <a:cubicBezTo>
                    <a:pt x="0" y="1668057"/>
                    <a:pt x="48396" y="1716453"/>
                    <a:pt x="108089" y="1716453"/>
                  </a:cubicBezTo>
                  <a:lnTo>
                    <a:pt x="1608364" y="1716453"/>
                  </a:lnTo>
                  <a:cubicBezTo>
                    <a:pt x="1668058" y="1716453"/>
                    <a:pt x="1716453" y="1668057"/>
                    <a:pt x="1716453" y="1608364"/>
                  </a:cubicBezTo>
                  <a:lnTo>
                    <a:pt x="1716453" y="107937"/>
                  </a:lnTo>
                  <a:cubicBezTo>
                    <a:pt x="1716300" y="48243"/>
                    <a:pt x="1668058" y="0"/>
                    <a:pt x="1608364" y="0"/>
                  </a:cubicBezTo>
                  <a:close/>
                </a:path>
              </a:pathLst>
            </a:custGeom>
            <a:solidFill>
              <a:schemeClr val="bg1"/>
            </a:solidFill>
            <a:ln w="15261" cap="flat">
              <a:noFill/>
              <a:prstDash val="solid"/>
              <a:miter/>
            </a:ln>
            <a:effectLst>
              <a:outerShdw blurRad="114300" dist="127000" dir="16200000" algn="t" rotWithShape="0">
                <a:prstClr val="black">
                  <a:alpha val="4000"/>
                </a:prstClr>
              </a:outerShdw>
            </a:effectLst>
          </p:spPr>
          <p:txBody>
            <a:bodyPr rtlCol="0" anchor="ctr"/>
            <a:lstStyle/>
            <a:p>
              <a:endParaRPr lang="en-US" dirty="0"/>
            </a:p>
          </p:txBody>
        </p:sp>
      </p:grpSp>
      <p:sp>
        <p:nvSpPr>
          <p:cNvPr id="30" name="Freeform: Shape 29">
            <a:extLst>
              <a:ext uri="{FF2B5EF4-FFF2-40B4-BE49-F238E27FC236}">
                <a16:creationId xmlns:a16="http://schemas.microsoft.com/office/drawing/2014/main" id="{7EAB5D5D-F91C-4F70-AAB6-F28D39B8EFD5}"/>
              </a:ext>
            </a:extLst>
          </p:cNvPr>
          <p:cNvSpPr/>
          <p:nvPr/>
        </p:nvSpPr>
        <p:spPr>
          <a:xfrm>
            <a:off x="4178745" y="4819889"/>
            <a:ext cx="2550481" cy="1363483"/>
          </a:xfrm>
          <a:custGeom>
            <a:avLst/>
            <a:gdLst>
              <a:gd name="connsiteX0" fmla="*/ 2443614 w 2550481"/>
              <a:gd name="connsiteY0" fmla="*/ 342741 h 1363483"/>
              <a:gd name="connsiteX1" fmla="*/ 2443614 w 2550481"/>
              <a:gd name="connsiteY1" fmla="*/ 1075703 h 1363483"/>
              <a:gd name="connsiteX2" fmla="*/ 2262549 w 2550481"/>
              <a:gd name="connsiteY2" fmla="*/ 1256768 h 1363483"/>
              <a:gd name="connsiteX3" fmla="*/ 595560 w 2550481"/>
              <a:gd name="connsiteY3" fmla="*/ 1256768 h 1363483"/>
              <a:gd name="connsiteX4" fmla="*/ 414495 w 2550481"/>
              <a:gd name="connsiteY4" fmla="*/ 1075703 h 1363483"/>
              <a:gd name="connsiteX5" fmla="*/ 414495 w 2550481"/>
              <a:gd name="connsiteY5" fmla="*/ 295719 h 1363483"/>
              <a:gd name="connsiteX6" fmla="*/ 414495 w 2550481"/>
              <a:gd name="connsiteY6" fmla="*/ 227018 h 1363483"/>
              <a:gd name="connsiteX7" fmla="*/ 414495 w 2550481"/>
              <a:gd name="connsiteY7" fmla="*/ 188851 h 1363483"/>
              <a:gd name="connsiteX8" fmla="*/ 242285 w 2550481"/>
              <a:gd name="connsiteY8" fmla="*/ 188851 h 1363483"/>
              <a:gd name="connsiteX9" fmla="*/ 242285 w 2550481"/>
              <a:gd name="connsiteY9" fmla="*/ 0 h 1363483"/>
              <a:gd name="connsiteX10" fmla="*/ 0 w 2550481"/>
              <a:gd name="connsiteY10" fmla="*/ 242285 h 1363483"/>
              <a:gd name="connsiteX11" fmla="*/ 242285 w 2550481"/>
              <a:gd name="connsiteY11" fmla="*/ 484417 h 1363483"/>
              <a:gd name="connsiteX12" fmla="*/ 242285 w 2550481"/>
              <a:gd name="connsiteY12" fmla="*/ 295566 h 1363483"/>
              <a:gd name="connsiteX13" fmla="*/ 307627 w 2550481"/>
              <a:gd name="connsiteY13" fmla="*/ 295566 h 1363483"/>
              <a:gd name="connsiteX14" fmla="*/ 307627 w 2550481"/>
              <a:gd name="connsiteY14" fmla="*/ 1075550 h 1363483"/>
              <a:gd name="connsiteX15" fmla="*/ 595560 w 2550481"/>
              <a:gd name="connsiteY15" fmla="*/ 1363483 h 1363483"/>
              <a:gd name="connsiteX16" fmla="*/ 2262549 w 2550481"/>
              <a:gd name="connsiteY16" fmla="*/ 1363483 h 1363483"/>
              <a:gd name="connsiteX17" fmla="*/ 2550482 w 2550481"/>
              <a:gd name="connsiteY17" fmla="*/ 1075550 h 1363483"/>
              <a:gd name="connsiteX18" fmla="*/ 2550482 w 2550481"/>
              <a:gd name="connsiteY18" fmla="*/ 449456 h 1363483"/>
              <a:gd name="connsiteX19" fmla="*/ 2443614 w 2550481"/>
              <a:gd name="connsiteY19" fmla="*/ 342741 h 136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0481" h="1363483">
                <a:moveTo>
                  <a:pt x="2443614" y="342741"/>
                </a:moveTo>
                <a:lnTo>
                  <a:pt x="2443614" y="1075703"/>
                </a:lnTo>
                <a:cubicBezTo>
                  <a:pt x="2443614" y="1175548"/>
                  <a:pt x="2362395" y="1256768"/>
                  <a:pt x="2262549" y="1256768"/>
                </a:cubicBezTo>
                <a:lnTo>
                  <a:pt x="595560" y="1256768"/>
                </a:lnTo>
                <a:cubicBezTo>
                  <a:pt x="495715" y="1256768"/>
                  <a:pt x="414495" y="1175548"/>
                  <a:pt x="414495" y="1075703"/>
                </a:cubicBezTo>
                <a:lnTo>
                  <a:pt x="414495" y="295719"/>
                </a:lnTo>
                <a:lnTo>
                  <a:pt x="414495" y="227018"/>
                </a:lnTo>
                <a:lnTo>
                  <a:pt x="414495" y="188851"/>
                </a:lnTo>
                <a:lnTo>
                  <a:pt x="242285" y="188851"/>
                </a:lnTo>
                <a:lnTo>
                  <a:pt x="242285" y="0"/>
                </a:lnTo>
                <a:lnTo>
                  <a:pt x="0" y="242285"/>
                </a:lnTo>
                <a:lnTo>
                  <a:pt x="242285" y="484417"/>
                </a:lnTo>
                <a:lnTo>
                  <a:pt x="242285" y="295566"/>
                </a:lnTo>
                <a:lnTo>
                  <a:pt x="307627" y="295566"/>
                </a:lnTo>
                <a:lnTo>
                  <a:pt x="307627" y="1075550"/>
                </a:lnTo>
                <a:cubicBezTo>
                  <a:pt x="307627" y="1234326"/>
                  <a:pt x="436785" y="1363483"/>
                  <a:pt x="595560" y="1363483"/>
                </a:cubicBezTo>
                <a:lnTo>
                  <a:pt x="2262549" y="1363483"/>
                </a:lnTo>
                <a:cubicBezTo>
                  <a:pt x="2421325" y="1363483"/>
                  <a:pt x="2550482" y="1234326"/>
                  <a:pt x="2550482" y="1075550"/>
                </a:cubicBezTo>
                <a:lnTo>
                  <a:pt x="2550482" y="449456"/>
                </a:lnTo>
                <a:lnTo>
                  <a:pt x="2443614" y="342741"/>
                </a:lnTo>
                <a:close/>
              </a:path>
            </a:pathLst>
          </a:custGeom>
          <a:solidFill>
            <a:schemeClr val="accent6"/>
          </a:solidFill>
          <a:ln w="1526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B6AB7AE-9873-4F3A-BC7D-00E8ADBEDA9A}"/>
              </a:ext>
            </a:extLst>
          </p:cNvPr>
          <p:cNvSpPr/>
          <p:nvPr/>
        </p:nvSpPr>
        <p:spPr>
          <a:xfrm>
            <a:off x="9361082" y="1029586"/>
            <a:ext cx="2242854" cy="3024059"/>
          </a:xfrm>
          <a:custGeom>
            <a:avLst/>
            <a:gdLst>
              <a:gd name="connsiteX0" fmla="*/ 1954922 w 2242854"/>
              <a:gd name="connsiteY0" fmla="*/ 0 h 3024059"/>
              <a:gd name="connsiteX1" fmla="*/ 287933 w 2242854"/>
              <a:gd name="connsiteY1" fmla="*/ 0 h 3024059"/>
              <a:gd name="connsiteX2" fmla="*/ 0 w 2242854"/>
              <a:gd name="connsiteY2" fmla="*/ 287933 h 3024059"/>
              <a:gd name="connsiteX3" fmla="*/ 0 w 2242854"/>
              <a:gd name="connsiteY3" fmla="*/ 914027 h 3024059"/>
              <a:gd name="connsiteX4" fmla="*/ 106868 w 2242854"/>
              <a:gd name="connsiteY4" fmla="*/ 1020895 h 3024059"/>
              <a:gd name="connsiteX5" fmla="*/ 106868 w 2242854"/>
              <a:gd name="connsiteY5" fmla="*/ 287933 h 3024059"/>
              <a:gd name="connsiteX6" fmla="*/ 287933 w 2242854"/>
              <a:gd name="connsiteY6" fmla="*/ 106868 h 3024059"/>
              <a:gd name="connsiteX7" fmla="*/ 1954922 w 2242854"/>
              <a:gd name="connsiteY7" fmla="*/ 106868 h 3024059"/>
              <a:gd name="connsiteX8" fmla="*/ 2135987 w 2242854"/>
              <a:gd name="connsiteY8" fmla="*/ 287933 h 3024059"/>
              <a:gd name="connsiteX9" fmla="*/ 2135987 w 2242854"/>
              <a:gd name="connsiteY9" fmla="*/ 1954922 h 3024059"/>
              <a:gd name="connsiteX10" fmla="*/ 1954922 w 2242854"/>
              <a:gd name="connsiteY10" fmla="*/ 2135987 h 3024059"/>
              <a:gd name="connsiteX11" fmla="*/ 1106237 w 2242854"/>
              <a:gd name="connsiteY11" fmla="*/ 2135987 h 3024059"/>
              <a:gd name="connsiteX12" fmla="*/ 1106237 w 2242854"/>
              <a:gd name="connsiteY12" fmla="*/ 2136292 h 3024059"/>
              <a:gd name="connsiteX13" fmla="*/ 1068070 w 2242854"/>
              <a:gd name="connsiteY13" fmla="*/ 2136292 h 3024059"/>
              <a:gd name="connsiteX14" fmla="*/ 1068070 w 2242854"/>
              <a:gd name="connsiteY14" fmla="*/ 2781775 h 3024059"/>
              <a:gd name="connsiteX15" fmla="*/ 879219 w 2242854"/>
              <a:gd name="connsiteY15" fmla="*/ 2781775 h 3024059"/>
              <a:gd name="connsiteX16" fmla="*/ 1121504 w 2242854"/>
              <a:gd name="connsiteY16" fmla="*/ 3024060 h 3024059"/>
              <a:gd name="connsiteX17" fmla="*/ 1363789 w 2242854"/>
              <a:gd name="connsiteY17" fmla="*/ 2781775 h 3024059"/>
              <a:gd name="connsiteX18" fmla="*/ 1174938 w 2242854"/>
              <a:gd name="connsiteY18" fmla="*/ 2781775 h 3024059"/>
              <a:gd name="connsiteX19" fmla="*/ 1174938 w 2242854"/>
              <a:gd name="connsiteY19" fmla="*/ 2242855 h 3024059"/>
              <a:gd name="connsiteX20" fmla="*/ 1954922 w 2242854"/>
              <a:gd name="connsiteY20" fmla="*/ 2242855 h 3024059"/>
              <a:gd name="connsiteX21" fmla="*/ 2242855 w 2242854"/>
              <a:gd name="connsiteY21" fmla="*/ 1954922 h 3024059"/>
              <a:gd name="connsiteX22" fmla="*/ 2242855 w 2242854"/>
              <a:gd name="connsiteY22" fmla="*/ 287933 h 3024059"/>
              <a:gd name="connsiteX23" fmla="*/ 1954922 w 2242854"/>
              <a:gd name="connsiteY23" fmla="*/ 0 h 302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42854" h="3024059">
                <a:moveTo>
                  <a:pt x="1954922" y="0"/>
                </a:moveTo>
                <a:lnTo>
                  <a:pt x="287933" y="0"/>
                </a:lnTo>
                <a:cubicBezTo>
                  <a:pt x="129158" y="0"/>
                  <a:pt x="0" y="129158"/>
                  <a:pt x="0" y="287933"/>
                </a:cubicBezTo>
                <a:lnTo>
                  <a:pt x="0" y="914027"/>
                </a:lnTo>
                <a:lnTo>
                  <a:pt x="106868" y="1020895"/>
                </a:lnTo>
                <a:lnTo>
                  <a:pt x="106868" y="287933"/>
                </a:lnTo>
                <a:cubicBezTo>
                  <a:pt x="106868" y="188088"/>
                  <a:pt x="188088" y="106868"/>
                  <a:pt x="287933" y="106868"/>
                </a:cubicBezTo>
                <a:lnTo>
                  <a:pt x="1954922" y="106868"/>
                </a:lnTo>
                <a:cubicBezTo>
                  <a:pt x="2054767" y="106868"/>
                  <a:pt x="2135987" y="188088"/>
                  <a:pt x="2135987" y="287933"/>
                </a:cubicBezTo>
                <a:lnTo>
                  <a:pt x="2135987" y="1954922"/>
                </a:lnTo>
                <a:cubicBezTo>
                  <a:pt x="2135987" y="2054767"/>
                  <a:pt x="2054767" y="2135987"/>
                  <a:pt x="1954922" y="2135987"/>
                </a:cubicBezTo>
                <a:lnTo>
                  <a:pt x="1106237" y="2135987"/>
                </a:lnTo>
                <a:lnTo>
                  <a:pt x="1106237" y="2136292"/>
                </a:lnTo>
                <a:lnTo>
                  <a:pt x="1068070" y="2136292"/>
                </a:lnTo>
                <a:lnTo>
                  <a:pt x="1068070" y="2781775"/>
                </a:lnTo>
                <a:lnTo>
                  <a:pt x="879219" y="2781775"/>
                </a:lnTo>
                <a:lnTo>
                  <a:pt x="1121504" y="3024060"/>
                </a:lnTo>
                <a:lnTo>
                  <a:pt x="1363789" y="2781775"/>
                </a:lnTo>
                <a:lnTo>
                  <a:pt x="1174938" y="2781775"/>
                </a:lnTo>
                <a:lnTo>
                  <a:pt x="1174938" y="2242855"/>
                </a:lnTo>
                <a:lnTo>
                  <a:pt x="1954922" y="2242855"/>
                </a:lnTo>
                <a:cubicBezTo>
                  <a:pt x="2113697" y="2242855"/>
                  <a:pt x="2242855" y="2113697"/>
                  <a:pt x="2242855" y="1954922"/>
                </a:cubicBezTo>
                <a:lnTo>
                  <a:pt x="2242855" y="287933"/>
                </a:lnTo>
                <a:cubicBezTo>
                  <a:pt x="2242855" y="129158"/>
                  <a:pt x="2113697" y="0"/>
                  <a:pt x="1954922" y="0"/>
                </a:cubicBezTo>
                <a:close/>
              </a:path>
            </a:pathLst>
          </a:custGeom>
          <a:solidFill>
            <a:schemeClr val="accent3"/>
          </a:solidFill>
          <a:ln w="1526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319CF5C-11A3-4849-BFED-BAA46753DB0C}"/>
              </a:ext>
            </a:extLst>
          </p:cNvPr>
          <p:cNvSpPr/>
          <p:nvPr/>
        </p:nvSpPr>
        <p:spPr>
          <a:xfrm>
            <a:off x="6923727" y="1908804"/>
            <a:ext cx="2550481" cy="1363636"/>
          </a:xfrm>
          <a:custGeom>
            <a:avLst/>
            <a:gdLst>
              <a:gd name="connsiteX0" fmla="*/ 2550482 w 2550481"/>
              <a:gd name="connsiteY0" fmla="*/ 242285 h 1363636"/>
              <a:gd name="connsiteX1" fmla="*/ 2308197 w 2550481"/>
              <a:gd name="connsiteY1" fmla="*/ 0 h 1363636"/>
              <a:gd name="connsiteX2" fmla="*/ 2308197 w 2550481"/>
              <a:gd name="connsiteY2" fmla="*/ 188851 h 1363636"/>
              <a:gd name="connsiteX3" fmla="*/ 2135986 w 2550481"/>
              <a:gd name="connsiteY3" fmla="*/ 188851 h 1363636"/>
              <a:gd name="connsiteX4" fmla="*/ 2135986 w 2550481"/>
              <a:gd name="connsiteY4" fmla="*/ 227018 h 1363636"/>
              <a:gd name="connsiteX5" fmla="*/ 2135986 w 2550481"/>
              <a:gd name="connsiteY5" fmla="*/ 295719 h 1363636"/>
              <a:gd name="connsiteX6" fmla="*/ 2135986 w 2550481"/>
              <a:gd name="connsiteY6" fmla="*/ 1075703 h 1363636"/>
              <a:gd name="connsiteX7" fmla="*/ 1954922 w 2550481"/>
              <a:gd name="connsiteY7" fmla="*/ 1256768 h 1363636"/>
              <a:gd name="connsiteX8" fmla="*/ 287933 w 2550481"/>
              <a:gd name="connsiteY8" fmla="*/ 1256768 h 1363636"/>
              <a:gd name="connsiteX9" fmla="*/ 106868 w 2550481"/>
              <a:gd name="connsiteY9" fmla="*/ 1075703 h 1363636"/>
              <a:gd name="connsiteX10" fmla="*/ 106868 w 2550481"/>
              <a:gd name="connsiteY10" fmla="*/ 342741 h 1363636"/>
              <a:gd name="connsiteX11" fmla="*/ 0 w 2550481"/>
              <a:gd name="connsiteY11" fmla="*/ 449609 h 1363636"/>
              <a:gd name="connsiteX12" fmla="*/ 0 w 2550481"/>
              <a:gd name="connsiteY12" fmla="*/ 1075703 h 1363636"/>
              <a:gd name="connsiteX13" fmla="*/ 287933 w 2550481"/>
              <a:gd name="connsiteY13" fmla="*/ 1363636 h 1363636"/>
              <a:gd name="connsiteX14" fmla="*/ 1954922 w 2550481"/>
              <a:gd name="connsiteY14" fmla="*/ 1363636 h 1363636"/>
              <a:gd name="connsiteX15" fmla="*/ 2242854 w 2550481"/>
              <a:gd name="connsiteY15" fmla="*/ 1075703 h 1363636"/>
              <a:gd name="connsiteX16" fmla="*/ 2242854 w 2550481"/>
              <a:gd name="connsiteY16" fmla="*/ 295719 h 1363636"/>
              <a:gd name="connsiteX17" fmla="*/ 2308197 w 2550481"/>
              <a:gd name="connsiteY17" fmla="*/ 295719 h 1363636"/>
              <a:gd name="connsiteX18" fmla="*/ 2308197 w 2550481"/>
              <a:gd name="connsiteY18" fmla="*/ 484570 h 1363636"/>
              <a:gd name="connsiteX19" fmla="*/ 2550482 w 2550481"/>
              <a:gd name="connsiteY19" fmla="*/ 242285 h 136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0481" h="1363636">
                <a:moveTo>
                  <a:pt x="2550482" y="242285"/>
                </a:moveTo>
                <a:lnTo>
                  <a:pt x="2308197" y="0"/>
                </a:lnTo>
                <a:lnTo>
                  <a:pt x="2308197" y="188851"/>
                </a:lnTo>
                <a:lnTo>
                  <a:pt x="2135986" y="188851"/>
                </a:lnTo>
                <a:lnTo>
                  <a:pt x="2135986" y="227018"/>
                </a:lnTo>
                <a:lnTo>
                  <a:pt x="2135986" y="295719"/>
                </a:lnTo>
                <a:lnTo>
                  <a:pt x="2135986" y="1075703"/>
                </a:lnTo>
                <a:cubicBezTo>
                  <a:pt x="2135986" y="1175548"/>
                  <a:pt x="2054767" y="1256768"/>
                  <a:pt x="1954922" y="1256768"/>
                </a:cubicBezTo>
                <a:lnTo>
                  <a:pt x="287933" y="1256768"/>
                </a:lnTo>
                <a:cubicBezTo>
                  <a:pt x="188087" y="1256768"/>
                  <a:pt x="106868" y="1175548"/>
                  <a:pt x="106868" y="1075703"/>
                </a:cubicBezTo>
                <a:lnTo>
                  <a:pt x="106868" y="342741"/>
                </a:lnTo>
                <a:lnTo>
                  <a:pt x="0" y="449609"/>
                </a:lnTo>
                <a:lnTo>
                  <a:pt x="0" y="1075703"/>
                </a:lnTo>
                <a:cubicBezTo>
                  <a:pt x="0" y="1234478"/>
                  <a:pt x="129158" y="1363636"/>
                  <a:pt x="287933" y="1363636"/>
                </a:cubicBezTo>
                <a:lnTo>
                  <a:pt x="1954922" y="1363636"/>
                </a:lnTo>
                <a:cubicBezTo>
                  <a:pt x="2113697" y="1363636"/>
                  <a:pt x="2242854" y="1234478"/>
                  <a:pt x="2242854" y="1075703"/>
                </a:cubicBezTo>
                <a:lnTo>
                  <a:pt x="2242854" y="295719"/>
                </a:lnTo>
                <a:lnTo>
                  <a:pt x="2308197" y="295719"/>
                </a:lnTo>
                <a:lnTo>
                  <a:pt x="2308197" y="484570"/>
                </a:lnTo>
                <a:lnTo>
                  <a:pt x="2550482" y="242285"/>
                </a:lnTo>
                <a:close/>
              </a:path>
            </a:pathLst>
          </a:custGeom>
          <a:solidFill>
            <a:schemeClr val="accent2"/>
          </a:solidFill>
          <a:ln w="1526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CA859B1-C26A-4C62-BF8D-D3FFD7D06565}"/>
              </a:ext>
            </a:extLst>
          </p:cNvPr>
          <p:cNvSpPr/>
          <p:nvPr/>
        </p:nvSpPr>
        <p:spPr>
          <a:xfrm>
            <a:off x="4486372" y="1029586"/>
            <a:ext cx="2550481" cy="1363636"/>
          </a:xfrm>
          <a:custGeom>
            <a:avLst/>
            <a:gdLst>
              <a:gd name="connsiteX0" fmla="*/ 2550482 w 2550481"/>
              <a:gd name="connsiteY0" fmla="*/ 1121504 h 1363636"/>
              <a:gd name="connsiteX1" fmla="*/ 2308197 w 2550481"/>
              <a:gd name="connsiteY1" fmla="*/ 879219 h 1363636"/>
              <a:gd name="connsiteX2" fmla="*/ 2308197 w 2550481"/>
              <a:gd name="connsiteY2" fmla="*/ 1068070 h 1363636"/>
              <a:gd name="connsiteX3" fmla="*/ 2242855 w 2550481"/>
              <a:gd name="connsiteY3" fmla="*/ 1068070 h 1363636"/>
              <a:gd name="connsiteX4" fmla="*/ 2242855 w 2550481"/>
              <a:gd name="connsiteY4" fmla="*/ 287933 h 1363636"/>
              <a:gd name="connsiteX5" fmla="*/ 1954922 w 2550481"/>
              <a:gd name="connsiteY5" fmla="*/ 0 h 1363636"/>
              <a:gd name="connsiteX6" fmla="*/ 287933 w 2550481"/>
              <a:gd name="connsiteY6" fmla="*/ 0 h 1363636"/>
              <a:gd name="connsiteX7" fmla="*/ 0 w 2550481"/>
              <a:gd name="connsiteY7" fmla="*/ 287933 h 1363636"/>
              <a:gd name="connsiteX8" fmla="*/ 0 w 2550481"/>
              <a:gd name="connsiteY8" fmla="*/ 914027 h 1363636"/>
              <a:gd name="connsiteX9" fmla="*/ 106868 w 2550481"/>
              <a:gd name="connsiteY9" fmla="*/ 1020895 h 1363636"/>
              <a:gd name="connsiteX10" fmla="*/ 106868 w 2550481"/>
              <a:gd name="connsiteY10" fmla="*/ 287933 h 1363636"/>
              <a:gd name="connsiteX11" fmla="*/ 287933 w 2550481"/>
              <a:gd name="connsiteY11" fmla="*/ 106868 h 1363636"/>
              <a:gd name="connsiteX12" fmla="*/ 1954922 w 2550481"/>
              <a:gd name="connsiteY12" fmla="*/ 106868 h 1363636"/>
              <a:gd name="connsiteX13" fmla="*/ 2135987 w 2550481"/>
              <a:gd name="connsiteY13" fmla="*/ 287933 h 1363636"/>
              <a:gd name="connsiteX14" fmla="*/ 2135987 w 2550481"/>
              <a:gd name="connsiteY14" fmla="*/ 1067917 h 1363636"/>
              <a:gd name="connsiteX15" fmla="*/ 2135987 w 2550481"/>
              <a:gd name="connsiteY15" fmla="*/ 1136618 h 1363636"/>
              <a:gd name="connsiteX16" fmla="*/ 2135987 w 2550481"/>
              <a:gd name="connsiteY16" fmla="*/ 1174785 h 1363636"/>
              <a:gd name="connsiteX17" fmla="*/ 2308197 w 2550481"/>
              <a:gd name="connsiteY17" fmla="*/ 1174785 h 1363636"/>
              <a:gd name="connsiteX18" fmla="*/ 2308197 w 2550481"/>
              <a:gd name="connsiteY18" fmla="*/ 1363636 h 1363636"/>
              <a:gd name="connsiteX19" fmla="*/ 2550482 w 2550481"/>
              <a:gd name="connsiteY19" fmla="*/ 1121504 h 136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0481" h="1363636">
                <a:moveTo>
                  <a:pt x="2550482" y="1121504"/>
                </a:moveTo>
                <a:lnTo>
                  <a:pt x="2308197" y="879219"/>
                </a:lnTo>
                <a:lnTo>
                  <a:pt x="2308197" y="1068070"/>
                </a:lnTo>
                <a:lnTo>
                  <a:pt x="2242855" y="1068070"/>
                </a:lnTo>
                <a:lnTo>
                  <a:pt x="2242855" y="287933"/>
                </a:lnTo>
                <a:cubicBezTo>
                  <a:pt x="2242855" y="129158"/>
                  <a:pt x="2113697" y="0"/>
                  <a:pt x="1954922" y="0"/>
                </a:cubicBezTo>
                <a:lnTo>
                  <a:pt x="287933" y="0"/>
                </a:lnTo>
                <a:cubicBezTo>
                  <a:pt x="129158" y="0"/>
                  <a:pt x="0" y="129158"/>
                  <a:pt x="0" y="287933"/>
                </a:cubicBezTo>
                <a:lnTo>
                  <a:pt x="0" y="914027"/>
                </a:lnTo>
                <a:lnTo>
                  <a:pt x="106868" y="1020895"/>
                </a:lnTo>
                <a:lnTo>
                  <a:pt x="106868" y="287933"/>
                </a:lnTo>
                <a:cubicBezTo>
                  <a:pt x="106868" y="188088"/>
                  <a:pt x="188088" y="106868"/>
                  <a:pt x="287933" y="106868"/>
                </a:cubicBezTo>
                <a:lnTo>
                  <a:pt x="1954922" y="106868"/>
                </a:lnTo>
                <a:cubicBezTo>
                  <a:pt x="2054767" y="106868"/>
                  <a:pt x="2135987" y="188088"/>
                  <a:pt x="2135987" y="287933"/>
                </a:cubicBezTo>
                <a:lnTo>
                  <a:pt x="2135987" y="1067917"/>
                </a:lnTo>
                <a:lnTo>
                  <a:pt x="2135987" y="1136618"/>
                </a:lnTo>
                <a:lnTo>
                  <a:pt x="2135987" y="1174785"/>
                </a:lnTo>
                <a:lnTo>
                  <a:pt x="2308197" y="1174785"/>
                </a:lnTo>
                <a:lnTo>
                  <a:pt x="2308197" y="1363636"/>
                </a:lnTo>
                <a:lnTo>
                  <a:pt x="2550482" y="1121504"/>
                </a:lnTo>
                <a:close/>
              </a:path>
            </a:pathLst>
          </a:custGeom>
          <a:solidFill>
            <a:schemeClr val="accent1"/>
          </a:solidFill>
          <a:ln w="15261"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BA91EDFE-9AD8-484F-877E-01C8EB65DA36}"/>
              </a:ext>
            </a:extLst>
          </p:cNvPr>
          <p:cNvSpPr/>
          <p:nvPr/>
        </p:nvSpPr>
        <p:spPr>
          <a:xfrm>
            <a:off x="6616099" y="3940518"/>
            <a:ext cx="2550481" cy="1363788"/>
          </a:xfrm>
          <a:custGeom>
            <a:avLst/>
            <a:gdLst>
              <a:gd name="connsiteX0" fmla="*/ 2262549 w 2550481"/>
              <a:gd name="connsiteY0" fmla="*/ 0 h 1363788"/>
              <a:gd name="connsiteX1" fmla="*/ 595560 w 2550481"/>
              <a:gd name="connsiteY1" fmla="*/ 0 h 1363788"/>
              <a:gd name="connsiteX2" fmla="*/ 307628 w 2550481"/>
              <a:gd name="connsiteY2" fmla="*/ 287933 h 1363788"/>
              <a:gd name="connsiteX3" fmla="*/ 307628 w 2550481"/>
              <a:gd name="connsiteY3" fmla="*/ 1067917 h 1363788"/>
              <a:gd name="connsiteX4" fmla="*/ 242286 w 2550481"/>
              <a:gd name="connsiteY4" fmla="*/ 1067917 h 1363788"/>
              <a:gd name="connsiteX5" fmla="*/ 242286 w 2550481"/>
              <a:gd name="connsiteY5" fmla="*/ 879066 h 1363788"/>
              <a:gd name="connsiteX6" fmla="*/ 0 w 2550481"/>
              <a:gd name="connsiteY6" fmla="*/ 1121351 h 1363788"/>
              <a:gd name="connsiteX7" fmla="*/ 242286 w 2550481"/>
              <a:gd name="connsiteY7" fmla="*/ 1363789 h 1363788"/>
              <a:gd name="connsiteX8" fmla="*/ 242286 w 2550481"/>
              <a:gd name="connsiteY8" fmla="*/ 1174938 h 1363788"/>
              <a:gd name="connsiteX9" fmla="*/ 414496 w 2550481"/>
              <a:gd name="connsiteY9" fmla="*/ 1174938 h 1363788"/>
              <a:gd name="connsiteX10" fmla="*/ 414496 w 2550481"/>
              <a:gd name="connsiteY10" fmla="*/ 1136771 h 1363788"/>
              <a:gd name="connsiteX11" fmla="*/ 414496 w 2550481"/>
              <a:gd name="connsiteY11" fmla="*/ 1068070 h 1363788"/>
              <a:gd name="connsiteX12" fmla="*/ 414496 w 2550481"/>
              <a:gd name="connsiteY12" fmla="*/ 288086 h 1363788"/>
              <a:gd name="connsiteX13" fmla="*/ 595560 w 2550481"/>
              <a:gd name="connsiteY13" fmla="*/ 107021 h 1363788"/>
              <a:gd name="connsiteX14" fmla="*/ 2262549 w 2550481"/>
              <a:gd name="connsiteY14" fmla="*/ 107021 h 1363788"/>
              <a:gd name="connsiteX15" fmla="*/ 2443614 w 2550481"/>
              <a:gd name="connsiteY15" fmla="*/ 288086 h 1363788"/>
              <a:gd name="connsiteX16" fmla="*/ 2443614 w 2550481"/>
              <a:gd name="connsiteY16" fmla="*/ 1021048 h 1363788"/>
              <a:gd name="connsiteX17" fmla="*/ 2550482 w 2550481"/>
              <a:gd name="connsiteY17" fmla="*/ 914180 h 1363788"/>
              <a:gd name="connsiteX18" fmla="*/ 2550482 w 2550481"/>
              <a:gd name="connsiteY18" fmla="*/ 288086 h 1363788"/>
              <a:gd name="connsiteX19" fmla="*/ 2262549 w 2550481"/>
              <a:gd name="connsiteY19" fmla="*/ 0 h 136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50481" h="1363788">
                <a:moveTo>
                  <a:pt x="2262549" y="0"/>
                </a:moveTo>
                <a:lnTo>
                  <a:pt x="595560" y="0"/>
                </a:lnTo>
                <a:cubicBezTo>
                  <a:pt x="436785" y="0"/>
                  <a:pt x="307628" y="129158"/>
                  <a:pt x="307628" y="287933"/>
                </a:cubicBezTo>
                <a:lnTo>
                  <a:pt x="307628" y="1067917"/>
                </a:lnTo>
                <a:lnTo>
                  <a:pt x="242286" y="1067917"/>
                </a:lnTo>
                <a:lnTo>
                  <a:pt x="242286" y="879066"/>
                </a:lnTo>
                <a:lnTo>
                  <a:pt x="0" y="1121351"/>
                </a:lnTo>
                <a:lnTo>
                  <a:pt x="242286" y="1363789"/>
                </a:lnTo>
                <a:lnTo>
                  <a:pt x="242286" y="1174938"/>
                </a:lnTo>
                <a:lnTo>
                  <a:pt x="414496" y="1174938"/>
                </a:lnTo>
                <a:lnTo>
                  <a:pt x="414496" y="1136771"/>
                </a:lnTo>
                <a:lnTo>
                  <a:pt x="414496" y="1068070"/>
                </a:lnTo>
                <a:lnTo>
                  <a:pt x="414496" y="288086"/>
                </a:lnTo>
                <a:cubicBezTo>
                  <a:pt x="414496" y="188240"/>
                  <a:pt x="495715" y="107021"/>
                  <a:pt x="595560" y="107021"/>
                </a:cubicBezTo>
                <a:lnTo>
                  <a:pt x="2262549" y="107021"/>
                </a:lnTo>
                <a:cubicBezTo>
                  <a:pt x="2362395" y="107021"/>
                  <a:pt x="2443614" y="188240"/>
                  <a:pt x="2443614" y="288086"/>
                </a:cubicBezTo>
                <a:lnTo>
                  <a:pt x="2443614" y="1021048"/>
                </a:lnTo>
                <a:lnTo>
                  <a:pt x="2550482" y="914180"/>
                </a:lnTo>
                <a:lnTo>
                  <a:pt x="2550482" y="288086"/>
                </a:lnTo>
                <a:cubicBezTo>
                  <a:pt x="2550482" y="129310"/>
                  <a:pt x="2421325" y="0"/>
                  <a:pt x="2262549" y="0"/>
                </a:cubicBezTo>
                <a:close/>
              </a:path>
            </a:pathLst>
          </a:custGeom>
          <a:solidFill>
            <a:schemeClr val="accent5"/>
          </a:solidFill>
          <a:ln w="15261"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A96D26B-F13F-46B2-8E70-E8E1633500CE}"/>
              </a:ext>
            </a:extLst>
          </p:cNvPr>
          <p:cNvSpPr/>
          <p:nvPr/>
        </p:nvSpPr>
        <p:spPr>
          <a:xfrm>
            <a:off x="9053454" y="3940518"/>
            <a:ext cx="2550481" cy="2242854"/>
          </a:xfrm>
          <a:custGeom>
            <a:avLst/>
            <a:gdLst>
              <a:gd name="connsiteX0" fmla="*/ 2262549 w 2550481"/>
              <a:gd name="connsiteY0" fmla="*/ 0 h 2242854"/>
              <a:gd name="connsiteX1" fmla="*/ 1636455 w 2550481"/>
              <a:gd name="connsiteY1" fmla="*/ 0 h 2242854"/>
              <a:gd name="connsiteX2" fmla="*/ 1529587 w 2550481"/>
              <a:gd name="connsiteY2" fmla="*/ 106868 h 2242854"/>
              <a:gd name="connsiteX3" fmla="*/ 2262549 w 2550481"/>
              <a:gd name="connsiteY3" fmla="*/ 106868 h 2242854"/>
              <a:gd name="connsiteX4" fmla="*/ 2443614 w 2550481"/>
              <a:gd name="connsiteY4" fmla="*/ 287933 h 2242854"/>
              <a:gd name="connsiteX5" fmla="*/ 2443614 w 2550481"/>
              <a:gd name="connsiteY5" fmla="*/ 1954922 h 2242854"/>
              <a:gd name="connsiteX6" fmla="*/ 2262549 w 2550481"/>
              <a:gd name="connsiteY6" fmla="*/ 2135986 h 2242854"/>
              <a:gd name="connsiteX7" fmla="*/ 595560 w 2550481"/>
              <a:gd name="connsiteY7" fmla="*/ 2135986 h 2242854"/>
              <a:gd name="connsiteX8" fmla="*/ 414495 w 2550481"/>
              <a:gd name="connsiteY8" fmla="*/ 1954922 h 2242854"/>
              <a:gd name="connsiteX9" fmla="*/ 414495 w 2550481"/>
              <a:gd name="connsiteY9" fmla="*/ 1174938 h 2242854"/>
              <a:gd name="connsiteX10" fmla="*/ 414495 w 2550481"/>
              <a:gd name="connsiteY10" fmla="*/ 1106237 h 2242854"/>
              <a:gd name="connsiteX11" fmla="*/ 414495 w 2550481"/>
              <a:gd name="connsiteY11" fmla="*/ 1068070 h 2242854"/>
              <a:gd name="connsiteX12" fmla="*/ 242285 w 2550481"/>
              <a:gd name="connsiteY12" fmla="*/ 1068070 h 2242854"/>
              <a:gd name="connsiteX13" fmla="*/ 242285 w 2550481"/>
              <a:gd name="connsiteY13" fmla="*/ 879218 h 2242854"/>
              <a:gd name="connsiteX14" fmla="*/ 0 w 2550481"/>
              <a:gd name="connsiteY14" fmla="*/ 1121504 h 2242854"/>
              <a:gd name="connsiteX15" fmla="*/ 242285 w 2550481"/>
              <a:gd name="connsiteY15" fmla="*/ 1363789 h 2242854"/>
              <a:gd name="connsiteX16" fmla="*/ 242285 w 2550481"/>
              <a:gd name="connsiteY16" fmla="*/ 1174938 h 2242854"/>
              <a:gd name="connsiteX17" fmla="*/ 307627 w 2550481"/>
              <a:gd name="connsiteY17" fmla="*/ 1174938 h 2242854"/>
              <a:gd name="connsiteX18" fmla="*/ 307627 w 2550481"/>
              <a:gd name="connsiteY18" fmla="*/ 1954922 h 2242854"/>
              <a:gd name="connsiteX19" fmla="*/ 595560 w 2550481"/>
              <a:gd name="connsiteY19" fmla="*/ 2242854 h 2242854"/>
              <a:gd name="connsiteX20" fmla="*/ 2262549 w 2550481"/>
              <a:gd name="connsiteY20" fmla="*/ 2242854 h 2242854"/>
              <a:gd name="connsiteX21" fmla="*/ 2550482 w 2550481"/>
              <a:gd name="connsiteY21" fmla="*/ 1954922 h 2242854"/>
              <a:gd name="connsiteX22" fmla="*/ 2550482 w 2550481"/>
              <a:gd name="connsiteY22" fmla="*/ 288086 h 2242854"/>
              <a:gd name="connsiteX23" fmla="*/ 2262549 w 2550481"/>
              <a:gd name="connsiteY23" fmla="*/ 0 h 2242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0481" h="2242854">
                <a:moveTo>
                  <a:pt x="2262549" y="0"/>
                </a:moveTo>
                <a:lnTo>
                  <a:pt x="1636455" y="0"/>
                </a:lnTo>
                <a:lnTo>
                  <a:pt x="1529587" y="106868"/>
                </a:lnTo>
                <a:lnTo>
                  <a:pt x="2262549" y="106868"/>
                </a:lnTo>
                <a:cubicBezTo>
                  <a:pt x="2362394" y="106868"/>
                  <a:pt x="2443614" y="188088"/>
                  <a:pt x="2443614" y="287933"/>
                </a:cubicBezTo>
                <a:lnTo>
                  <a:pt x="2443614" y="1954922"/>
                </a:lnTo>
                <a:cubicBezTo>
                  <a:pt x="2443614" y="2054767"/>
                  <a:pt x="2362394" y="2135986"/>
                  <a:pt x="2262549" y="2135986"/>
                </a:cubicBezTo>
                <a:lnTo>
                  <a:pt x="595560" y="2135986"/>
                </a:lnTo>
                <a:cubicBezTo>
                  <a:pt x="495715" y="2135986"/>
                  <a:pt x="414495" y="2054767"/>
                  <a:pt x="414495" y="1954922"/>
                </a:cubicBezTo>
                <a:lnTo>
                  <a:pt x="414495" y="1174938"/>
                </a:lnTo>
                <a:lnTo>
                  <a:pt x="414495" y="1106237"/>
                </a:lnTo>
                <a:lnTo>
                  <a:pt x="414495" y="1068070"/>
                </a:lnTo>
                <a:lnTo>
                  <a:pt x="242285" y="1068070"/>
                </a:lnTo>
                <a:lnTo>
                  <a:pt x="242285" y="879218"/>
                </a:lnTo>
                <a:lnTo>
                  <a:pt x="0" y="1121504"/>
                </a:lnTo>
                <a:lnTo>
                  <a:pt x="242285" y="1363789"/>
                </a:lnTo>
                <a:lnTo>
                  <a:pt x="242285" y="1174938"/>
                </a:lnTo>
                <a:lnTo>
                  <a:pt x="307627" y="1174938"/>
                </a:lnTo>
                <a:lnTo>
                  <a:pt x="307627" y="1954922"/>
                </a:lnTo>
                <a:cubicBezTo>
                  <a:pt x="307627" y="2113697"/>
                  <a:pt x="436785" y="2242854"/>
                  <a:pt x="595560" y="2242854"/>
                </a:cubicBezTo>
                <a:lnTo>
                  <a:pt x="2262549" y="2242854"/>
                </a:lnTo>
                <a:cubicBezTo>
                  <a:pt x="2421324" y="2242854"/>
                  <a:pt x="2550482" y="2113697"/>
                  <a:pt x="2550482" y="1954922"/>
                </a:cubicBezTo>
                <a:lnTo>
                  <a:pt x="2550482" y="288086"/>
                </a:lnTo>
                <a:cubicBezTo>
                  <a:pt x="2550482" y="129158"/>
                  <a:pt x="2421324" y="0"/>
                  <a:pt x="2262549" y="0"/>
                </a:cubicBezTo>
                <a:close/>
              </a:path>
            </a:pathLst>
          </a:custGeom>
          <a:solidFill>
            <a:schemeClr val="accent4"/>
          </a:solidFill>
          <a:ln w="15261" cap="flat">
            <a:noFill/>
            <a:prstDash val="solid"/>
            <a:miter/>
          </a:ln>
        </p:spPr>
        <p:txBody>
          <a:bodyPr rtlCol="0" anchor="ctr"/>
          <a:lstStyle/>
          <a:p>
            <a:endParaRPr lang="en-US"/>
          </a:p>
        </p:txBody>
      </p:sp>
      <p:grpSp>
        <p:nvGrpSpPr>
          <p:cNvPr id="37" name="Graphic 4">
            <a:extLst>
              <a:ext uri="{FF2B5EF4-FFF2-40B4-BE49-F238E27FC236}">
                <a16:creationId xmlns:a16="http://schemas.microsoft.com/office/drawing/2014/main" id="{B4B6BA8A-ABFE-47A1-8CA4-82B8B56C010F}"/>
              </a:ext>
            </a:extLst>
          </p:cNvPr>
          <p:cNvGrpSpPr/>
          <p:nvPr/>
        </p:nvGrpSpPr>
        <p:grpSpPr>
          <a:xfrm>
            <a:off x="3402578" y="1445455"/>
            <a:ext cx="7789458" cy="4331971"/>
            <a:chOff x="3613595" y="1431387"/>
            <a:chExt cx="7789458" cy="4331971"/>
          </a:xfrm>
        </p:grpSpPr>
        <p:sp>
          <p:nvSpPr>
            <p:cNvPr id="38" name="Freeform: Shape 37">
              <a:extLst>
                <a:ext uri="{FF2B5EF4-FFF2-40B4-BE49-F238E27FC236}">
                  <a16:creationId xmlns:a16="http://schemas.microsoft.com/office/drawing/2014/main" id="{FAAD1AA1-3E29-428B-BC38-262A7E918429}"/>
                </a:ext>
              </a:extLst>
            </p:cNvPr>
            <p:cNvSpPr/>
            <p:nvPr/>
          </p:nvSpPr>
          <p:spPr>
            <a:xfrm>
              <a:off x="6046827" y="1431387"/>
              <a:ext cx="477547" cy="477547"/>
            </a:xfrm>
            <a:custGeom>
              <a:avLst/>
              <a:gdLst>
                <a:gd name="connsiteX0" fmla="*/ 419381 w 477547"/>
                <a:gd name="connsiteY0" fmla="*/ 477547 h 477547"/>
                <a:gd name="connsiteX1" fmla="*/ 58167 w 477547"/>
                <a:gd name="connsiteY1" fmla="*/ 477547 h 477547"/>
                <a:gd name="connsiteX2" fmla="*/ 0 w 477547"/>
                <a:gd name="connsiteY2" fmla="*/ 419381 h 477547"/>
                <a:gd name="connsiteX3" fmla="*/ 0 w 477547"/>
                <a:gd name="connsiteY3" fmla="*/ 58167 h 477547"/>
                <a:gd name="connsiteX4" fmla="*/ 58167 w 477547"/>
                <a:gd name="connsiteY4" fmla="*/ 0 h 477547"/>
                <a:gd name="connsiteX5" fmla="*/ 419381 w 477547"/>
                <a:gd name="connsiteY5" fmla="*/ 0 h 477547"/>
                <a:gd name="connsiteX6" fmla="*/ 477547 w 477547"/>
                <a:gd name="connsiteY6" fmla="*/ 58167 h 477547"/>
                <a:gd name="connsiteX7" fmla="*/ 477547 w 477547"/>
                <a:gd name="connsiteY7" fmla="*/ 419381 h 477547"/>
                <a:gd name="connsiteX8" fmla="*/ 419381 w 477547"/>
                <a:gd name="connsiteY8" fmla="*/ 477547 h 47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47" h="477547">
                  <a:moveTo>
                    <a:pt x="419381" y="477547"/>
                  </a:moveTo>
                  <a:lnTo>
                    <a:pt x="58167" y="477547"/>
                  </a:lnTo>
                  <a:cubicBezTo>
                    <a:pt x="26106" y="477547"/>
                    <a:pt x="0" y="451594"/>
                    <a:pt x="0" y="419381"/>
                  </a:cubicBezTo>
                  <a:lnTo>
                    <a:pt x="0" y="58167"/>
                  </a:lnTo>
                  <a:cubicBezTo>
                    <a:pt x="0" y="26106"/>
                    <a:pt x="25954" y="0"/>
                    <a:pt x="58167" y="0"/>
                  </a:cubicBezTo>
                  <a:lnTo>
                    <a:pt x="419381" y="0"/>
                  </a:lnTo>
                  <a:cubicBezTo>
                    <a:pt x="451441" y="0"/>
                    <a:pt x="477547" y="25954"/>
                    <a:pt x="477547" y="58167"/>
                  </a:cubicBezTo>
                  <a:lnTo>
                    <a:pt x="477547" y="419381"/>
                  </a:lnTo>
                  <a:cubicBezTo>
                    <a:pt x="477547" y="451594"/>
                    <a:pt x="451441" y="477547"/>
                    <a:pt x="419381" y="477547"/>
                  </a:cubicBezTo>
                  <a:close/>
                </a:path>
              </a:pathLst>
            </a:custGeom>
            <a:solidFill>
              <a:schemeClr val="accent1"/>
            </a:solidFill>
            <a:ln w="1526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15BAB14-4117-4C13-A0DE-22351BA4BF97}"/>
                </a:ext>
              </a:extLst>
            </p:cNvPr>
            <p:cNvSpPr/>
            <p:nvPr/>
          </p:nvSpPr>
          <p:spPr>
            <a:xfrm>
              <a:off x="7550613" y="2374879"/>
              <a:ext cx="477547" cy="477547"/>
            </a:xfrm>
            <a:custGeom>
              <a:avLst/>
              <a:gdLst>
                <a:gd name="connsiteX0" fmla="*/ 419381 w 477547"/>
                <a:gd name="connsiteY0" fmla="*/ 477547 h 477547"/>
                <a:gd name="connsiteX1" fmla="*/ 58167 w 477547"/>
                <a:gd name="connsiteY1" fmla="*/ 477547 h 477547"/>
                <a:gd name="connsiteX2" fmla="*/ 0 w 477547"/>
                <a:gd name="connsiteY2" fmla="*/ 419381 h 477547"/>
                <a:gd name="connsiteX3" fmla="*/ 0 w 477547"/>
                <a:gd name="connsiteY3" fmla="*/ 58167 h 477547"/>
                <a:gd name="connsiteX4" fmla="*/ 58167 w 477547"/>
                <a:gd name="connsiteY4" fmla="*/ 0 h 477547"/>
                <a:gd name="connsiteX5" fmla="*/ 419381 w 477547"/>
                <a:gd name="connsiteY5" fmla="*/ 0 h 477547"/>
                <a:gd name="connsiteX6" fmla="*/ 477547 w 477547"/>
                <a:gd name="connsiteY6" fmla="*/ 58167 h 477547"/>
                <a:gd name="connsiteX7" fmla="*/ 477547 w 477547"/>
                <a:gd name="connsiteY7" fmla="*/ 419381 h 477547"/>
                <a:gd name="connsiteX8" fmla="*/ 419381 w 477547"/>
                <a:gd name="connsiteY8" fmla="*/ 477547 h 47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47" h="477547">
                  <a:moveTo>
                    <a:pt x="419381" y="477547"/>
                  </a:moveTo>
                  <a:lnTo>
                    <a:pt x="58167" y="477547"/>
                  </a:lnTo>
                  <a:cubicBezTo>
                    <a:pt x="26106" y="477547"/>
                    <a:pt x="0" y="451594"/>
                    <a:pt x="0" y="419381"/>
                  </a:cubicBezTo>
                  <a:lnTo>
                    <a:pt x="0" y="58167"/>
                  </a:lnTo>
                  <a:cubicBezTo>
                    <a:pt x="0" y="26106"/>
                    <a:pt x="25954" y="0"/>
                    <a:pt x="58167" y="0"/>
                  </a:cubicBezTo>
                  <a:lnTo>
                    <a:pt x="419381" y="0"/>
                  </a:lnTo>
                  <a:cubicBezTo>
                    <a:pt x="451441" y="0"/>
                    <a:pt x="477547" y="25954"/>
                    <a:pt x="477547" y="58167"/>
                  </a:cubicBezTo>
                  <a:lnTo>
                    <a:pt x="477547" y="419381"/>
                  </a:lnTo>
                  <a:cubicBezTo>
                    <a:pt x="477547" y="451441"/>
                    <a:pt x="451441" y="477547"/>
                    <a:pt x="419381" y="477547"/>
                  </a:cubicBezTo>
                  <a:close/>
                </a:path>
              </a:pathLst>
            </a:custGeom>
            <a:solidFill>
              <a:schemeClr val="accent2"/>
            </a:solidFill>
            <a:ln w="15261"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A143EA1-3120-42A2-8283-13D5C7EA666F}"/>
                </a:ext>
              </a:extLst>
            </p:cNvPr>
            <p:cNvSpPr/>
            <p:nvPr/>
          </p:nvSpPr>
          <p:spPr>
            <a:xfrm>
              <a:off x="8488304" y="4342472"/>
              <a:ext cx="477547" cy="477547"/>
            </a:xfrm>
            <a:custGeom>
              <a:avLst/>
              <a:gdLst>
                <a:gd name="connsiteX0" fmla="*/ 419381 w 477547"/>
                <a:gd name="connsiteY0" fmla="*/ 477547 h 477547"/>
                <a:gd name="connsiteX1" fmla="*/ 58167 w 477547"/>
                <a:gd name="connsiteY1" fmla="*/ 477547 h 477547"/>
                <a:gd name="connsiteX2" fmla="*/ 0 w 477547"/>
                <a:gd name="connsiteY2" fmla="*/ 419381 h 477547"/>
                <a:gd name="connsiteX3" fmla="*/ 0 w 477547"/>
                <a:gd name="connsiteY3" fmla="*/ 58167 h 477547"/>
                <a:gd name="connsiteX4" fmla="*/ 58167 w 477547"/>
                <a:gd name="connsiteY4" fmla="*/ 0 h 477547"/>
                <a:gd name="connsiteX5" fmla="*/ 419381 w 477547"/>
                <a:gd name="connsiteY5" fmla="*/ 0 h 477547"/>
                <a:gd name="connsiteX6" fmla="*/ 477548 w 477547"/>
                <a:gd name="connsiteY6" fmla="*/ 58167 h 477547"/>
                <a:gd name="connsiteX7" fmla="*/ 477548 w 477547"/>
                <a:gd name="connsiteY7" fmla="*/ 419381 h 477547"/>
                <a:gd name="connsiteX8" fmla="*/ 419381 w 477547"/>
                <a:gd name="connsiteY8" fmla="*/ 477547 h 47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47" h="477547">
                  <a:moveTo>
                    <a:pt x="419381" y="477547"/>
                  </a:moveTo>
                  <a:lnTo>
                    <a:pt x="58167" y="477547"/>
                  </a:lnTo>
                  <a:cubicBezTo>
                    <a:pt x="26107" y="477547"/>
                    <a:pt x="0" y="451594"/>
                    <a:pt x="0" y="419381"/>
                  </a:cubicBezTo>
                  <a:lnTo>
                    <a:pt x="0" y="58167"/>
                  </a:lnTo>
                  <a:cubicBezTo>
                    <a:pt x="0" y="26106"/>
                    <a:pt x="25954" y="0"/>
                    <a:pt x="58167" y="0"/>
                  </a:cubicBezTo>
                  <a:lnTo>
                    <a:pt x="419381" y="0"/>
                  </a:lnTo>
                  <a:cubicBezTo>
                    <a:pt x="451441" y="0"/>
                    <a:pt x="477548" y="25954"/>
                    <a:pt x="477548" y="58167"/>
                  </a:cubicBezTo>
                  <a:lnTo>
                    <a:pt x="477548" y="419381"/>
                  </a:lnTo>
                  <a:cubicBezTo>
                    <a:pt x="477395" y="451441"/>
                    <a:pt x="451441" y="477547"/>
                    <a:pt x="419381" y="477547"/>
                  </a:cubicBezTo>
                  <a:close/>
                </a:path>
              </a:pathLst>
            </a:custGeom>
            <a:solidFill>
              <a:schemeClr val="accent5"/>
            </a:solidFill>
            <a:ln w="1526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4FE88C6-97EB-4F5B-B569-A4E0A0BE0CA9}"/>
                </a:ext>
              </a:extLst>
            </p:cNvPr>
            <p:cNvSpPr/>
            <p:nvPr/>
          </p:nvSpPr>
          <p:spPr>
            <a:xfrm>
              <a:off x="10925506" y="1431387"/>
              <a:ext cx="477547" cy="477547"/>
            </a:xfrm>
            <a:custGeom>
              <a:avLst/>
              <a:gdLst>
                <a:gd name="connsiteX0" fmla="*/ 419380 w 477547"/>
                <a:gd name="connsiteY0" fmla="*/ 477547 h 477547"/>
                <a:gd name="connsiteX1" fmla="*/ 58167 w 477547"/>
                <a:gd name="connsiteY1" fmla="*/ 477547 h 477547"/>
                <a:gd name="connsiteX2" fmla="*/ 0 w 477547"/>
                <a:gd name="connsiteY2" fmla="*/ 419381 h 477547"/>
                <a:gd name="connsiteX3" fmla="*/ 0 w 477547"/>
                <a:gd name="connsiteY3" fmla="*/ 58167 h 477547"/>
                <a:gd name="connsiteX4" fmla="*/ 58167 w 477547"/>
                <a:gd name="connsiteY4" fmla="*/ 0 h 477547"/>
                <a:gd name="connsiteX5" fmla="*/ 419380 w 477547"/>
                <a:gd name="connsiteY5" fmla="*/ 0 h 477547"/>
                <a:gd name="connsiteX6" fmla="*/ 477548 w 477547"/>
                <a:gd name="connsiteY6" fmla="*/ 58167 h 477547"/>
                <a:gd name="connsiteX7" fmla="*/ 477548 w 477547"/>
                <a:gd name="connsiteY7" fmla="*/ 419381 h 477547"/>
                <a:gd name="connsiteX8" fmla="*/ 419380 w 477547"/>
                <a:gd name="connsiteY8" fmla="*/ 477547 h 47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47" h="477547">
                  <a:moveTo>
                    <a:pt x="419380" y="477547"/>
                  </a:moveTo>
                  <a:lnTo>
                    <a:pt x="58167" y="477547"/>
                  </a:lnTo>
                  <a:cubicBezTo>
                    <a:pt x="26107" y="477547"/>
                    <a:pt x="0" y="451594"/>
                    <a:pt x="0" y="419381"/>
                  </a:cubicBezTo>
                  <a:lnTo>
                    <a:pt x="0" y="58167"/>
                  </a:lnTo>
                  <a:cubicBezTo>
                    <a:pt x="0" y="26106"/>
                    <a:pt x="25954" y="0"/>
                    <a:pt x="58167" y="0"/>
                  </a:cubicBezTo>
                  <a:lnTo>
                    <a:pt x="419380" y="0"/>
                  </a:lnTo>
                  <a:cubicBezTo>
                    <a:pt x="451441" y="0"/>
                    <a:pt x="477548" y="25954"/>
                    <a:pt x="477548" y="58167"/>
                  </a:cubicBezTo>
                  <a:lnTo>
                    <a:pt x="477548" y="419381"/>
                  </a:lnTo>
                  <a:cubicBezTo>
                    <a:pt x="477548" y="451594"/>
                    <a:pt x="451594" y="477547"/>
                    <a:pt x="419380" y="477547"/>
                  </a:cubicBezTo>
                  <a:close/>
                </a:path>
              </a:pathLst>
            </a:custGeom>
            <a:solidFill>
              <a:schemeClr val="accent3"/>
            </a:solidFill>
            <a:ln w="1526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F67A68D-25E8-4CC4-9C1E-FF029FEAF3D4}"/>
                </a:ext>
              </a:extLst>
            </p:cNvPr>
            <p:cNvSpPr/>
            <p:nvPr/>
          </p:nvSpPr>
          <p:spPr>
            <a:xfrm>
              <a:off x="9987968" y="5285811"/>
              <a:ext cx="477546" cy="477547"/>
            </a:xfrm>
            <a:custGeom>
              <a:avLst/>
              <a:gdLst>
                <a:gd name="connsiteX0" fmla="*/ 419380 w 477546"/>
                <a:gd name="connsiteY0" fmla="*/ 477547 h 477547"/>
                <a:gd name="connsiteX1" fmla="*/ 58167 w 477546"/>
                <a:gd name="connsiteY1" fmla="*/ 477547 h 477547"/>
                <a:gd name="connsiteX2" fmla="*/ 0 w 477546"/>
                <a:gd name="connsiteY2" fmla="*/ 419381 h 477547"/>
                <a:gd name="connsiteX3" fmla="*/ 0 w 477546"/>
                <a:gd name="connsiteY3" fmla="*/ 58167 h 477547"/>
                <a:gd name="connsiteX4" fmla="*/ 58167 w 477546"/>
                <a:gd name="connsiteY4" fmla="*/ 0 h 477547"/>
                <a:gd name="connsiteX5" fmla="*/ 419380 w 477546"/>
                <a:gd name="connsiteY5" fmla="*/ 0 h 477547"/>
                <a:gd name="connsiteX6" fmla="*/ 477547 w 477546"/>
                <a:gd name="connsiteY6" fmla="*/ 58167 h 477547"/>
                <a:gd name="connsiteX7" fmla="*/ 477547 w 477546"/>
                <a:gd name="connsiteY7" fmla="*/ 419381 h 477547"/>
                <a:gd name="connsiteX8" fmla="*/ 419380 w 477546"/>
                <a:gd name="connsiteY8" fmla="*/ 477547 h 47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46" h="477547">
                  <a:moveTo>
                    <a:pt x="419380" y="477547"/>
                  </a:moveTo>
                  <a:lnTo>
                    <a:pt x="58167" y="477547"/>
                  </a:lnTo>
                  <a:cubicBezTo>
                    <a:pt x="26106" y="477547"/>
                    <a:pt x="0" y="451594"/>
                    <a:pt x="0" y="419381"/>
                  </a:cubicBezTo>
                  <a:lnTo>
                    <a:pt x="0" y="58167"/>
                  </a:lnTo>
                  <a:cubicBezTo>
                    <a:pt x="0" y="26107"/>
                    <a:pt x="25953" y="0"/>
                    <a:pt x="58167" y="0"/>
                  </a:cubicBezTo>
                  <a:lnTo>
                    <a:pt x="419380" y="0"/>
                  </a:lnTo>
                  <a:cubicBezTo>
                    <a:pt x="451440" y="0"/>
                    <a:pt x="477547" y="25954"/>
                    <a:pt x="477547" y="58167"/>
                  </a:cubicBezTo>
                  <a:lnTo>
                    <a:pt x="477547" y="419381"/>
                  </a:lnTo>
                  <a:cubicBezTo>
                    <a:pt x="477547" y="451594"/>
                    <a:pt x="451440" y="477547"/>
                    <a:pt x="419380" y="477547"/>
                  </a:cubicBezTo>
                  <a:close/>
                </a:path>
              </a:pathLst>
            </a:custGeom>
            <a:solidFill>
              <a:schemeClr val="accent4"/>
            </a:solidFill>
            <a:ln w="1526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FBDF6E6-58BB-441B-B1A1-C52DEF70DEF1}"/>
                </a:ext>
              </a:extLst>
            </p:cNvPr>
            <p:cNvSpPr/>
            <p:nvPr/>
          </p:nvSpPr>
          <p:spPr>
            <a:xfrm>
              <a:off x="5113259" y="5285811"/>
              <a:ext cx="477547" cy="477547"/>
            </a:xfrm>
            <a:custGeom>
              <a:avLst/>
              <a:gdLst>
                <a:gd name="connsiteX0" fmla="*/ 419381 w 477547"/>
                <a:gd name="connsiteY0" fmla="*/ 477547 h 477547"/>
                <a:gd name="connsiteX1" fmla="*/ 58167 w 477547"/>
                <a:gd name="connsiteY1" fmla="*/ 477547 h 477547"/>
                <a:gd name="connsiteX2" fmla="*/ 0 w 477547"/>
                <a:gd name="connsiteY2" fmla="*/ 419381 h 477547"/>
                <a:gd name="connsiteX3" fmla="*/ 0 w 477547"/>
                <a:gd name="connsiteY3" fmla="*/ 58167 h 477547"/>
                <a:gd name="connsiteX4" fmla="*/ 58167 w 477547"/>
                <a:gd name="connsiteY4" fmla="*/ 0 h 477547"/>
                <a:gd name="connsiteX5" fmla="*/ 419381 w 477547"/>
                <a:gd name="connsiteY5" fmla="*/ 0 h 477547"/>
                <a:gd name="connsiteX6" fmla="*/ 477548 w 477547"/>
                <a:gd name="connsiteY6" fmla="*/ 58167 h 477547"/>
                <a:gd name="connsiteX7" fmla="*/ 477548 w 477547"/>
                <a:gd name="connsiteY7" fmla="*/ 419381 h 477547"/>
                <a:gd name="connsiteX8" fmla="*/ 419381 w 477547"/>
                <a:gd name="connsiteY8" fmla="*/ 477547 h 47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47" h="477547">
                  <a:moveTo>
                    <a:pt x="419381" y="477547"/>
                  </a:moveTo>
                  <a:lnTo>
                    <a:pt x="58167" y="477547"/>
                  </a:lnTo>
                  <a:cubicBezTo>
                    <a:pt x="26106" y="477547"/>
                    <a:pt x="0" y="451594"/>
                    <a:pt x="0" y="419381"/>
                  </a:cubicBezTo>
                  <a:lnTo>
                    <a:pt x="0" y="58167"/>
                  </a:lnTo>
                  <a:cubicBezTo>
                    <a:pt x="0" y="26107"/>
                    <a:pt x="25954" y="0"/>
                    <a:pt x="58167" y="0"/>
                  </a:cubicBezTo>
                  <a:lnTo>
                    <a:pt x="419381" y="0"/>
                  </a:lnTo>
                  <a:cubicBezTo>
                    <a:pt x="451441" y="0"/>
                    <a:pt x="477548" y="25954"/>
                    <a:pt x="477548" y="58167"/>
                  </a:cubicBezTo>
                  <a:lnTo>
                    <a:pt x="477548" y="419381"/>
                  </a:lnTo>
                  <a:cubicBezTo>
                    <a:pt x="477548" y="451594"/>
                    <a:pt x="451594" y="477547"/>
                    <a:pt x="419381" y="477547"/>
                  </a:cubicBezTo>
                  <a:close/>
                </a:path>
              </a:pathLst>
            </a:custGeom>
            <a:solidFill>
              <a:schemeClr val="accent6"/>
            </a:solidFill>
            <a:ln w="1526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70AD15E-9EE1-4561-8FC4-962FAFF9F09B}"/>
                </a:ext>
              </a:extLst>
            </p:cNvPr>
            <p:cNvSpPr/>
            <p:nvPr/>
          </p:nvSpPr>
          <p:spPr>
            <a:xfrm>
              <a:off x="3613595" y="4342472"/>
              <a:ext cx="477547" cy="477547"/>
            </a:xfrm>
            <a:custGeom>
              <a:avLst/>
              <a:gdLst>
                <a:gd name="connsiteX0" fmla="*/ 419381 w 477547"/>
                <a:gd name="connsiteY0" fmla="*/ 477547 h 477547"/>
                <a:gd name="connsiteX1" fmla="*/ 58167 w 477547"/>
                <a:gd name="connsiteY1" fmla="*/ 477547 h 477547"/>
                <a:gd name="connsiteX2" fmla="*/ 0 w 477547"/>
                <a:gd name="connsiteY2" fmla="*/ 419381 h 477547"/>
                <a:gd name="connsiteX3" fmla="*/ 0 w 477547"/>
                <a:gd name="connsiteY3" fmla="*/ 58167 h 477547"/>
                <a:gd name="connsiteX4" fmla="*/ 58167 w 477547"/>
                <a:gd name="connsiteY4" fmla="*/ 0 h 477547"/>
                <a:gd name="connsiteX5" fmla="*/ 419381 w 477547"/>
                <a:gd name="connsiteY5" fmla="*/ 0 h 477547"/>
                <a:gd name="connsiteX6" fmla="*/ 477547 w 477547"/>
                <a:gd name="connsiteY6" fmla="*/ 58167 h 477547"/>
                <a:gd name="connsiteX7" fmla="*/ 477547 w 477547"/>
                <a:gd name="connsiteY7" fmla="*/ 419381 h 477547"/>
                <a:gd name="connsiteX8" fmla="*/ 419381 w 477547"/>
                <a:gd name="connsiteY8" fmla="*/ 477547 h 47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47" h="477547">
                  <a:moveTo>
                    <a:pt x="419381" y="477547"/>
                  </a:moveTo>
                  <a:lnTo>
                    <a:pt x="58167" y="477547"/>
                  </a:lnTo>
                  <a:cubicBezTo>
                    <a:pt x="26106" y="477547"/>
                    <a:pt x="0" y="451594"/>
                    <a:pt x="0" y="419381"/>
                  </a:cubicBezTo>
                  <a:lnTo>
                    <a:pt x="0" y="58167"/>
                  </a:lnTo>
                  <a:cubicBezTo>
                    <a:pt x="0" y="26106"/>
                    <a:pt x="25954" y="0"/>
                    <a:pt x="58167" y="0"/>
                  </a:cubicBezTo>
                  <a:lnTo>
                    <a:pt x="419381" y="0"/>
                  </a:lnTo>
                  <a:cubicBezTo>
                    <a:pt x="451441" y="0"/>
                    <a:pt x="477547" y="25954"/>
                    <a:pt x="477547" y="58167"/>
                  </a:cubicBezTo>
                  <a:lnTo>
                    <a:pt x="477547" y="419381"/>
                  </a:lnTo>
                  <a:cubicBezTo>
                    <a:pt x="477395" y="451441"/>
                    <a:pt x="451441" y="477547"/>
                    <a:pt x="419381" y="477547"/>
                  </a:cubicBezTo>
                  <a:close/>
                </a:path>
              </a:pathLst>
            </a:custGeom>
            <a:solidFill>
              <a:schemeClr val="accent1"/>
            </a:solidFill>
            <a:ln w="15261" cap="flat">
              <a:noFill/>
              <a:prstDash val="solid"/>
              <a:miter/>
            </a:ln>
          </p:spPr>
          <p:txBody>
            <a:bodyPr rtlCol="0" anchor="ctr"/>
            <a:lstStyle/>
            <a:p>
              <a:endParaRPr lang="en-US"/>
            </a:p>
          </p:txBody>
        </p:sp>
      </p:grpSp>
      <p:sp>
        <p:nvSpPr>
          <p:cNvPr id="61" name="Freeform: Shape 60">
            <a:extLst>
              <a:ext uri="{FF2B5EF4-FFF2-40B4-BE49-F238E27FC236}">
                <a16:creationId xmlns:a16="http://schemas.microsoft.com/office/drawing/2014/main" id="{102B4776-CE4C-4CFC-AA6F-BE63E9A43EAB}"/>
              </a:ext>
            </a:extLst>
          </p:cNvPr>
          <p:cNvSpPr/>
          <p:nvPr/>
        </p:nvSpPr>
        <p:spPr>
          <a:xfrm>
            <a:off x="2012244" y="3940518"/>
            <a:ext cx="2279629" cy="1202890"/>
          </a:xfrm>
          <a:custGeom>
            <a:avLst/>
            <a:gdLst>
              <a:gd name="connsiteX0" fmla="*/ 324707 w 2279629"/>
              <a:gd name="connsiteY0" fmla="*/ 0 h 1202890"/>
              <a:gd name="connsiteX1" fmla="*/ 1991696 w 2279629"/>
              <a:gd name="connsiteY1" fmla="*/ 0 h 1202890"/>
              <a:gd name="connsiteX2" fmla="*/ 2279629 w 2279629"/>
              <a:gd name="connsiteY2" fmla="*/ 288086 h 1202890"/>
              <a:gd name="connsiteX3" fmla="*/ 2279629 w 2279629"/>
              <a:gd name="connsiteY3" fmla="*/ 914180 h 1202890"/>
              <a:gd name="connsiteX4" fmla="*/ 2172761 w 2279629"/>
              <a:gd name="connsiteY4" fmla="*/ 1021048 h 1202890"/>
              <a:gd name="connsiteX5" fmla="*/ 2172761 w 2279629"/>
              <a:gd name="connsiteY5" fmla="*/ 288086 h 1202890"/>
              <a:gd name="connsiteX6" fmla="*/ 1991696 w 2279629"/>
              <a:gd name="connsiteY6" fmla="*/ 107021 h 1202890"/>
              <a:gd name="connsiteX7" fmla="*/ 324707 w 2279629"/>
              <a:gd name="connsiteY7" fmla="*/ 107021 h 1202890"/>
              <a:gd name="connsiteX8" fmla="*/ 143642 w 2279629"/>
              <a:gd name="connsiteY8" fmla="*/ 288086 h 1202890"/>
              <a:gd name="connsiteX9" fmla="*/ 143642 w 2279629"/>
              <a:gd name="connsiteY9" fmla="*/ 1054728 h 1202890"/>
              <a:gd name="connsiteX10" fmla="*/ 146342 w 2279629"/>
              <a:gd name="connsiteY10" fmla="*/ 1056548 h 1202890"/>
              <a:gd name="connsiteX11" fmla="*/ 171450 w 2279629"/>
              <a:gd name="connsiteY11" fmla="*/ 1117165 h 1202890"/>
              <a:gd name="connsiteX12" fmla="*/ 85725 w 2279629"/>
              <a:gd name="connsiteY12" fmla="*/ 1202890 h 1202890"/>
              <a:gd name="connsiteX13" fmla="*/ 0 w 2279629"/>
              <a:gd name="connsiteY13" fmla="*/ 1117165 h 1202890"/>
              <a:gd name="connsiteX14" fmla="*/ 25108 w 2279629"/>
              <a:gd name="connsiteY14" fmla="*/ 1056548 h 1202890"/>
              <a:gd name="connsiteX15" fmla="*/ 36774 w 2279629"/>
              <a:gd name="connsiteY15" fmla="*/ 1048683 h 1202890"/>
              <a:gd name="connsiteX16" fmla="*/ 36774 w 2279629"/>
              <a:gd name="connsiteY16" fmla="*/ 287933 h 1202890"/>
              <a:gd name="connsiteX17" fmla="*/ 324707 w 2279629"/>
              <a:gd name="connsiteY17" fmla="*/ 0 h 120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79629" h="1202890">
                <a:moveTo>
                  <a:pt x="324707" y="0"/>
                </a:moveTo>
                <a:lnTo>
                  <a:pt x="1991696" y="0"/>
                </a:lnTo>
                <a:cubicBezTo>
                  <a:pt x="2150472" y="0"/>
                  <a:pt x="2279629" y="129310"/>
                  <a:pt x="2279629" y="288086"/>
                </a:cubicBezTo>
                <a:lnTo>
                  <a:pt x="2279629" y="914180"/>
                </a:lnTo>
                <a:lnTo>
                  <a:pt x="2172761" y="1021048"/>
                </a:lnTo>
                <a:lnTo>
                  <a:pt x="2172761" y="288086"/>
                </a:lnTo>
                <a:cubicBezTo>
                  <a:pt x="2172761" y="188240"/>
                  <a:pt x="2091541" y="107021"/>
                  <a:pt x="1991696" y="107021"/>
                </a:cubicBezTo>
                <a:lnTo>
                  <a:pt x="324707" y="107021"/>
                </a:lnTo>
                <a:cubicBezTo>
                  <a:pt x="224862" y="107021"/>
                  <a:pt x="143642" y="188240"/>
                  <a:pt x="143642" y="288086"/>
                </a:cubicBezTo>
                <a:lnTo>
                  <a:pt x="143642" y="1054728"/>
                </a:lnTo>
                <a:lnTo>
                  <a:pt x="146342" y="1056548"/>
                </a:lnTo>
                <a:cubicBezTo>
                  <a:pt x="161855" y="1072061"/>
                  <a:pt x="171450" y="1093493"/>
                  <a:pt x="171450" y="1117165"/>
                </a:cubicBezTo>
                <a:cubicBezTo>
                  <a:pt x="171450" y="1164510"/>
                  <a:pt x="133070" y="1202890"/>
                  <a:pt x="85725" y="1202890"/>
                </a:cubicBezTo>
                <a:cubicBezTo>
                  <a:pt x="38380" y="1202890"/>
                  <a:pt x="0" y="1164510"/>
                  <a:pt x="0" y="1117165"/>
                </a:cubicBezTo>
                <a:cubicBezTo>
                  <a:pt x="0" y="1093493"/>
                  <a:pt x="9595" y="1072061"/>
                  <a:pt x="25108" y="1056548"/>
                </a:cubicBezTo>
                <a:lnTo>
                  <a:pt x="36774" y="1048683"/>
                </a:lnTo>
                <a:lnTo>
                  <a:pt x="36774" y="287933"/>
                </a:lnTo>
                <a:cubicBezTo>
                  <a:pt x="36774" y="129158"/>
                  <a:pt x="165932" y="0"/>
                  <a:pt x="32470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TextBox 61">
            <a:extLst>
              <a:ext uri="{FF2B5EF4-FFF2-40B4-BE49-F238E27FC236}">
                <a16:creationId xmlns:a16="http://schemas.microsoft.com/office/drawing/2014/main" id="{05A9F1F5-26C7-4054-B840-38E557A8FF5C}"/>
              </a:ext>
            </a:extLst>
          </p:cNvPr>
          <p:cNvSpPr txBox="1"/>
          <p:nvPr/>
        </p:nvSpPr>
        <p:spPr>
          <a:xfrm>
            <a:off x="5864134" y="1496576"/>
            <a:ext cx="420900" cy="369332"/>
          </a:xfrm>
          <a:prstGeom prst="rect">
            <a:avLst/>
          </a:prstGeom>
          <a:noFill/>
        </p:spPr>
        <p:txBody>
          <a:bodyPr wrap="square" rtlCol="0" anchor="ctr">
            <a:spAutoFit/>
          </a:bodyPr>
          <a:lstStyle/>
          <a:p>
            <a:pPr algn="ctr"/>
            <a:r>
              <a:rPr lang="en-US" b="1" dirty="0">
                <a:solidFill>
                  <a:schemeClr val="bg1"/>
                </a:solidFill>
              </a:rPr>
              <a:t>01</a:t>
            </a:r>
          </a:p>
        </p:txBody>
      </p:sp>
      <p:sp>
        <p:nvSpPr>
          <p:cNvPr id="63" name="TextBox 62">
            <a:extLst>
              <a:ext uri="{FF2B5EF4-FFF2-40B4-BE49-F238E27FC236}">
                <a16:creationId xmlns:a16="http://schemas.microsoft.com/office/drawing/2014/main" id="{EE428C6A-CC6A-4A2B-BCE0-AC8BCEF2CC85}"/>
              </a:ext>
            </a:extLst>
          </p:cNvPr>
          <p:cNvSpPr txBox="1"/>
          <p:nvPr/>
        </p:nvSpPr>
        <p:spPr>
          <a:xfrm>
            <a:off x="7367919" y="2443054"/>
            <a:ext cx="420900" cy="369332"/>
          </a:xfrm>
          <a:prstGeom prst="rect">
            <a:avLst/>
          </a:prstGeom>
          <a:noFill/>
        </p:spPr>
        <p:txBody>
          <a:bodyPr wrap="square" rtlCol="0" anchor="ctr">
            <a:spAutoFit/>
          </a:bodyPr>
          <a:lstStyle/>
          <a:p>
            <a:pPr algn="ctr"/>
            <a:r>
              <a:rPr lang="en-US" b="1" dirty="0">
                <a:solidFill>
                  <a:schemeClr val="bg1"/>
                </a:solidFill>
              </a:rPr>
              <a:t>02</a:t>
            </a:r>
          </a:p>
        </p:txBody>
      </p:sp>
      <p:sp>
        <p:nvSpPr>
          <p:cNvPr id="64" name="TextBox 63">
            <a:extLst>
              <a:ext uri="{FF2B5EF4-FFF2-40B4-BE49-F238E27FC236}">
                <a16:creationId xmlns:a16="http://schemas.microsoft.com/office/drawing/2014/main" id="{E9B2A67B-CA94-4922-8E3A-A81AA5862307}"/>
              </a:ext>
            </a:extLst>
          </p:cNvPr>
          <p:cNvSpPr txBox="1"/>
          <p:nvPr/>
        </p:nvSpPr>
        <p:spPr>
          <a:xfrm>
            <a:off x="10742812" y="1500163"/>
            <a:ext cx="420900" cy="369332"/>
          </a:xfrm>
          <a:prstGeom prst="rect">
            <a:avLst/>
          </a:prstGeom>
          <a:noFill/>
        </p:spPr>
        <p:txBody>
          <a:bodyPr wrap="square" rtlCol="0" anchor="ctr">
            <a:spAutoFit/>
          </a:bodyPr>
          <a:lstStyle/>
          <a:p>
            <a:pPr algn="ctr"/>
            <a:r>
              <a:rPr lang="en-US" b="1" dirty="0">
                <a:solidFill>
                  <a:schemeClr val="bg1"/>
                </a:solidFill>
              </a:rPr>
              <a:t>03</a:t>
            </a:r>
          </a:p>
        </p:txBody>
      </p:sp>
      <p:sp>
        <p:nvSpPr>
          <p:cNvPr id="65" name="TextBox 64">
            <a:extLst>
              <a:ext uri="{FF2B5EF4-FFF2-40B4-BE49-F238E27FC236}">
                <a16:creationId xmlns:a16="http://schemas.microsoft.com/office/drawing/2014/main" id="{7191DD41-88B6-4E0B-850E-6C0C143EB398}"/>
              </a:ext>
            </a:extLst>
          </p:cNvPr>
          <p:cNvSpPr txBox="1"/>
          <p:nvPr/>
        </p:nvSpPr>
        <p:spPr>
          <a:xfrm>
            <a:off x="9805274" y="5353986"/>
            <a:ext cx="420900" cy="369332"/>
          </a:xfrm>
          <a:prstGeom prst="rect">
            <a:avLst/>
          </a:prstGeom>
          <a:noFill/>
        </p:spPr>
        <p:txBody>
          <a:bodyPr wrap="square" rtlCol="0" anchor="ctr">
            <a:spAutoFit/>
          </a:bodyPr>
          <a:lstStyle/>
          <a:p>
            <a:pPr algn="ctr"/>
            <a:r>
              <a:rPr lang="en-US" b="1" dirty="0">
                <a:solidFill>
                  <a:schemeClr val="bg1"/>
                </a:solidFill>
              </a:rPr>
              <a:t>04</a:t>
            </a:r>
          </a:p>
        </p:txBody>
      </p:sp>
      <p:sp>
        <p:nvSpPr>
          <p:cNvPr id="66" name="TextBox 65">
            <a:extLst>
              <a:ext uri="{FF2B5EF4-FFF2-40B4-BE49-F238E27FC236}">
                <a16:creationId xmlns:a16="http://schemas.microsoft.com/office/drawing/2014/main" id="{77370FED-0E1E-4DF8-A246-2F3FE4630FA1}"/>
              </a:ext>
            </a:extLst>
          </p:cNvPr>
          <p:cNvSpPr txBox="1"/>
          <p:nvPr/>
        </p:nvSpPr>
        <p:spPr>
          <a:xfrm>
            <a:off x="8305610" y="4410647"/>
            <a:ext cx="420900" cy="369332"/>
          </a:xfrm>
          <a:prstGeom prst="rect">
            <a:avLst/>
          </a:prstGeom>
          <a:noFill/>
        </p:spPr>
        <p:txBody>
          <a:bodyPr wrap="square" rtlCol="0" anchor="ctr">
            <a:spAutoFit/>
          </a:bodyPr>
          <a:lstStyle/>
          <a:p>
            <a:pPr algn="ctr"/>
            <a:r>
              <a:rPr lang="en-US" b="1" dirty="0">
                <a:solidFill>
                  <a:schemeClr val="bg1"/>
                </a:solidFill>
              </a:rPr>
              <a:t>05</a:t>
            </a:r>
          </a:p>
        </p:txBody>
      </p:sp>
      <p:sp>
        <p:nvSpPr>
          <p:cNvPr id="67" name="TextBox 66">
            <a:extLst>
              <a:ext uri="{FF2B5EF4-FFF2-40B4-BE49-F238E27FC236}">
                <a16:creationId xmlns:a16="http://schemas.microsoft.com/office/drawing/2014/main" id="{5584A62D-56AA-4BF5-B921-991A3D347F5D}"/>
              </a:ext>
            </a:extLst>
          </p:cNvPr>
          <p:cNvSpPr txBox="1"/>
          <p:nvPr/>
        </p:nvSpPr>
        <p:spPr>
          <a:xfrm>
            <a:off x="4930565" y="5353986"/>
            <a:ext cx="420900" cy="369332"/>
          </a:xfrm>
          <a:prstGeom prst="rect">
            <a:avLst/>
          </a:prstGeom>
          <a:noFill/>
        </p:spPr>
        <p:txBody>
          <a:bodyPr wrap="square" rtlCol="0" anchor="ctr">
            <a:spAutoFit/>
          </a:bodyPr>
          <a:lstStyle/>
          <a:p>
            <a:pPr algn="ctr"/>
            <a:r>
              <a:rPr lang="en-US" b="1" dirty="0">
                <a:solidFill>
                  <a:schemeClr val="bg1"/>
                </a:solidFill>
              </a:rPr>
              <a:t>06</a:t>
            </a:r>
          </a:p>
        </p:txBody>
      </p:sp>
      <p:sp>
        <p:nvSpPr>
          <p:cNvPr id="68" name="TextBox 67">
            <a:extLst>
              <a:ext uri="{FF2B5EF4-FFF2-40B4-BE49-F238E27FC236}">
                <a16:creationId xmlns:a16="http://schemas.microsoft.com/office/drawing/2014/main" id="{40596526-61AC-4C7F-B5AC-4FB5231C9475}"/>
              </a:ext>
            </a:extLst>
          </p:cNvPr>
          <p:cNvSpPr txBox="1"/>
          <p:nvPr/>
        </p:nvSpPr>
        <p:spPr>
          <a:xfrm>
            <a:off x="3430901" y="4410647"/>
            <a:ext cx="420900" cy="369332"/>
          </a:xfrm>
          <a:prstGeom prst="rect">
            <a:avLst/>
          </a:prstGeom>
          <a:noFill/>
        </p:spPr>
        <p:txBody>
          <a:bodyPr wrap="square" rtlCol="0" anchor="ctr">
            <a:spAutoFit/>
          </a:bodyPr>
          <a:lstStyle/>
          <a:p>
            <a:pPr algn="ctr"/>
            <a:r>
              <a:rPr lang="en-US" b="1" dirty="0">
                <a:solidFill>
                  <a:schemeClr val="bg1"/>
                </a:solidFill>
              </a:rPr>
              <a:t>07</a:t>
            </a:r>
          </a:p>
        </p:txBody>
      </p:sp>
      <p:sp>
        <p:nvSpPr>
          <p:cNvPr id="71" name="TextBox 70">
            <a:extLst>
              <a:ext uri="{FF2B5EF4-FFF2-40B4-BE49-F238E27FC236}">
                <a16:creationId xmlns:a16="http://schemas.microsoft.com/office/drawing/2014/main" id="{10751B71-0B1B-4147-AAB4-2EACDEEBF8F9}"/>
              </a:ext>
            </a:extLst>
          </p:cNvPr>
          <p:cNvSpPr txBox="1"/>
          <p:nvPr/>
        </p:nvSpPr>
        <p:spPr>
          <a:xfrm>
            <a:off x="4818912" y="1990043"/>
            <a:ext cx="1557293" cy="792525"/>
          </a:xfrm>
          <a:prstGeom prst="rect">
            <a:avLst/>
          </a:prstGeom>
          <a:noFill/>
        </p:spPr>
        <p:txBody>
          <a:bodyPr wrap="square" rtlCol="0">
            <a:spAutoFit/>
          </a:bodyPr>
          <a:lstStyle/>
          <a:p>
            <a:r>
              <a:rPr lang="en-US" sz="1100" b="1" dirty="0">
                <a:solidFill>
                  <a:schemeClr val="accent1"/>
                </a:solidFill>
                <a:latin typeface="Roboto" panose="02000000000000000000" pitchFamily="2" charset="0"/>
                <a:ea typeface="Roboto" panose="02000000000000000000" pitchFamily="2" charset="0"/>
              </a:rPr>
              <a:t>Project Mandate</a:t>
            </a:r>
            <a:br>
              <a:rPr lang="en-US" sz="1100" b="1" dirty="0">
                <a:solidFill>
                  <a:schemeClr val="accent1"/>
                </a:solidFill>
                <a:latin typeface="Roboto" panose="02000000000000000000" pitchFamily="2" charset="0"/>
                <a:ea typeface="Roboto" panose="02000000000000000000" pitchFamily="2" charset="0"/>
              </a:rPr>
            </a:br>
            <a:br>
              <a:rPr lang="en-US" sz="300" dirty="0">
                <a:solidFill>
                  <a:schemeClr val="tx1">
                    <a:alpha val="56000"/>
                  </a:schemeClr>
                </a:solidFill>
                <a:latin typeface="Roboto" panose="02000000000000000000" pitchFamily="2" charset="0"/>
                <a:ea typeface="Roboto" panose="02000000000000000000" pitchFamily="2" charset="0"/>
              </a:rPr>
            </a:br>
            <a:r>
              <a:rPr lang="en-US" sz="105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72" name="TextBox 71">
            <a:extLst>
              <a:ext uri="{FF2B5EF4-FFF2-40B4-BE49-F238E27FC236}">
                <a16:creationId xmlns:a16="http://schemas.microsoft.com/office/drawing/2014/main" id="{A1090282-F20B-4778-AC42-4E8FC32BC287}"/>
              </a:ext>
            </a:extLst>
          </p:cNvPr>
          <p:cNvSpPr txBox="1"/>
          <p:nvPr/>
        </p:nvSpPr>
        <p:spPr>
          <a:xfrm>
            <a:off x="7256267" y="1531833"/>
            <a:ext cx="1557293" cy="792525"/>
          </a:xfrm>
          <a:prstGeom prst="rect">
            <a:avLst/>
          </a:prstGeom>
          <a:noFill/>
        </p:spPr>
        <p:txBody>
          <a:bodyPr wrap="square" rtlCol="0">
            <a:spAutoFit/>
          </a:bodyPr>
          <a:lstStyle/>
          <a:p>
            <a:r>
              <a:rPr lang="en-US" sz="1100" b="1" dirty="0">
                <a:solidFill>
                  <a:schemeClr val="accent2"/>
                </a:solidFill>
                <a:latin typeface="Roboto" panose="02000000000000000000" pitchFamily="2" charset="0"/>
                <a:ea typeface="Roboto" panose="02000000000000000000" pitchFamily="2" charset="0"/>
              </a:rPr>
              <a:t>Map As-is Process</a:t>
            </a:r>
          </a:p>
          <a:p>
            <a:br>
              <a:rPr lang="en-US" sz="300" dirty="0">
                <a:solidFill>
                  <a:schemeClr val="tx1">
                    <a:alpha val="56000"/>
                  </a:schemeClr>
                </a:solidFill>
                <a:latin typeface="Roboto" panose="02000000000000000000" pitchFamily="2" charset="0"/>
                <a:ea typeface="Roboto" panose="02000000000000000000" pitchFamily="2" charset="0"/>
              </a:rPr>
            </a:br>
            <a:r>
              <a:rPr lang="en-US" sz="105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73" name="TextBox 72">
            <a:extLst>
              <a:ext uri="{FF2B5EF4-FFF2-40B4-BE49-F238E27FC236}">
                <a16:creationId xmlns:a16="http://schemas.microsoft.com/office/drawing/2014/main" id="{CC77F053-1921-4B5C-81DA-59ABE9BD4EA5}"/>
              </a:ext>
            </a:extLst>
          </p:cNvPr>
          <p:cNvSpPr txBox="1"/>
          <p:nvPr/>
        </p:nvSpPr>
        <p:spPr>
          <a:xfrm>
            <a:off x="9670317" y="1992875"/>
            <a:ext cx="1557293" cy="961802"/>
          </a:xfrm>
          <a:prstGeom prst="rect">
            <a:avLst/>
          </a:prstGeom>
          <a:noFill/>
        </p:spPr>
        <p:txBody>
          <a:bodyPr wrap="square" rtlCol="0">
            <a:spAutoFit/>
          </a:bodyPr>
          <a:lstStyle/>
          <a:p>
            <a:r>
              <a:rPr lang="en-US" sz="1100" b="1" dirty="0">
                <a:solidFill>
                  <a:schemeClr val="accent3"/>
                </a:solidFill>
                <a:latin typeface="Roboto" panose="02000000000000000000" pitchFamily="2" charset="0"/>
                <a:ea typeface="Roboto" panose="02000000000000000000" pitchFamily="2" charset="0"/>
              </a:rPr>
              <a:t>Design To-be Process</a:t>
            </a:r>
          </a:p>
          <a:p>
            <a:br>
              <a:rPr lang="en-US" sz="300" dirty="0">
                <a:solidFill>
                  <a:schemeClr val="tx1">
                    <a:alpha val="56000"/>
                  </a:schemeClr>
                </a:solidFill>
                <a:latin typeface="Roboto" panose="02000000000000000000" pitchFamily="2" charset="0"/>
                <a:ea typeface="Roboto" panose="02000000000000000000" pitchFamily="2" charset="0"/>
              </a:rPr>
            </a:br>
            <a:r>
              <a:rPr lang="en-US" sz="105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74" name="TextBox 73">
            <a:extLst>
              <a:ext uri="{FF2B5EF4-FFF2-40B4-BE49-F238E27FC236}">
                <a16:creationId xmlns:a16="http://schemas.microsoft.com/office/drawing/2014/main" id="{30A1C84B-4543-442F-81EF-D48EFF3FB858}"/>
              </a:ext>
            </a:extLst>
          </p:cNvPr>
          <p:cNvSpPr txBox="1"/>
          <p:nvPr/>
        </p:nvSpPr>
        <p:spPr>
          <a:xfrm>
            <a:off x="2358153" y="4900482"/>
            <a:ext cx="1649492" cy="961802"/>
          </a:xfrm>
          <a:prstGeom prst="rect">
            <a:avLst/>
          </a:prstGeom>
          <a:noFill/>
        </p:spPr>
        <p:txBody>
          <a:bodyPr wrap="square" rtlCol="0">
            <a:spAutoFit/>
          </a:bodyPr>
          <a:lstStyle/>
          <a:p>
            <a:r>
              <a:rPr lang="en-US" sz="1100" b="1" dirty="0">
                <a:solidFill>
                  <a:schemeClr val="accent1"/>
                </a:solidFill>
                <a:latin typeface="Roboto" panose="02000000000000000000" pitchFamily="2" charset="0"/>
                <a:ea typeface="Roboto" panose="02000000000000000000" pitchFamily="2" charset="0"/>
              </a:rPr>
              <a:t>Performance Assessment</a:t>
            </a:r>
          </a:p>
          <a:p>
            <a:br>
              <a:rPr lang="en-US" sz="300" dirty="0">
                <a:solidFill>
                  <a:schemeClr val="tx1">
                    <a:alpha val="56000"/>
                  </a:schemeClr>
                </a:solidFill>
                <a:latin typeface="Roboto" panose="02000000000000000000" pitchFamily="2" charset="0"/>
                <a:ea typeface="Roboto" panose="02000000000000000000" pitchFamily="2" charset="0"/>
              </a:rPr>
            </a:br>
            <a:r>
              <a:rPr lang="en-US" sz="105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75" name="TextBox 74">
            <a:extLst>
              <a:ext uri="{FF2B5EF4-FFF2-40B4-BE49-F238E27FC236}">
                <a16:creationId xmlns:a16="http://schemas.microsoft.com/office/drawing/2014/main" id="{80546B2F-3477-44BF-B546-EEB565AEDCF9}"/>
              </a:ext>
            </a:extLst>
          </p:cNvPr>
          <p:cNvSpPr txBox="1"/>
          <p:nvPr/>
        </p:nvSpPr>
        <p:spPr>
          <a:xfrm>
            <a:off x="7255657" y="4897599"/>
            <a:ext cx="1557293" cy="961802"/>
          </a:xfrm>
          <a:prstGeom prst="rect">
            <a:avLst/>
          </a:prstGeom>
          <a:noFill/>
        </p:spPr>
        <p:txBody>
          <a:bodyPr wrap="square" rtlCol="0">
            <a:spAutoFit/>
          </a:bodyPr>
          <a:lstStyle/>
          <a:p>
            <a:r>
              <a:rPr lang="en-US" sz="1100" b="1" dirty="0">
                <a:solidFill>
                  <a:schemeClr val="accent5"/>
                </a:solidFill>
                <a:latin typeface="Roboto" panose="02000000000000000000" pitchFamily="2" charset="0"/>
                <a:ea typeface="Roboto" panose="02000000000000000000" pitchFamily="2" charset="0"/>
              </a:rPr>
              <a:t>Identify Project Works</a:t>
            </a:r>
          </a:p>
          <a:p>
            <a:br>
              <a:rPr lang="en-US" sz="300" dirty="0">
                <a:solidFill>
                  <a:schemeClr val="tx1">
                    <a:alpha val="56000"/>
                  </a:schemeClr>
                </a:solidFill>
                <a:latin typeface="Roboto" panose="02000000000000000000" pitchFamily="2" charset="0"/>
                <a:ea typeface="Roboto" panose="02000000000000000000" pitchFamily="2" charset="0"/>
              </a:rPr>
            </a:br>
            <a:r>
              <a:rPr lang="en-US" sz="105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76" name="TextBox 75">
            <a:extLst>
              <a:ext uri="{FF2B5EF4-FFF2-40B4-BE49-F238E27FC236}">
                <a16:creationId xmlns:a16="http://schemas.microsoft.com/office/drawing/2014/main" id="{5D0FDE7C-5A60-4BA1-8A00-48EDE3BC7626}"/>
              </a:ext>
            </a:extLst>
          </p:cNvPr>
          <p:cNvSpPr txBox="1"/>
          <p:nvPr/>
        </p:nvSpPr>
        <p:spPr>
          <a:xfrm>
            <a:off x="4818912" y="4267983"/>
            <a:ext cx="1602685" cy="961802"/>
          </a:xfrm>
          <a:prstGeom prst="rect">
            <a:avLst/>
          </a:prstGeom>
          <a:noFill/>
        </p:spPr>
        <p:txBody>
          <a:bodyPr wrap="square" rtlCol="0">
            <a:spAutoFit/>
          </a:bodyPr>
          <a:lstStyle/>
          <a:p>
            <a:r>
              <a:rPr lang="en-US" sz="1100" b="1" dirty="0">
                <a:solidFill>
                  <a:schemeClr val="accent6"/>
                </a:solidFill>
                <a:latin typeface="Roboto" panose="02000000000000000000" pitchFamily="2" charset="0"/>
                <a:ea typeface="Roboto" panose="02000000000000000000" pitchFamily="2" charset="0"/>
              </a:rPr>
              <a:t>Formulate Implementation Plane</a:t>
            </a:r>
          </a:p>
          <a:p>
            <a:br>
              <a:rPr lang="en-US" sz="300" dirty="0">
                <a:solidFill>
                  <a:schemeClr val="tx1">
                    <a:alpha val="56000"/>
                  </a:schemeClr>
                </a:solidFill>
                <a:latin typeface="Roboto" panose="02000000000000000000" pitchFamily="2" charset="0"/>
                <a:ea typeface="Roboto" panose="02000000000000000000" pitchFamily="2" charset="0"/>
              </a:rPr>
            </a:br>
            <a:r>
              <a:rPr lang="en-US" sz="105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77" name="TextBox 76">
            <a:extLst>
              <a:ext uri="{FF2B5EF4-FFF2-40B4-BE49-F238E27FC236}">
                <a16:creationId xmlns:a16="http://schemas.microsoft.com/office/drawing/2014/main" id="{EAEE6994-0EC2-46E1-8C47-B76A1E7603D8}"/>
              </a:ext>
            </a:extLst>
          </p:cNvPr>
          <p:cNvSpPr txBox="1"/>
          <p:nvPr/>
        </p:nvSpPr>
        <p:spPr>
          <a:xfrm>
            <a:off x="9670317" y="4362890"/>
            <a:ext cx="1557293" cy="792525"/>
          </a:xfrm>
          <a:prstGeom prst="rect">
            <a:avLst/>
          </a:prstGeom>
          <a:noFill/>
        </p:spPr>
        <p:txBody>
          <a:bodyPr wrap="square" rtlCol="0">
            <a:spAutoFit/>
          </a:bodyPr>
          <a:lstStyle/>
          <a:p>
            <a:r>
              <a:rPr lang="en-US" sz="1100" b="1" dirty="0">
                <a:solidFill>
                  <a:schemeClr val="accent4"/>
                </a:solidFill>
                <a:latin typeface="Roboto" panose="02000000000000000000" pitchFamily="2" charset="0"/>
                <a:ea typeface="Roboto" panose="02000000000000000000" pitchFamily="2" charset="0"/>
              </a:rPr>
              <a:t>Gap Analysis</a:t>
            </a:r>
          </a:p>
          <a:p>
            <a:endParaRPr lang="en-US" sz="300" dirty="0">
              <a:solidFill>
                <a:schemeClr val="tx1">
                  <a:alpha val="56000"/>
                </a:schemeClr>
              </a:solidFill>
              <a:latin typeface="Roboto" panose="02000000000000000000" pitchFamily="2" charset="0"/>
              <a:ea typeface="Roboto" panose="02000000000000000000" pitchFamily="2" charset="0"/>
            </a:endParaRPr>
          </a:p>
          <a:p>
            <a:r>
              <a:rPr lang="en-US" sz="105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a:t>
            </a:r>
            <a:endParaRPr lang="en-US" sz="1200" dirty="0">
              <a:solidFill>
                <a:schemeClr val="tx1">
                  <a:alpha val="56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08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D7FEBAE0-5A04-40EE-A62B-AA7470EB8BCC}"/>
              </a:ext>
            </a:extLst>
          </p:cNvPr>
          <p:cNvGrpSpPr/>
          <p:nvPr/>
        </p:nvGrpSpPr>
        <p:grpSpPr>
          <a:xfrm>
            <a:off x="274430" y="1095818"/>
            <a:ext cx="6851150" cy="5172805"/>
            <a:chOff x="330700" y="1409700"/>
            <a:chExt cx="6851150" cy="5172805"/>
          </a:xfrm>
        </p:grpSpPr>
        <p:grpSp>
          <p:nvGrpSpPr>
            <p:cNvPr id="40" name="Group 39">
              <a:extLst>
                <a:ext uri="{FF2B5EF4-FFF2-40B4-BE49-F238E27FC236}">
                  <a16:creationId xmlns:a16="http://schemas.microsoft.com/office/drawing/2014/main" id="{3777CCC9-DBA0-483E-8B53-13721EEB4672}"/>
                </a:ext>
              </a:extLst>
            </p:cNvPr>
            <p:cNvGrpSpPr/>
            <p:nvPr/>
          </p:nvGrpSpPr>
          <p:grpSpPr>
            <a:xfrm>
              <a:off x="882363" y="1409700"/>
              <a:ext cx="6299487" cy="4882664"/>
              <a:chOff x="841829" y="1257300"/>
              <a:chExt cx="6299487" cy="4882664"/>
            </a:xfrm>
          </p:grpSpPr>
          <p:sp>
            <p:nvSpPr>
              <p:cNvPr id="5" name="Rectangle: Rounded Corners 4">
                <a:extLst>
                  <a:ext uri="{FF2B5EF4-FFF2-40B4-BE49-F238E27FC236}">
                    <a16:creationId xmlns:a16="http://schemas.microsoft.com/office/drawing/2014/main" id="{03A1D8AB-F9A4-41DB-B6B3-F8A5AEB4DB18}"/>
                  </a:ext>
                </a:extLst>
              </p:cNvPr>
              <p:cNvSpPr/>
              <p:nvPr/>
            </p:nvSpPr>
            <p:spPr>
              <a:xfrm>
                <a:off x="1100818" y="1520079"/>
                <a:ext cx="2754146" cy="2047966"/>
              </a:xfrm>
              <a:prstGeom prst="roundRect">
                <a:avLst>
                  <a:gd name="adj" fmla="val 35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1E1BDA3-8406-4836-9811-141DD3C98E3F}"/>
                  </a:ext>
                </a:extLst>
              </p:cNvPr>
              <p:cNvSpPr/>
              <p:nvPr/>
            </p:nvSpPr>
            <p:spPr>
              <a:xfrm>
                <a:off x="4117008" y="1520079"/>
                <a:ext cx="2754146" cy="2047966"/>
              </a:xfrm>
              <a:prstGeom prst="roundRect">
                <a:avLst>
                  <a:gd name="adj" fmla="val 38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CF8A93BD-A044-40B7-9008-C7107594F8C4}"/>
                  </a:ext>
                </a:extLst>
              </p:cNvPr>
              <p:cNvSpPr/>
              <p:nvPr/>
            </p:nvSpPr>
            <p:spPr>
              <a:xfrm>
                <a:off x="1100818" y="3751726"/>
                <a:ext cx="2754146" cy="2047966"/>
              </a:xfrm>
              <a:prstGeom prst="roundRect">
                <a:avLst>
                  <a:gd name="adj" fmla="val 35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A2BE85E0-2E9D-470C-8389-1473A288796E}"/>
                  </a:ext>
                </a:extLst>
              </p:cNvPr>
              <p:cNvSpPr/>
              <p:nvPr/>
            </p:nvSpPr>
            <p:spPr>
              <a:xfrm>
                <a:off x="4117008" y="3751726"/>
                <a:ext cx="2754146" cy="2047966"/>
              </a:xfrm>
              <a:prstGeom prst="roundRect">
                <a:avLst>
                  <a:gd name="adj" fmla="val 38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Top Corners Rounded 9">
                <a:extLst>
                  <a:ext uri="{FF2B5EF4-FFF2-40B4-BE49-F238E27FC236}">
                    <a16:creationId xmlns:a16="http://schemas.microsoft.com/office/drawing/2014/main" id="{71090F25-D939-416B-973F-7D8685FF192A}"/>
                  </a:ext>
                </a:extLst>
              </p:cNvPr>
              <p:cNvSpPr/>
              <p:nvPr/>
            </p:nvSpPr>
            <p:spPr>
              <a:xfrm>
                <a:off x="1100818" y="1520079"/>
                <a:ext cx="2754146" cy="341433"/>
              </a:xfrm>
              <a:prstGeom prst="round2SameRect">
                <a:avLst>
                  <a:gd name="adj1" fmla="val 2041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4F451CED-284C-4283-9A47-2F1CB6276137}"/>
                  </a:ext>
                </a:extLst>
              </p:cNvPr>
              <p:cNvSpPr/>
              <p:nvPr/>
            </p:nvSpPr>
            <p:spPr>
              <a:xfrm>
                <a:off x="4117008" y="1520079"/>
                <a:ext cx="2754146" cy="341433"/>
              </a:xfrm>
              <a:prstGeom prst="round2SameRect">
                <a:avLst>
                  <a:gd name="adj1" fmla="val 20411"/>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Top Corners Rounded 11">
                <a:extLst>
                  <a:ext uri="{FF2B5EF4-FFF2-40B4-BE49-F238E27FC236}">
                    <a16:creationId xmlns:a16="http://schemas.microsoft.com/office/drawing/2014/main" id="{3860FCA8-A966-4AE4-9DCD-71C9AFFFD200}"/>
                  </a:ext>
                </a:extLst>
              </p:cNvPr>
              <p:cNvSpPr/>
              <p:nvPr/>
            </p:nvSpPr>
            <p:spPr>
              <a:xfrm>
                <a:off x="1100818" y="3751726"/>
                <a:ext cx="2754146" cy="341433"/>
              </a:xfrm>
              <a:prstGeom prst="round2SameRect">
                <a:avLst>
                  <a:gd name="adj1" fmla="val 20411"/>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B973BF1E-EE8D-4157-9FD3-3BB5611C305B}"/>
                  </a:ext>
                </a:extLst>
              </p:cNvPr>
              <p:cNvSpPr/>
              <p:nvPr/>
            </p:nvSpPr>
            <p:spPr>
              <a:xfrm>
                <a:off x="4117008" y="3751726"/>
                <a:ext cx="2754146" cy="341433"/>
              </a:xfrm>
              <a:prstGeom prst="round2SameRect">
                <a:avLst>
                  <a:gd name="adj1" fmla="val 20411"/>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9ED72DE-367B-4FAA-AA19-BA479A550470}"/>
                  </a:ext>
                </a:extLst>
              </p:cNvPr>
              <p:cNvSpPr txBox="1"/>
              <p:nvPr/>
            </p:nvSpPr>
            <p:spPr>
              <a:xfrm>
                <a:off x="1393659" y="1538438"/>
                <a:ext cx="2168466" cy="30777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Questions Marks</a:t>
                </a:r>
              </a:p>
            </p:txBody>
          </p:sp>
          <p:sp>
            <p:nvSpPr>
              <p:cNvPr id="18" name="TextBox 17">
                <a:extLst>
                  <a:ext uri="{FF2B5EF4-FFF2-40B4-BE49-F238E27FC236}">
                    <a16:creationId xmlns:a16="http://schemas.microsoft.com/office/drawing/2014/main" id="{0347C7E6-B772-487A-B8F1-8459FE0A519C}"/>
                  </a:ext>
                </a:extLst>
              </p:cNvPr>
              <p:cNvSpPr txBox="1"/>
              <p:nvPr/>
            </p:nvSpPr>
            <p:spPr>
              <a:xfrm>
                <a:off x="1338477" y="2183864"/>
                <a:ext cx="2278828" cy="1061829"/>
              </a:xfrm>
              <a:prstGeom prst="rect">
                <a:avLst/>
              </a:prstGeom>
              <a:noFill/>
            </p:spPr>
            <p:txBody>
              <a:bodyPr wrap="square" rtlCol="0" anchor="ctr">
                <a:spAutoFit/>
              </a:bodyPr>
              <a:lstStyle/>
              <a:p>
                <a:pPr algn="ctr"/>
                <a:r>
                  <a:rPr lang="en-US" sz="1200" b="1" dirty="0">
                    <a:solidFill>
                      <a:schemeClr val="accent1"/>
                    </a:solidFill>
                    <a:latin typeface="Roboto" panose="02000000000000000000" pitchFamily="2" charset="0"/>
                    <a:ea typeface="Roboto" panose="02000000000000000000" pitchFamily="2" charset="0"/>
                  </a:rPr>
                  <a:t>Low Markets Share And</a:t>
                </a:r>
                <a:br>
                  <a:rPr lang="en-US" sz="1200" b="1" dirty="0">
                    <a:solidFill>
                      <a:schemeClr val="accent1"/>
                    </a:solidFill>
                    <a:latin typeface="Roboto" panose="02000000000000000000" pitchFamily="2" charset="0"/>
                    <a:ea typeface="Roboto" panose="02000000000000000000" pitchFamily="2" charset="0"/>
                  </a:rPr>
                </a:br>
                <a:r>
                  <a:rPr lang="en-US" sz="1200" b="1" dirty="0">
                    <a:solidFill>
                      <a:schemeClr val="accent1"/>
                    </a:solidFill>
                    <a:latin typeface="Roboto" panose="02000000000000000000" pitchFamily="2" charset="0"/>
                    <a:ea typeface="Roboto" panose="02000000000000000000" pitchFamily="2" charset="0"/>
                  </a:rPr>
                  <a:t>Hight Market Growth</a:t>
                </a:r>
                <a:br>
                  <a:rPr lang="en-US" sz="1200" b="1" dirty="0">
                    <a:latin typeface="Roboto" panose="02000000000000000000" pitchFamily="2" charset="0"/>
                    <a:ea typeface="Roboto" panose="02000000000000000000" pitchFamily="2" charset="0"/>
                  </a:rPr>
                </a:br>
                <a:br>
                  <a:rPr lang="en-US" sz="600" b="1"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Don't know what to do with opportunities; decide whether to increase investment </a:t>
                </a:r>
                <a:endParaRPr lang="en-US" sz="1200" dirty="0">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0C54BB22-98F2-4D4A-9BAD-40D461F2B3D6}"/>
                  </a:ext>
                </a:extLst>
              </p:cNvPr>
              <p:cNvSpPr txBox="1"/>
              <p:nvPr/>
            </p:nvSpPr>
            <p:spPr>
              <a:xfrm>
                <a:off x="4409848" y="1538438"/>
                <a:ext cx="2168466" cy="30777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Stars</a:t>
                </a:r>
              </a:p>
            </p:txBody>
          </p:sp>
          <p:sp>
            <p:nvSpPr>
              <p:cNvPr id="20" name="TextBox 19">
                <a:extLst>
                  <a:ext uri="{FF2B5EF4-FFF2-40B4-BE49-F238E27FC236}">
                    <a16:creationId xmlns:a16="http://schemas.microsoft.com/office/drawing/2014/main" id="{FFAD50BD-7246-4C88-82E0-A2C495F20D9F}"/>
                  </a:ext>
                </a:extLst>
              </p:cNvPr>
              <p:cNvSpPr txBox="1"/>
              <p:nvPr/>
            </p:nvSpPr>
            <p:spPr>
              <a:xfrm>
                <a:off x="1393658" y="3771603"/>
                <a:ext cx="2168466" cy="30777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Dogs</a:t>
                </a:r>
              </a:p>
            </p:txBody>
          </p:sp>
          <p:sp>
            <p:nvSpPr>
              <p:cNvPr id="21" name="TextBox 20">
                <a:extLst>
                  <a:ext uri="{FF2B5EF4-FFF2-40B4-BE49-F238E27FC236}">
                    <a16:creationId xmlns:a16="http://schemas.microsoft.com/office/drawing/2014/main" id="{7968AACA-65C5-4148-84AD-05EC338A78B7}"/>
                  </a:ext>
                </a:extLst>
              </p:cNvPr>
              <p:cNvSpPr txBox="1"/>
              <p:nvPr/>
            </p:nvSpPr>
            <p:spPr>
              <a:xfrm>
                <a:off x="4409848" y="3771603"/>
                <a:ext cx="2168466" cy="30777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Cash Cows</a:t>
                </a:r>
              </a:p>
            </p:txBody>
          </p:sp>
          <p:sp>
            <p:nvSpPr>
              <p:cNvPr id="22" name="TextBox 21">
                <a:extLst>
                  <a:ext uri="{FF2B5EF4-FFF2-40B4-BE49-F238E27FC236}">
                    <a16:creationId xmlns:a16="http://schemas.microsoft.com/office/drawing/2014/main" id="{65490BB6-D35D-4ECE-9351-70E0DFDFDC34}"/>
                  </a:ext>
                </a:extLst>
              </p:cNvPr>
              <p:cNvSpPr txBox="1"/>
              <p:nvPr/>
            </p:nvSpPr>
            <p:spPr>
              <a:xfrm>
                <a:off x="4354667" y="2353141"/>
                <a:ext cx="2278828" cy="723275"/>
              </a:xfrm>
              <a:prstGeom prst="rect">
                <a:avLst/>
              </a:prstGeom>
              <a:noFill/>
            </p:spPr>
            <p:txBody>
              <a:bodyPr wrap="square" rtlCol="0" anchor="ctr">
                <a:spAutoFit/>
              </a:bodyPr>
              <a:lstStyle/>
              <a:p>
                <a:pPr algn="ctr"/>
                <a:r>
                  <a:rPr lang="en-US" sz="1200" b="1" dirty="0">
                    <a:solidFill>
                      <a:schemeClr val="accent2"/>
                    </a:solidFill>
                    <a:latin typeface="Roboto" panose="02000000000000000000" pitchFamily="2" charset="0"/>
                    <a:ea typeface="Roboto" panose="02000000000000000000" pitchFamily="2" charset="0"/>
                  </a:rPr>
                  <a:t>High Market Share And</a:t>
                </a:r>
                <a:br>
                  <a:rPr lang="en-US" sz="1200" b="1" dirty="0">
                    <a:solidFill>
                      <a:schemeClr val="accent2"/>
                    </a:solidFill>
                    <a:latin typeface="Roboto" panose="02000000000000000000" pitchFamily="2" charset="0"/>
                    <a:ea typeface="Roboto" panose="02000000000000000000" pitchFamily="2" charset="0"/>
                  </a:rPr>
                </a:br>
                <a:r>
                  <a:rPr lang="en-US" sz="1200" b="1" dirty="0">
                    <a:solidFill>
                      <a:schemeClr val="accent2"/>
                    </a:solidFill>
                    <a:latin typeface="Roboto" panose="02000000000000000000" pitchFamily="2" charset="0"/>
                    <a:ea typeface="Roboto" panose="02000000000000000000" pitchFamily="2" charset="0"/>
                  </a:rPr>
                  <a:t>High Market Growth</a:t>
                </a:r>
                <a:br>
                  <a:rPr lang="en-US" sz="1200" b="1" dirty="0">
                    <a:latin typeface="Roboto" panose="02000000000000000000" pitchFamily="2" charset="0"/>
                    <a:ea typeface="Roboto" panose="02000000000000000000" pitchFamily="2" charset="0"/>
                  </a:rPr>
                </a:br>
                <a:br>
                  <a:rPr lang="en-US" sz="600" b="1"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Do well, great opportunities.</a:t>
                </a:r>
                <a:endParaRPr lang="en-US" sz="1200" dirty="0">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F4229F29-5D72-42FA-8289-DB68A4197BD4}"/>
                  </a:ext>
                </a:extLst>
              </p:cNvPr>
              <p:cNvSpPr txBox="1"/>
              <p:nvPr/>
            </p:nvSpPr>
            <p:spPr>
              <a:xfrm>
                <a:off x="1283296" y="4466665"/>
                <a:ext cx="2278828" cy="892552"/>
              </a:xfrm>
              <a:prstGeom prst="rect">
                <a:avLst/>
              </a:prstGeom>
              <a:noFill/>
            </p:spPr>
            <p:txBody>
              <a:bodyPr wrap="square" rtlCol="0" anchor="ctr">
                <a:spAutoFit/>
              </a:bodyPr>
              <a:lstStyle/>
              <a:p>
                <a:pPr algn="ctr"/>
                <a:r>
                  <a:rPr lang="en-US" sz="1200" b="1" dirty="0">
                    <a:solidFill>
                      <a:schemeClr val="accent3"/>
                    </a:solidFill>
                    <a:latin typeface="Roboto" panose="02000000000000000000" pitchFamily="2" charset="0"/>
                    <a:ea typeface="Roboto" panose="02000000000000000000" pitchFamily="2" charset="0"/>
                  </a:rPr>
                  <a:t>Low Markets Share And</a:t>
                </a:r>
                <a:br>
                  <a:rPr lang="en-US" sz="1200" b="1" dirty="0">
                    <a:solidFill>
                      <a:schemeClr val="accent3"/>
                    </a:solidFill>
                    <a:latin typeface="Roboto" panose="02000000000000000000" pitchFamily="2" charset="0"/>
                    <a:ea typeface="Roboto" panose="02000000000000000000" pitchFamily="2" charset="0"/>
                  </a:rPr>
                </a:br>
                <a:r>
                  <a:rPr lang="en-US" sz="1200" b="1" dirty="0">
                    <a:solidFill>
                      <a:schemeClr val="accent3"/>
                    </a:solidFill>
                    <a:latin typeface="Roboto" panose="02000000000000000000" pitchFamily="2" charset="0"/>
                    <a:ea typeface="Roboto" panose="02000000000000000000" pitchFamily="2" charset="0"/>
                  </a:rPr>
                  <a:t>Hight Market Growth</a:t>
                </a:r>
                <a:br>
                  <a:rPr lang="en-US" sz="1200" b="1" dirty="0">
                    <a:latin typeface="Roboto" panose="02000000000000000000" pitchFamily="2" charset="0"/>
                    <a:ea typeface="Roboto" panose="02000000000000000000" pitchFamily="2" charset="0"/>
                  </a:rPr>
                </a:br>
                <a:br>
                  <a:rPr lang="en-US" sz="600" b="1"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Weak in market, difficult to make profit.</a:t>
                </a:r>
                <a:endParaRPr lang="en-US" sz="1200" dirty="0">
                  <a:latin typeface="Roboto" panose="02000000000000000000" pitchFamily="2" charset="0"/>
                  <a:ea typeface="Roboto" panose="02000000000000000000" pitchFamily="2" charset="0"/>
                </a:endParaRPr>
              </a:p>
            </p:txBody>
          </p:sp>
          <p:sp>
            <p:nvSpPr>
              <p:cNvPr id="25" name="TextBox 24">
                <a:extLst>
                  <a:ext uri="{FF2B5EF4-FFF2-40B4-BE49-F238E27FC236}">
                    <a16:creationId xmlns:a16="http://schemas.microsoft.com/office/drawing/2014/main" id="{931D66F1-2692-4B6D-96A5-123A8179E89F}"/>
                  </a:ext>
                </a:extLst>
              </p:cNvPr>
              <p:cNvSpPr txBox="1"/>
              <p:nvPr/>
            </p:nvSpPr>
            <p:spPr>
              <a:xfrm>
                <a:off x="4299486" y="4466665"/>
                <a:ext cx="2278828" cy="892552"/>
              </a:xfrm>
              <a:prstGeom prst="rect">
                <a:avLst/>
              </a:prstGeom>
              <a:noFill/>
            </p:spPr>
            <p:txBody>
              <a:bodyPr wrap="square" rtlCol="0" anchor="ctr">
                <a:spAutoFit/>
              </a:bodyPr>
              <a:lstStyle/>
              <a:p>
                <a:pPr algn="ctr"/>
                <a:r>
                  <a:rPr lang="en-US" sz="1200" b="1" dirty="0">
                    <a:solidFill>
                      <a:schemeClr val="accent4"/>
                    </a:solidFill>
                    <a:latin typeface="Roboto" panose="02000000000000000000" pitchFamily="2" charset="0"/>
                    <a:ea typeface="Roboto" panose="02000000000000000000" pitchFamily="2" charset="0"/>
                  </a:rPr>
                  <a:t>High Market Share And</a:t>
                </a:r>
                <a:br>
                  <a:rPr lang="en-US" sz="1200" b="1" dirty="0">
                    <a:solidFill>
                      <a:schemeClr val="accent4"/>
                    </a:solidFill>
                    <a:latin typeface="Roboto" panose="02000000000000000000" pitchFamily="2" charset="0"/>
                    <a:ea typeface="Roboto" panose="02000000000000000000" pitchFamily="2" charset="0"/>
                  </a:rPr>
                </a:br>
                <a:r>
                  <a:rPr lang="en-US" sz="1200" b="1" dirty="0">
                    <a:solidFill>
                      <a:schemeClr val="accent4"/>
                    </a:solidFill>
                    <a:latin typeface="Roboto" panose="02000000000000000000" pitchFamily="2" charset="0"/>
                    <a:ea typeface="Roboto" panose="02000000000000000000" pitchFamily="2" charset="0"/>
                  </a:rPr>
                  <a:t>High Market Growth</a:t>
                </a:r>
                <a:br>
                  <a:rPr lang="en-US" sz="1200" b="1" dirty="0">
                    <a:latin typeface="Roboto" panose="02000000000000000000" pitchFamily="2" charset="0"/>
                    <a:ea typeface="Roboto" panose="02000000000000000000" pitchFamily="2" charset="0"/>
                  </a:rPr>
                </a:br>
                <a:br>
                  <a:rPr lang="en-US" sz="600" b="1"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Doing well in to growth market with limited opportunities.</a:t>
                </a:r>
                <a:endParaRPr lang="en-US" sz="1200" dirty="0">
                  <a:latin typeface="Roboto" panose="02000000000000000000" pitchFamily="2" charset="0"/>
                  <a:ea typeface="Roboto" panose="02000000000000000000" pitchFamily="2" charset="0"/>
                </a:endParaRPr>
              </a:p>
            </p:txBody>
          </p:sp>
          <p:grpSp>
            <p:nvGrpSpPr>
              <p:cNvPr id="37" name="Group 36">
                <a:extLst>
                  <a:ext uri="{FF2B5EF4-FFF2-40B4-BE49-F238E27FC236}">
                    <a16:creationId xmlns:a16="http://schemas.microsoft.com/office/drawing/2014/main" id="{4224EB96-E469-4BBD-8931-5D6D139F4D09}"/>
                  </a:ext>
                </a:extLst>
              </p:cNvPr>
              <p:cNvGrpSpPr/>
              <p:nvPr/>
            </p:nvGrpSpPr>
            <p:grpSpPr>
              <a:xfrm>
                <a:off x="841829" y="1257300"/>
                <a:ext cx="6299487" cy="4882664"/>
                <a:chOff x="841829" y="1257300"/>
                <a:chExt cx="6299487" cy="4882664"/>
              </a:xfrm>
            </p:grpSpPr>
            <p:cxnSp>
              <p:nvCxnSpPr>
                <p:cNvPr id="27" name="Straight Arrow Connector 26">
                  <a:extLst>
                    <a:ext uri="{FF2B5EF4-FFF2-40B4-BE49-F238E27FC236}">
                      <a16:creationId xmlns:a16="http://schemas.microsoft.com/office/drawing/2014/main" id="{ADB55FE2-B8B4-479D-AD96-8580774E9546}"/>
                    </a:ext>
                  </a:extLst>
                </p:cNvPr>
                <p:cNvCxnSpPr>
                  <a:cxnSpLocks/>
                </p:cNvCxnSpPr>
                <p:nvPr/>
              </p:nvCxnSpPr>
              <p:spPr>
                <a:xfrm flipV="1">
                  <a:off x="841829" y="1257300"/>
                  <a:ext cx="0" cy="4882664"/>
                </a:xfrm>
                <a:prstGeom prst="straightConnector1">
                  <a:avLst/>
                </a:prstGeom>
                <a:ln w="15875">
                  <a:solidFill>
                    <a:schemeClr val="tx2"/>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B73E9D-BB48-4FAD-A2AC-FE4B9A5A9E78}"/>
                    </a:ext>
                  </a:extLst>
                </p:cNvPr>
                <p:cNvCxnSpPr>
                  <a:cxnSpLocks/>
                </p:cNvCxnSpPr>
                <p:nvPr/>
              </p:nvCxnSpPr>
              <p:spPr>
                <a:xfrm>
                  <a:off x="841829" y="6139963"/>
                  <a:ext cx="6299487" cy="0"/>
                </a:xfrm>
                <a:prstGeom prst="straightConnector1">
                  <a:avLst/>
                </a:prstGeom>
                <a:ln w="15875">
                  <a:solidFill>
                    <a:schemeClr val="tx2"/>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grpSp>
        </p:grpSp>
        <p:sp>
          <p:nvSpPr>
            <p:cNvPr id="42" name="TextBox 41">
              <a:extLst>
                <a:ext uri="{FF2B5EF4-FFF2-40B4-BE49-F238E27FC236}">
                  <a16:creationId xmlns:a16="http://schemas.microsoft.com/office/drawing/2014/main" id="{EC39E5B2-B1FB-4EFB-9813-E680246402D0}"/>
                </a:ext>
              </a:extLst>
            </p:cNvPr>
            <p:cNvSpPr txBox="1"/>
            <p:nvPr/>
          </p:nvSpPr>
          <p:spPr>
            <a:xfrm>
              <a:off x="3440628" y="6135773"/>
              <a:ext cx="1179436" cy="261610"/>
            </a:xfrm>
            <a:prstGeom prst="rect">
              <a:avLst/>
            </a:prstGeom>
            <a:solidFill>
              <a:schemeClr val="bg2"/>
            </a:solidFill>
          </p:spPr>
          <p:txBody>
            <a:bodyPr wrap="square" rtlCol="0" anchor="ctr">
              <a:spAutoFit/>
            </a:bodyPr>
            <a:lstStyle/>
            <a:p>
              <a:pPr algn="ctr"/>
              <a:r>
                <a:rPr lang="en-US" sz="1100" b="1" dirty="0">
                  <a:latin typeface="Roboto" panose="02000000000000000000" pitchFamily="2" charset="0"/>
                  <a:ea typeface="Roboto" panose="02000000000000000000" pitchFamily="2" charset="0"/>
                </a:rPr>
                <a:t>Market Share</a:t>
              </a:r>
              <a:endParaRPr lang="en-US" sz="1200" b="1" dirty="0">
                <a:latin typeface="Roboto" panose="02000000000000000000" pitchFamily="2" charset="0"/>
                <a:ea typeface="Roboto" panose="02000000000000000000" pitchFamily="2" charset="0"/>
              </a:endParaRPr>
            </a:p>
          </p:txBody>
        </p:sp>
        <p:sp>
          <p:nvSpPr>
            <p:cNvPr id="43" name="TextBox 42">
              <a:extLst>
                <a:ext uri="{FF2B5EF4-FFF2-40B4-BE49-F238E27FC236}">
                  <a16:creationId xmlns:a16="http://schemas.microsoft.com/office/drawing/2014/main" id="{273B9E63-C300-4050-827C-6C4346A0FFB9}"/>
                </a:ext>
              </a:extLst>
            </p:cNvPr>
            <p:cNvSpPr txBox="1"/>
            <p:nvPr/>
          </p:nvSpPr>
          <p:spPr>
            <a:xfrm rot="16200000">
              <a:off x="289590" y="3778029"/>
              <a:ext cx="1179436" cy="261610"/>
            </a:xfrm>
            <a:prstGeom prst="rect">
              <a:avLst/>
            </a:prstGeom>
            <a:solidFill>
              <a:schemeClr val="bg2"/>
            </a:solidFill>
          </p:spPr>
          <p:txBody>
            <a:bodyPr wrap="square" rtlCol="0" anchor="ctr">
              <a:spAutoFit/>
            </a:bodyPr>
            <a:lstStyle/>
            <a:p>
              <a:pPr algn="ctr"/>
              <a:r>
                <a:rPr lang="en-US" sz="1100" b="1" dirty="0">
                  <a:latin typeface="Roboto" panose="02000000000000000000" pitchFamily="2" charset="0"/>
                  <a:ea typeface="Roboto" panose="02000000000000000000" pitchFamily="2" charset="0"/>
                </a:rPr>
                <a:t>Market Growth</a:t>
              </a:r>
              <a:endParaRPr lang="en-US" sz="1200" b="1" dirty="0">
                <a:latin typeface="Roboto" panose="02000000000000000000" pitchFamily="2" charset="0"/>
                <a:ea typeface="Roboto" panose="02000000000000000000" pitchFamily="2" charset="0"/>
              </a:endParaRPr>
            </a:p>
          </p:txBody>
        </p:sp>
        <p:sp>
          <p:nvSpPr>
            <p:cNvPr id="46" name="TextBox 45">
              <a:extLst>
                <a:ext uri="{FF2B5EF4-FFF2-40B4-BE49-F238E27FC236}">
                  <a16:creationId xmlns:a16="http://schemas.microsoft.com/office/drawing/2014/main" id="{445CC69C-D6C0-480C-A1FF-23620AD48EB9}"/>
                </a:ext>
              </a:extLst>
            </p:cNvPr>
            <p:cNvSpPr txBox="1"/>
            <p:nvPr/>
          </p:nvSpPr>
          <p:spPr>
            <a:xfrm>
              <a:off x="6590684" y="6318149"/>
              <a:ext cx="517812" cy="261610"/>
            </a:xfrm>
            <a:prstGeom prst="rect">
              <a:avLst/>
            </a:prstGeom>
            <a:solidFill>
              <a:schemeClr val="bg2"/>
            </a:solidFill>
          </p:spPr>
          <p:txBody>
            <a:bodyPr wrap="square" rtlCol="0" anchor="ctr">
              <a:spAutoFit/>
            </a:bodyPr>
            <a:lstStyle/>
            <a:p>
              <a:pPr algn="r"/>
              <a:r>
                <a:rPr lang="en-US" sz="1100" dirty="0">
                  <a:latin typeface="Roboto" panose="02000000000000000000" pitchFamily="2" charset="0"/>
                  <a:ea typeface="Roboto" panose="02000000000000000000" pitchFamily="2" charset="0"/>
                </a:rPr>
                <a:t>High</a:t>
              </a:r>
              <a:endParaRPr lang="en-US" sz="1200" dirty="0">
                <a:latin typeface="Roboto" panose="02000000000000000000" pitchFamily="2" charset="0"/>
                <a:ea typeface="Roboto" panose="02000000000000000000" pitchFamily="2" charset="0"/>
              </a:endParaRPr>
            </a:p>
          </p:txBody>
        </p:sp>
        <p:sp>
          <p:nvSpPr>
            <p:cNvPr id="47" name="TextBox 46">
              <a:extLst>
                <a:ext uri="{FF2B5EF4-FFF2-40B4-BE49-F238E27FC236}">
                  <a16:creationId xmlns:a16="http://schemas.microsoft.com/office/drawing/2014/main" id="{535C56B5-5725-41C3-B6BD-93E6258B20DA}"/>
                </a:ext>
              </a:extLst>
            </p:cNvPr>
            <p:cNvSpPr txBox="1"/>
            <p:nvPr/>
          </p:nvSpPr>
          <p:spPr>
            <a:xfrm>
              <a:off x="534857" y="6320895"/>
              <a:ext cx="517812" cy="261610"/>
            </a:xfrm>
            <a:prstGeom prst="rect">
              <a:avLst/>
            </a:prstGeom>
            <a:noFill/>
          </p:spPr>
          <p:txBody>
            <a:bodyPr wrap="square" rtlCol="0" anchor="ctr">
              <a:spAutoFit/>
            </a:bodyPr>
            <a:lstStyle/>
            <a:p>
              <a:pPr algn="r"/>
              <a:r>
                <a:rPr lang="en-US" sz="1100" dirty="0">
                  <a:latin typeface="Roboto" panose="02000000000000000000" pitchFamily="2" charset="0"/>
                  <a:ea typeface="Roboto" panose="02000000000000000000" pitchFamily="2" charset="0"/>
                </a:rPr>
                <a:t>Low</a:t>
              </a:r>
              <a:endParaRPr lang="en-US" sz="1200" dirty="0">
                <a:latin typeface="Roboto" panose="02000000000000000000" pitchFamily="2" charset="0"/>
                <a:ea typeface="Roboto" panose="02000000000000000000" pitchFamily="2" charset="0"/>
              </a:endParaRPr>
            </a:p>
          </p:txBody>
        </p:sp>
        <p:sp>
          <p:nvSpPr>
            <p:cNvPr id="48" name="TextBox 47">
              <a:extLst>
                <a:ext uri="{FF2B5EF4-FFF2-40B4-BE49-F238E27FC236}">
                  <a16:creationId xmlns:a16="http://schemas.microsoft.com/office/drawing/2014/main" id="{A08559FE-0C74-4413-9C3E-9809540B4D45}"/>
                </a:ext>
              </a:extLst>
            </p:cNvPr>
            <p:cNvSpPr txBox="1"/>
            <p:nvPr/>
          </p:nvSpPr>
          <p:spPr>
            <a:xfrm>
              <a:off x="330700" y="1496773"/>
              <a:ext cx="517812" cy="261610"/>
            </a:xfrm>
            <a:prstGeom prst="rect">
              <a:avLst/>
            </a:prstGeom>
            <a:solidFill>
              <a:schemeClr val="bg2"/>
            </a:solidFill>
          </p:spPr>
          <p:txBody>
            <a:bodyPr wrap="square" rtlCol="0" anchor="ctr">
              <a:spAutoFit/>
            </a:bodyPr>
            <a:lstStyle/>
            <a:p>
              <a:pPr algn="r"/>
              <a:r>
                <a:rPr lang="en-US" sz="1100" dirty="0">
                  <a:latin typeface="Roboto" panose="02000000000000000000" pitchFamily="2" charset="0"/>
                  <a:ea typeface="Roboto" panose="02000000000000000000" pitchFamily="2" charset="0"/>
                </a:rPr>
                <a:t>High</a:t>
              </a:r>
              <a:endParaRPr lang="en-US" sz="1200" dirty="0">
                <a:latin typeface="Roboto" panose="02000000000000000000" pitchFamily="2" charset="0"/>
                <a:ea typeface="Roboto" panose="02000000000000000000" pitchFamily="2" charset="0"/>
              </a:endParaRPr>
            </a:p>
          </p:txBody>
        </p:sp>
      </p:grpSp>
      <p:grpSp>
        <p:nvGrpSpPr>
          <p:cNvPr id="53" name="Group 52">
            <a:extLst>
              <a:ext uri="{FF2B5EF4-FFF2-40B4-BE49-F238E27FC236}">
                <a16:creationId xmlns:a16="http://schemas.microsoft.com/office/drawing/2014/main" id="{7B655C17-D6D5-4E34-AD02-482539546178}"/>
              </a:ext>
            </a:extLst>
          </p:cNvPr>
          <p:cNvGrpSpPr/>
          <p:nvPr/>
        </p:nvGrpSpPr>
        <p:grpSpPr>
          <a:xfrm>
            <a:off x="7613896" y="1704598"/>
            <a:ext cx="3538473" cy="3448804"/>
            <a:chOff x="7448796" y="1313696"/>
            <a:chExt cx="3538473" cy="3448804"/>
          </a:xfrm>
        </p:grpSpPr>
        <p:grpSp>
          <p:nvGrpSpPr>
            <p:cNvPr id="50" name="Group 49">
              <a:extLst>
                <a:ext uri="{FF2B5EF4-FFF2-40B4-BE49-F238E27FC236}">
                  <a16:creationId xmlns:a16="http://schemas.microsoft.com/office/drawing/2014/main" id="{AF97C5FD-AF58-4878-A77B-98831937D69A}"/>
                </a:ext>
              </a:extLst>
            </p:cNvPr>
            <p:cNvGrpSpPr/>
            <p:nvPr/>
          </p:nvGrpSpPr>
          <p:grpSpPr>
            <a:xfrm>
              <a:off x="7448796" y="1313696"/>
              <a:ext cx="3538473" cy="2792839"/>
              <a:chOff x="7503886" y="1179866"/>
              <a:chExt cx="3538473" cy="2792839"/>
            </a:xfrm>
          </p:grpSpPr>
          <p:sp>
            <p:nvSpPr>
              <p:cNvPr id="3" name="TextBox 2">
                <a:extLst>
                  <a:ext uri="{FF2B5EF4-FFF2-40B4-BE49-F238E27FC236}">
                    <a16:creationId xmlns:a16="http://schemas.microsoft.com/office/drawing/2014/main" id="{089A829B-433A-4FDC-B1E1-DC30CAAB21EF}"/>
                  </a:ext>
                </a:extLst>
              </p:cNvPr>
              <p:cNvSpPr txBox="1"/>
              <p:nvPr/>
            </p:nvSpPr>
            <p:spPr>
              <a:xfrm>
                <a:off x="7503886" y="1179866"/>
                <a:ext cx="3060941" cy="954107"/>
              </a:xfrm>
              <a:prstGeom prst="rect">
                <a:avLst/>
              </a:prstGeom>
              <a:noFill/>
            </p:spPr>
            <p:txBody>
              <a:bodyPr wrap="square" rtlCol="0" anchor="b">
                <a:spAutoFit/>
              </a:bodyPr>
              <a:lstStyle/>
              <a:p>
                <a:r>
                  <a:rPr lang="en-US" sz="2800" dirty="0">
                    <a:solidFill>
                      <a:schemeClr val="accent1"/>
                    </a:solidFill>
                    <a:latin typeface="Roboto" panose="02000000000000000000" pitchFamily="2" charset="0"/>
                    <a:ea typeface="Roboto" panose="02000000000000000000" pitchFamily="2" charset="0"/>
                  </a:rPr>
                  <a:t>(BCG) </a:t>
                </a:r>
                <a:br>
                  <a:rPr lang="en-US" sz="2800" dirty="0">
                    <a:solidFill>
                      <a:schemeClr val="accent1"/>
                    </a:solidFill>
                    <a:latin typeface="Roboto" panose="02000000000000000000" pitchFamily="2" charset="0"/>
                    <a:ea typeface="Roboto" panose="02000000000000000000" pitchFamily="2" charset="0"/>
                  </a:rPr>
                </a:br>
                <a:r>
                  <a:rPr lang="en-US" sz="2800" dirty="0">
                    <a:solidFill>
                      <a:schemeClr val="accent1"/>
                    </a:solidFill>
                    <a:latin typeface="Roboto Black" panose="02000000000000000000" pitchFamily="2" charset="0"/>
                    <a:ea typeface="Roboto Black" panose="02000000000000000000" pitchFamily="2" charset="0"/>
                  </a:rPr>
                  <a:t>Advantage Matrix</a:t>
                </a:r>
              </a:p>
            </p:txBody>
          </p:sp>
          <p:sp>
            <p:nvSpPr>
              <p:cNvPr id="4" name="TextBox 3">
                <a:extLst>
                  <a:ext uri="{FF2B5EF4-FFF2-40B4-BE49-F238E27FC236}">
                    <a16:creationId xmlns:a16="http://schemas.microsoft.com/office/drawing/2014/main" id="{4FDD02D0-07F1-442C-9948-68B408444973}"/>
                  </a:ext>
                </a:extLst>
              </p:cNvPr>
              <p:cNvSpPr txBox="1"/>
              <p:nvPr/>
            </p:nvSpPr>
            <p:spPr>
              <a:xfrm>
                <a:off x="7503886" y="2218379"/>
                <a:ext cx="3538473" cy="1754326"/>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a:t>
                </a:r>
              </a:p>
            </p:txBody>
          </p:sp>
        </p:grpSp>
        <p:sp>
          <p:nvSpPr>
            <p:cNvPr id="51" name="Rectangle: Rounded Corners 50">
              <a:extLst>
                <a:ext uri="{FF2B5EF4-FFF2-40B4-BE49-F238E27FC236}">
                  <a16:creationId xmlns:a16="http://schemas.microsoft.com/office/drawing/2014/main" id="{1936B0C0-7F2E-4A7C-9521-DB28BC7BEB1C}"/>
                </a:ext>
              </a:extLst>
            </p:cNvPr>
            <p:cNvSpPr/>
            <p:nvPr/>
          </p:nvSpPr>
          <p:spPr>
            <a:xfrm>
              <a:off x="7515846" y="4317883"/>
              <a:ext cx="1509485" cy="44461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More</a:t>
              </a:r>
            </a:p>
          </p:txBody>
        </p:sp>
      </p:grpSp>
    </p:spTree>
    <p:extLst>
      <p:ext uri="{BB962C8B-B14F-4D97-AF65-F5344CB8AC3E}">
        <p14:creationId xmlns:p14="http://schemas.microsoft.com/office/powerpoint/2010/main" val="267273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E675961-3A01-42BC-86FF-B8254F23456C}"/>
              </a:ext>
            </a:extLst>
          </p:cNvPr>
          <p:cNvGrpSpPr/>
          <p:nvPr/>
        </p:nvGrpSpPr>
        <p:grpSpPr>
          <a:xfrm>
            <a:off x="2966327" y="489802"/>
            <a:ext cx="6259346" cy="984885"/>
            <a:chOff x="2966327" y="489802"/>
            <a:chExt cx="6259346" cy="984885"/>
          </a:xfrm>
        </p:grpSpPr>
        <p:sp>
          <p:nvSpPr>
            <p:cNvPr id="3" name="TextBox 2">
              <a:extLst>
                <a:ext uri="{FF2B5EF4-FFF2-40B4-BE49-F238E27FC236}">
                  <a16:creationId xmlns:a16="http://schemas.microsoft.com/office/drawing/2014/main" id="{81C8B667-9DBD-446D-A2DE-CEAAC5FB3BED}"/>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Six Sigma Framework</a:t>
              </a:r>
            </a:p>
          </p:txBody>
        </p:sp>
        <p:sp>
          <p:nvSpPr>
            <p:cNvPr id="4" name="TextBox 3">
              <a:extLst>
                <a:ext uri="{FF2B5EF4-FFF2-40B4-BE49-F238E27FC236}">
                  <a16:creationId xmlns:a16="http://schemas.microsoft.com/office/drawing/2014/main" id="{4F19647B-D0AB-49ED-936F-B43C9D13B501}"/>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7" name="Freeform: Shape 6">
            <a:extLst>
              <a:ext uri="{FF2B5EF4-FFF2-40B4-BE49-F238E27FC236}">
                <a16:creationId xmlns:a16="http://schemas.microsoft.com/office/drawing/2014/main" id="{02C50D91-640A-44FC-9306-66A34A0DDB39}"/>
              </a:ext>
            </a:extLst>
          </p:cNvPr>
          <p:cNvSpPr/>
          <p:nvPr/>
        </p:nvSpPr>
        <p:spPr>
          <a:xfrm>
            <a:off x="4758656" y="2891248"/>
            <a:ext cx="2176120" cy="2176119"/>
          </a:xfrm>
          <a:custGeom>
            <a:avLst/>
            <a:gdLst>
              <a:gd name="connsiteX0" fmla="*/ 2463295 w 2463294"/>
              <a:gd name="connsiteY0" fmla="*/ 1231647 h 2463294"/>
              <a:gd name="connsiteX1" fmla="*/ 1231647 w 2463294"/>
              <a:gd name="connsiteY1" fmla="*/ 2463294 h 2463294"/>
              <a:gd name="connsiteX2" fmla="*/ 0 w 2463294"/>
              <a:gd name="connsiteY2" fmla="*/ 1231647 h 2463294"/>
              <a:gd name="connsiteX3" fmla="*/ 1231647 w 2463294"/>
              <a:gd name="connsiteY3" fmla="*/ 0 h 2463294"/>
              <a:gd name="connsiteX4" fmla="*/ 2463295 w 2463294"/>
              <a:gd name="connsiteY4" fmla="*/ 1231647 h 2463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294" h="2463294">
                <a:moveTo>
                  <a:pt x="2463295" y="1231647"/>
                </a:moveTo>
                <a:cubicBezTo>
                  <a:pt x="2463295" y="1911867"/>
                  <a:pt x="1911867" y="2463294"/>
                  <a:pt x="1231647" y="2463294"/>
                </a:cubicBezTo>
                <a:cubicBezTo>
                  <a:pt x="551427" y="2463294"/>
                  <a:pt x="0" y="1911867"/>
                  <a:pt x="0" y="1231647"/>
                </a:cubicBezTo>
                <a:cubicBezTo>
                  <a:pt x="0" y="551427"/>
                  <a:pt x="551427" y="0"/>
                  <a:pt x="1231647" y="0"/>
                </a:cubicBezTo>
                <a:cubicBezTo>
                  <a:pt x="1911867" y="0"/>
                  <a:pt x="2463295" y="551427"/>
                  <a:pt x="2463295" y="1231647"/>
                </a:cubicBezTo>
                <a:close/>
              </a:path>
            </a:pathLst>
          </a:custGeom>
          <a:solidFill>
            <a:schemeClr val="bg1"/>
          </a:solidFill>
          <a:ln w="18473" cap="flat">
            <a:noFill/>
            <a:prstDash val="solid"/>
            <a:miter/>
          </a:ln>
          <a:effectLst>
            <a:outerShdw blurRad="165100" dist="127000" dir="5400000" algn="t" rotWithShape="0">
              <a:prstClr val="black">
                <a:alpha val="13000"/>
              </a:prstClr>
            </a:outerShdw>
          </a:effectLst>
        </p:spPr>
        <p:txBody>
          <a:bodyPr rtlCol="0" anchor="ctr"/>
          <a:lstStyle/>
          <a:p>
            <a:endParaRPr lang="en-US" dirty="0"/>
          </a:p>
        </p:txBody>
      </p:sp>
      <p:grpSp>
        <p:nvGrpSpPr>
          <p:cNvPr id="76" name="Group 75">
            <a:extLst>
              <a:ext uri="{FF2B5EF4-FFF2-40B4-BE49-F238E27FC236}">
                <a16:creationId xmlns:a16="http://schemas.microsoft.com/office/drawing/2014/main" id="{7E2DDC3C-CB69-4FD2-A8A3-8D61CE2E02B0}"/>
              </a:ext>
            </a:extLst>
          </p:cNvPr>
          <p:cNvGrpSpPr/>
          <p:nvPr/>
        </p:nvGrpSpPr>
        <p:grpSpPr>
          <a:xfrm>
            <a:off x="6713986" y="2087979"/>
            <a:ext cx="1813475" cy="1258866"/>
            <a:chOff x="6713986" y="2087979"/>
            <a:chExt cx="1813475" cy="1258866"/>
          </a:xfrm>
        </p:grpSpPr>
        <p:grpSp>
          <p:nvGrpSpPr>
            <p:cNvPr id="9" name="Graphic 4">
              <a:extLst>
                <a:ext uri="{FF2B5EF4-FFF2-40B4-BE49-F238E27FC236}">
                  <a16:creationId xmlns:a16="http://schemas.microsoft.com/office/drawing/2014/main" id="{FFF84958-8763-4F08-8921-480A99F47E7B}"/>
                </a:ext>
              </a:extLst>
            </p:cNvPr>
            <p:cNvGrpSpPr/>
            <p:nvPr/>
          </p:nvGrpSpPr>
          <p:grpSpPr>
            <a:xfrm>
              <a:off x="7550556" y="2087979"/>
              <a:ext cx="976905" cy="976905"/>
              <a:chOff x="8231264" y="1837229"/>
              <a:chExt cx="1105824" cy="1105824"/>
            </a:xfrm>
          </p:grpSpPr>
          <p:sp>
            <p:nvSpPr>
              <p:cNvPr id="10" name="Freeform: Shape 9">
                <a:extLst>
                  <a:ext uri="{FF2B5EF4-FFF2-40B4-BE49-F238E27FC236}">
                    <a16:creationId xmlns:a16="http://schemas.microsoft.com/office/drawing/2014/main" id="{36F3D12A-8B65-45EC-8284-3855FFA22241}"/>
                  </a:ext>
                </a:extLst>
              </p:cNvPr>
              <p:cNvSpPr/>
              <p:nvPr/>
            </p:nvSpPr>
            <p:spPr>
              <a:xfrm rot="-4846898">
                <a:off x="8302244" y="1908209"/>
                <a:ext cx="963864" cy="963864"/>
              </a:xfrm>
              <a:custGeom>
                <a:avLst/>
                <a:gdLst>
                  <a:gd name="connsiteX0" fmla="*/ 963864 w 963864"/>
                  <a:gd name="connsiteY0" fmla="*/ 481932 h 963864"/>
                  <a:gd name="connsiteX1" fmla="*/ 481932 w 963864"/>
                  <a:gd name="connsiteY1" fmla="*/ 963864 h 963864"/>
                  <a:gd name="connsiteX2" fmla="*/ 0 w 963864"/>
                  <a:gd name="connsiteY2" fmla="*/ 481932 h 963864"/>
                  <a:gd name="connsiteX3" fmla="*/ 481932 w 963864"/>
                  <a:gd name="connsiteY3" fmla="*/ 0 h 963864"/>
                  <a:gd name="connsiteX4" fmla="*/ 963864 w 963864"/>
                  <a:gd name="connsiteY4" fmla="*/ 481932 h 963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864" h="963864">
                    <a:moveTo>
                      <a:pt x="963864" y="481932"/>
                    </a:moveTo>
                    <a:cubicBezTo>
                      <a:pt x="963864" y="748096"/>
                      <a:pt x="748096" y="963864"/>
                      <a:pt x="481932" y="963864"/>
                    </a:cubicBezTo>
                    <a:cubicBezTo>
                      <a:pt x="215768" y="963864"/>
                      <a:pt x="0" y="748096"/>
                      <a:pt x="0" y="481932"/>
                    </a:cubicBezTo>
                    <a:cubicBezTo>
                      <a:pt x="0" y="215768"/>
                      <a:pt x="215769" y="0"/>
                      <a:pt x="481932" y="0"/>
                    </a:cubicBezTo>
                    <a:cubicBezTo>
                      <a:pt x="748096" y="0"/>
                      <a:pt x="963864" y="215768"/>
                      <a:pt x="963864" y="481932"/>
                    </a:cubicBezTo>
                    <a:close/>
                  </a:path>
                </a:pathLst>
              </a:custGeom>
              <a:solidFill>
                <a:schemeClr val="accent1"/>
              </a:solidFill>
              <a:ln w="18473" cap="flat">
                <a:noFill/>
                <a:prstDash val="solid"/>
                <a:miter/>
              </a:ln>
              <a:effectLst>
                <a:outerShdw blurRad="127000" dist="76200" dir="8100000" algn="r" rotWithShape="0">
                  <a:prstClr val="black">
                    <a:alpha val="19000"/>
                  </a:prstClr>
                </a:outerShdw>
              </a:effectLst>
            </p:spPr>
            <p:txBody>
              <a:bodyPr rtlCol="0" anchor="ctr"/>
              <a:lstStyle/>
              <a:p>
                <a:endParaRPr lang="en-US" dirty="0"/>
              </a:p>
            </p:txBody>
          </p:sp>
          <p:sp>
            <p:nvSpPr>
              <p:cNvPr id="11" name="Freeform: Shape 10">
                <a:extLst>
                  <a:ext uri="{FF2B5EF4-FFF2-40B4-BE49-F238E27FC236}">
                    <a16:creationId xmlns:a16="http://schemas.microsoft.com/office/drawing/2014/main" id="{386152AD-C015-44ED-9859-53E45172964E}"/>
                  </a:ext>
                </a:extLst>
              </p:cNvPr>
              <p:cNvSpPr/>
              <p:nvPr/>
            </p:nvSpPr>
            <p:spPr>
              <a:xfrm>
                <a:off x="8274505" y="1880557"/>
                <a:ext cx="1019370" cy="1019370"/>
              </a:xfrm>
              <a:custGeom>
                <a:avLst/>
                <a:gdLst>
                  <a:gd name="connsiteX0" fmla="*/ 509685 w 1019370"/>
                  <a:gd name="connsiteY0" fmla="*/ 1019371 h 1019370"/>
                  <a:gd name="connsiteX1" fmla="*/ 0 w 1019370"/>
                  <a:gd name="connsiteY1" fmla="*/ 509685 h 1019370"/>
                  <a:gd name="connsiteX2" fmla="*/ 509685 w 1019370"/>
                  <a:gd name="connsiteY2" fmla="*/ 0 h 1019370"/>
                  <a:gd name="connsiteX3" fmla="*/ 1019371 w 1019370"/>
                  <a:gd name="connsiteY3" fmla="*/ 509685 h 1019370"/>
                  <a:gd name="connsiteX4" fmla="*/ 509685 w 1019370"/>
                  <a:gd name="connsiteY4" fmla="*/ 1019371 h 1019370"/>
                  <a:gd name="connsiteX5" fmla="*/ 509685 w 1019370"/>
                  <a:gd name="connsiteY5" fmla="*/ 55521 h 1019370"/>
                  <a:gd name="connsiteX6" fmla="*/ 55521 w 1019370"/>
                  <a:gd name="connsiteY6" fmla="*/ 509685 h 1019370"/>
                  <a:gd name="connsiteX7" fmla="*/ 509685 w 1019370"/>
                  <a:gd name="connsiteY7" fmla="*/ 963850 h 1019370"/>
                  <a:gd name="connsiteX8" fmla="*/ 963849 w 1019370"/>
                  <a:gd name="connsiteY8" fmla="*/ 509685 h 1019370"/>
                  <a:gd name="connsiteX9" fmla="*/ 509685 w 1019370"/>
                  <a:gd name="connsiteY9" fmla="*/ 55521 h 101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370" h="1019370">
                    <a:moveTo>
                      <a:pt x="509685" y="1019371"/>
                    </a:moveTo>
                    <a:cubicBezTo>
                      <a:pt x="228562" y="1019371"/>
                      <a:pt x="0" y="790808"/>
                      <a:pt x="0" y="509685"/>
                    </a:cubicBezTo>
                    <a:cubicBezTo>
                      <a:pt x="0" y="228563"/>
                      <a:pt x="228562" y="0"/>
                      <a:pt x="509685" y="0"/>
                    </a:cubicBezTo>
                    <a:cubicBezTo>
                      <a:pt x="790808" y="0"/>
                      <a:pt x="1019371" y="228563"/>
                      <a:pt x="1019371" y="509685"/>
                    </a:cubicBezTo>
                    <a:cubicBezTo>
                      <a:pt x="1019371" y="790808"/>
                      <a:pt x="790623" y="1019371"/>
                      <a:pt x="509685" y="1019371"/>
                    </a:cubicBezTo>
                    <a:close/>
                    <a:moveTo>
                      <a:pt x="509685" y="55521"/>
                    </a:moveTo>
                    <a:cubicBezTo>
                      <a:pt x="259284" y="55521"/>
                      <a:pt x="55521" y="259284"/>
                      <a:pt x="55521" y="509685"/>
                    </a:cubicBezTo>
                    <a:cubicBezTo>
                      <a:pt x="55521" y="760086"/>
                      <a:pt x="259284" y="963850"/>
                      <a:pt x="509685" y="963850"/>
                    </a:cubicBezTo>
                    <a:cubicBezTo>
                      <a:pt x="760086" y="963850"/>
                      <a:pt x="963849" y="760086"/>
                      <a:pt x="963849" y="509685"/>
                    </a:cubicBezTo>
                    <a:cubicBezTo>
                      <a:pt x="963849" y="259284"/>
                      <a:pt x="760086" y="55521"/>
                      <a:pt x="509685" y="55521"/>
                    </a:cubicBezTo>
                    <a:close/>
                  </a:path>
                </a:pathLst>
              </a:custGeom>
              <a:solidFill>
                <a:srgbClr val="FFFFFF"/>
              </a:solidFill>
              <a:ln w="18473" cap="flat">
                <a:noFill/>
                <a:prstDash val="solid"/>
                <a:miter/>
              </a:ln>
            </p:spPr>
            <p:txBody>
              <a:bodyPr rtlCol="0" anchor="ctr"/>
              <a:lstStyle/>
              <a:p>
                <a:endParaRPr lang="en-US"/>
              </a:p>
            </p:txBody>
          </p:sp>
        </p:grpSp>
        <p:grpSp>
          <p:nvGrpSpPr>
            <p:cNvPr id="12" name="Graphic 4">
              <a:extLst>
                <a:ext uri="{FF2B5EF4-FFF2-40B4-BE49-F238E27FC236}">
                  <a16:creationId xmlns:a16="http://schemas.microsoft.com/office/drawing/2014/main" id="{FFF84958-8763-4F08-8921-480A99F47E7B}"/>
                </a:ext>
              </a:extLst>
            </p:cNvPr>
            <p:cNvGrpSpPr/>
            <p:nvPr/>
          </p:nvGrpSpPr>
          <p:grpSpPr>
            <a:xfrm>
              <a:off x="7172007" y="2755220"/>
              <a:ext cx="359689" cy="359689"/>
              <a:chOff x="7802759" y="2592524"/>
              <a:chExt cx="407156" cy="407156"/>
            </a:xfrm>
          </p:grpSpPr>
          <p:sp>
            <p:nvSpPr>
              <p:cNvPr id="13" name="Freeform: Shape 12">
                <a:extLst>
                  <a:ext uri="{FF2B5EF4-FFF2-40B4-BE49-F238E27FC236}">
                    <a16:creationId xmlns:a16="http://schemas.microsoft.com/office/drawing/2014/main" id="{ED043E17-E888-40C3-86A6-6EAE550C8756}"/>
                  </a:ext>
                </a:extLst>
              </p:cNvPr>
              <p:cNvSpPr/>
              <p:nvPr/>
            </p:nvSpPr>
            <p:spPr>
              <a:xfrm rot="-4853511">
                <a:off x="7830681" y="2620331"/>
                <a:ext cx="351637" cy="351637"/>
              </a:xfrm>
              <a:custGeom>
                <a:avLst/>
                <a:gdLst>
                  <a:gd name="connsiteX0" fmla="*/ 351638 w 351637"/>
                  <a:gd name="connsiteY0" fmla="*/ 175819 h 351637"/>
                  <a:gd name="connsiteX1" fmla="*/ 175819 w 351637"/>
                  <a:gd name="connsiteY1" fmla="*/ 351638 h 351637"/>
                  <a:gd name="connsiteX2" fmla="*/ 0 w 351637"/>
                  <a:gd name="connsiteY2" fmla="*/ 175819 h 351637"/>
                  <a:gd name="connsiteX3" fmla="*/ 175819 w 351637"/>
                  <a:gd name="connsiteY3" fmla="*/ 0 h 351637"/>
                  <a:gd name="connsiteX4" fmla="*/ 351638 w 351637"/>
                  <a:gd name="connsiteY4" fmla="*/ 175819 h 351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37" h="351637">
                    <a:moveTo>
                      <a:pt x="351638" y="175819"/>
                    </a:moveTo>
                    <a:cubicBezTo>
                      <a:pt x="351638" y="272921"/>
                      <a:pt x="272921" y="351638"/>
                      <a:pt x="175819" y="351638"/>
                    </a:cubicBezTo>
                    <a:cubicBezTo>
                      <a:pt x="78717" y="351638"/>
                      <a:pt x="0" y="272921"/>
                      <a:pt x="0" y="175819"/>
                    </a:cubicBezTo>
                    <a:cubicBezTo>
                      <a:pt x="0" y="78717"/>
                      <a:pt x="78717" y="0"/>
                      <a:pt x="175819" y="0"/>
                    </a:cubicBezTo>
                    <a:cubicBezTo>
                      <a:pt x="272921" y="0"/>
                      <a:pt x="351638" y="78717"/>
                      <a:pt x="351638" y="175819"/>
                    </a:cubicBezTo>
                    <a:close/>
                  </a:path>
                </a:pathLst>
              </a:custGeom>
              <a:solidFill>
                <a:schemeClr val="accent1"/>
              </a:solidFill>
              <a:ln w="18473" cap="flat">
                <a:noFill/>
                <a:prstDash val="solid"/>
                <a:miter/>
              </a:ln>
              <a:effectLst>
                <a:outerShdw blurRad="127000" dist="76200" dir="8100000" algn="r" rotWithShape="0">
                  <a:prstClr val="black">
                    <a:alpha val="19000"/>
                  </a:prstClr>
                </a:outerShdw>
              </a:effectLst>
            </p:spPr>
            <p:txBody>
              <a:bodyPr rtlCol="0" anchor="ctr"/>
              <a:lstStyle/>
              <a:p>
                <a:endParaRPr lang="en-US"/>
              </a:p>
            </p:txBody>
          </p:sp>
          <p:sp>
            <p:nvSpPr>
              <p:cNvPr id="14" name="Freeform: Shape 13">
                <a:extLst>
                  <a:ext uri="{FF2B5EF4-FFF2-40B4-BE49-F238E27FC236}">
                    <a16:creationId xmlns:a16="http://schemas.microsoft.com/office/drawing/2014/main" id="{68A2CE32-E37F-4400-A67B-06D030891119}"/>
                  </a:ext>
                </a:extLst>
              </p:cNvPr>
              <p:cNvSpPr/>
              <p:nvPr/>
            </p:nvSpPr>
            <p:spPr>
              <a:xfrm>
                <a:off x="7802759" y="2592524"/>
                <a:ext cx="407156" cy="407156"/>
              </a:xfrm>
              <a:custGeom>
                <a:avLst/>
                <a:gdLst>
                  <a:gd name="connsiteX0" fmla="*/ 203578 w 407156"/>
                  <a:gd name="connsiteY0" fmla="*/ 407156 h 407156"/>
                  <a:gd name="connsiteX1" fmla="*/ 0 w 407156"/>
                  <a:gd name="connsiteY1" fmla="*/ 203578 h 407156"/>
                  <a:gd name="connsiteX2" fmla="*/ 203578 w 407156"/>
                  <a:gd name="connsiteY2" fmla="*/ 0 h 407156"/>
                  <a:gd name="connsiteX3" fmla="*/ 407156 w 407156"/>
                  <a:gd name="connsiteY3" fmla="*/ 203578 h 407156"/>
                  <a:gd name="connsiteX4" fmla="*/ 203578 w 407156"/>
                  <a:gd name="connsiteY4" fmla="*/ 407156 h 407156"/>
                  <a:gd name="connsiteX5" fmla="*/ 203578 w 407156"/>
                  <a:gd name="connsiteY5" fmla="*/ 55521 h 407156"/>
                  <a:gd name="connsiteX6" fmla="*/ 55521 w 407156"/>
                  <a:gd name="connsiteY6" fmla="*/ 203578 h 407156"/>
                  <a:gd name="connsiteX7" fmla="*/ 203578 w 407156"/>
                  <a:gd name="connsiteY7" fmla="*/ 351635 h 407156"/>
                  <a:gd name="connsiteX8" fmla="*/ 351635 w 407156"/>
                  <a:gd name="connsiteY8" fmla="*/ 203578 h 407156"/>
                  <a:gd name="connsiteX9" fmla="*/ 203578 w 407156"/>
                  <a:gd name="connsiteY9" fmla="*/ 55521 h 4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156" h="407156">
                    <a:moveTo>
                      <a:pt x="203578" y="407156"/>
                    </a:moveTo>
                    <a:cubicBezTo>
                      <a:pt x="91240" y="407156"/>
                      <a:pt x="0" y="315731"/>
                      <a:pt x="0" y="203578"/>
                    </a:cubicBezTo>
                    <a:cubicBezTo>
                      <a:pt x="0" y="91240"/>
                      <a:pt x="91425" y="0"/>
                      <a:pt x="203578" y="0"/>
                    </a:cubicBezTo>
                    <a:cubicBezTo>
                      <a:pt x="315916" y="0"/>
                      <a:pt x="407156" y="91425"/>
                      <a:pt x="407156" y="203578"/>
                    </a:cubicBezTo>
                    <a:cubicBezTo>
                      <a:pt x="407156" y="315916"/>
                      <a:pt x="315916" y="407156"/>
                      <a:pt x="203578" y="407156"/>
                    </a:cubicBezTo>
                    <a:close/>
                    <a:moveTo>
                      <a:pt x="203578" y="55521"/>
                    </a:moveTo>
                    <a:cubicBezTo>
                      <a:pt x="121962" y="55521"/>
                      <a:pt x="55521" y="121962"/>
                      <a:pt x="55521" y="203578"/>
                    </a:cubicBezTo>
                    <a:cubicBezTo>
                      <a:pt x="55521" y="285194"/>
                      <a:pt x="121962" y="351635"/>
                      <a:pt x="203578" y="351635"/>
                    </a:cubicBezTo>
                    <a:cubicBezTo>
                      <a:pt x="285194" y="351635"/>
                      <a:pt x="351635" y="285194"/>
                      <a:pt x="351635" y="203578"/>
                    </a:cubicBezTo>
                    <a:cubicBezTo>
                      <a:pt x="351635" y="121962"/>
                      <a:pt x="285194" y="55521"/>
                      <a:pt x="203578" y="55521"/>
                    </a:cubicBezTo>
                    <a:close/>
                  </a:path>
                </a:pathLst>
              </a:custGeom>
              <a:solidFill>
                <a:srgbClr val="FFFFFF"/>
              </a:solidFill>
              <a:ln w="18473" cap="flat">
                <a:noFill/>
                <a:prstDash val="solid"/>
                <a:miter/>
              </a:ln>
            </p:spPr>
            <p:txBody>
              <a:bodyPr rtlCol="0" anchor="ctr"/>
              <a:lstStyle/>
              <a:p>
                <a:endParaRPr lang="en-US"/>
              </a:p>
            </p:txBody>
          </p:sp>
        </p:grpSp>
        <p:grpSp>
          <p:nvGrpSpPr>
            <p:cNvPr id="71" name="Group 70">
              <a:extLst>
                <a:ext uri="{FF2B5EF4-FFF2-40B4-BE49-F238E27FC236}">
                  <a16:creationId xmlns:a16="http://schemas.microsoft.com/office/drawing/2014/main" id="{E4D074F1-95C4-4B7D-AB2B-24F8EFC49F15}"/>
                </a:ext>
              </a:extLst>
            </p:cNvPr>
            <p:cNvGrpSpPr/>
            <p:nvPr/>
          </p:nvGrpSpPr>
          <p:grpSpPr>
            <a:xfrm>
              <a:off x="6713986" y="3019491"/>
              <a:ext cx="491317" cy="327354"/>
              <a:chOff x="6713986" y="3019491"/>
              <a:chExt cx="491317" cy="327354"/>
            </a:xfrm>
            <a:solidFill>
              <a:schemeClr val="tx2"/>
            </a:solidFill>
          </p:grpSpPr>
          <p:sp>
            <p:nvSpPr>
              <p:cNvPr id="29" name="Freeform: Shape 28">
                <a:extLst>
                  <a:ext uri="{FF2B5EF4-FFF2-40B4-BE49-F238E27FC236}">
                    <a16:creationId xmlns:a16="http://schemas.microsoft.com/office/drawing/2014/main" id="{4F8C6A6F-5F9C-4EAF-9B33-71FD898373AD}"/>
                  </a:ext>
                </a:extLst>
              </p:cNvPr>
              <p:cNvSpPr/>
              <p:nvPr/>
            </p:nvSpPr>
            <p:spPr>
              <a:xfrm rot="19619404">
                <a:off x="6713986" y="3174997"/>
                <a:ext cx="491317" cy="16349"/>
              </a:xfrm>
              <a:custGeom>
                <a:avLst/>
                <a:gdLst>
                  <a:gd name="connsiteX0" fmla="*/ 0 w 556154"/>
                  <a:gd name="connsiteY0" fmla="*/ 0 h 18507"/>
                  <a:gd name="connsiteX1" fmla="*/ 556154 w 556154"/>
                  <a:gd name="connsiteY1" fmla="*/ 0 h 18507"/>
                  <a:gd name="connsiteX2" fmla="*/ 556154 w 556154"/>
                  <a:gd name="connsiteY2" fmla="*/ 18508 h 18507"/>
                  <a:gd name="connsiteX3" fmla="*/ 0 w 556154"/>
                  <a:gd name="connsiteY3" fmla="*/ 18508 h 18507"/>
                </a:gdLst>
                <a:ahLst/>
                <a:cxnLst>
                  <a:cxn ang="0">
                    <a:pos x="connsiteX0" y="connsiteY0"/>
                  </a:cxn>
                  <a:cxn ang="0">
                    <a:pos x="connsiteX1" y="connsiteY1"/>
                  </a:cxn>
                  <a:cxn ang="0">
                    <a:pos x="connsiteX2" y="connsiteY2"/>
                  </a:cxn>
                  <a:cxn ang="0">
                    <a:pos x="connsiteX3" y="connsiteY3"/>
                  </a:cxn>
                </a:cxnLst>
                <a:rect l="l" t="t" r="r" b="b"/>
                <a:pathLst>
                  <a:path w="556154" h="18507">
                    <a:moveTo>
                      <a:pt x="0" y="0"/>
                    </a:moveTo>
                    <a:lnTo>
                      <a:pt x="556154" y="0"/>
                    </a:lnTo>
                    <a:lnTo>
                      <a:pt x="556154" y="18508"/>
                    </a:lnTo>
                    <a:lnTo>
                      <a:pt x="0" y="18508"/>
                    </a:lnTo>
                    <a:close/>
                  </a:path>
                </a:pathLst>
              </a:custGeom>
              <a:grpFill/>
              <a:ln w="1847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59262BD-AC16-4DD0-A7F2-148DD0912C6D}"/>
                  </a:ext>
                </a:extLst>
              </p:cNvPr>
              <p:cNvSpPr/>
              <p:nvPr/>
            </p:nvSpPr>
            <p:spPr>
              <a:xfrm>
                <a:off x="7133485" y="3019491"/>
                <a:ext cx="61512" cy="61511"/>
              </a:xfrm>
              <a:custGeom>
                <a:avLst/>
                <a:gdLst>
                  <a:gd name="connsiteX0" fmla="*/ 15845 w 69629"/>
                  <a:gd name="connsiteY0" fmla="*/ 5666 h 69629"/>
                  <a:gd name="connsiteX1" fmla="*/ 63963 w 69629"/>
                  <a:gd name="connsiteY1" fmla="*/ 15845 h 69629"/>
                  <a:gd name="connsiteX2" fmla="*/ 53784 w 69629"/>
                  <a:gd name="connsiteY2" fmla="*/ 63963 h 69629"/>
                  <a:gd name="connsiteX3" fmla="*/ 5666 w 69629"/>
                  <a:gd name="connsiteY3" fmla="*/ 53784 h 69629"/>
                  <a:gd name="connsiteX4" fmla="*/ 15845 w 69629"/>
                  <a:gd name="connsiteY4" fmla="*/ 5666 h 6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 h="69629">
                    <a:moveTo>
                      <a:pt x="15845" y="5666"/>
                    </a:moveTo>
                    <a:cubicBezTo>
                      <a:pt x="31946" y="-4883"/>
                      <a:pt x="53599" y="-256"/>
                      <a:pt x="63963" y="15845"/>
                    </a:cubicBezTo>
                    <a:cubicBezTo>
                      <a:pt x="74512" y="31946"/>
                      <a:pt x="69885" y="53599"/>
                      <a:pt x="53784" y="63963"/>
                    </a:cubicBezTo>
                    <a:cubicBezTo>
                      <a:pt x="37683" y="74512"/>
                      <a:pt x="16030" y="69886"/>
                      <a:pt x="5666" y="53784"/>
                    </a:cubicBezTo>
                    <a:cubicBezTo>
                      <a:pt x="-4883" y="37683"/>
                      <a:pt x="-256" y="16030"/>
                      <a:pt x="15845" y="5666"/>
                    </a:cubicBezTo>
                    <a:close/>
                  </a:path>
                </a:pathLst>
              </a:custGeom>
              <a:grpFill/>
              <a:ln w="1847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6227D5-78F8-4C7B-86DA-0315A3CB7AB3}"/>
                  </a:ext>
                </a:extLst>
              </p:cNvPr>
              <p:cNvSpPr/>
              <p:nvPr/>
            </p:nvSpPr>
            <p:spPr>
              <a:xfrm>
                <a:off x="6724094" y="3285406"/>
                <a:ext cx="61512" cy="61439"/>
              </a:xfrm>
              <a:custGeom>
                <a:avLst/>
                <a:gdLst>
                  <a:gd name="connsiteX0" fmla="*/ 15845 w 69629"/>
                  <a:gd name="connsiteY0" fmla="*/ 5584 h 69547"/>
                  <a:gd name="connsiteX1" fmla="*/ 5666 w 69629"/>
                  <a:gd name="connsiteY1" fmla="*/ 53703 h 69547"/>
                  <a:gd name="connsiteX2" fmla="*/ 53784 w 69629"/>
                  <a:gd name="connsiteY2" fmla="*/ 63881 h 69547"/>
                  <a:gd name="connsiteX3" fmla="*/ 63963 w 69629"/>
                  <a:gd name="connsiteY3" fmla="*/ 15763 h 69547"/>
                  <a:gd name="connsiteX4" fmla="*/ 15845 w 69629"/>
                  <a:gd name="connsiteY4" fmla="*/ 5584 h 69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 h="69547">
                    <a:moveTo>
                      <a:pt x="15845" y="5584"/>
                    </a:moveTo>
                    <a:cubicBezTo>
                      <a:pt x="-256" y="16133"/>
                      <a:pt x="-4883" y="37601"/>
                      <a:pt x="5666" y="53703"/>
                    </a:cubicBezTo>
                    <a:cubicBezTo>
                      <a:pt x="16215" y="69804"/>
                      <a:pt x="37683" y="74431"/>
                      <a:pt x="53784" y="63881"/>
                    </a:cubicBezTo>
                    <a:cubicBezTo>
                      <a:pt x="69886" y="53332"/>
                      <a:pt x="74512" y="31864"/>
                      <a:pt x="63963" y="15763"/>
                    </a:cubicBezTo>
                    <a:cubicBezTo>
                      <a:pt x="53414" y="-338"/>
                      <a:pt x="31946" y="-4780"/>
                      <a:pt x="15845" y="5584"/>
                    </a:cubicBezTo>
                    <a:close/>
                  </a:path>
                </a:pathLst>
              </a:custGeom>
              <a:grpFill/>
              <a:ln w="18473" cap="flat">
                <a:noFill/>
                <a:prstDash val="solid"/>
                <a:miter/>
              </a:ln>
            </p:spPr>
            <p:txBody>
              <a:bodyPr rtlCol="0" anchor="ctr"/>
              <a:lstStyle/>
              <a:p>
                <a:endParaRPr lang="en-US"/>
              </a:p>
            </p:txBody>
          </p:sp>
        </p:grpSp>
      </p:grpSp>
      <p:grpSp>
        <p:nvGrpSpPr>
          <p:cNvPr id="75" name="Group 74">
            <a:extLst>
              <a:ext uri="{FF2B5EF4-FFF2-40B4-BE49-F238E27FC236}">
                <a16:creationId xmlns:a16="http://schemas.microsoft.com/office/drawing/2014/main" id="{C63ECEAF-83FB-4B18-BAE6-3E6832A2752F}"/>
              </a:ext>
            </a:extLst>
          </p:cNvPr>
          <p:cNvGrpSpPr/>
          <p:nvPr/>
        </p:nvGrpSpPr>
        <p:grpSpPr>
          <a:xfrm>
            <a:off x="6934776" y="3382927"/>
            <a:ext cx="2178744" cy="972903"/>
            <a:chOff x="6934776" y="3382927"/>
            <a:chExt cx="2178744" cy="972903"/>
          </a:xfrm>
        </p:grpSpPr>
        <p:grpSp>
          <p:nvGrpSpPr>
            <p:cNvPr id="22" name="Graphic 4">
              <a:extLst>
                <a:ext uri="{FF2B5EF4-FFF2-40B4-BE49-F238E27FC236}">
                  <a16:creationId xmlns:a16="http://schemas.microsoft.com/office/drawing/2014/main" id="{FFF84958-8763-4F08-8921-480A99F47E7B}"/>
                </a:ext>
              </a:extLst>
            </p:cNvPr>
            <p:cNvGrpSpPr/>
            <p:nvPr/>
          </p:nvGrpSpPr>
          <p:grpSpPr>
            <a:xfrm>
              <a:off x="8140616" y="3382927"/>
              <a:ext cx="972904" cy="972903"/>
              <a:chOff x="8899192" y="3303067"/>
              <a:chExt cx="1101294" cy="1101294"/>
            </a:xfrm>
          </p:grpSpPr>
          <p:sp>
            <p:nvSpPr>
              <p:cNvPr id="23" name="Freeform: Shape 22">
                <a:extLst>
                  <a:ext uri="{FF2B5EF4-FFF2-40B4-BE49-F238E27FC236}">
                    <a16:creationId xmlns:a16="http://schemas.microsoft.com/office/drawing/2014/main" id="{2EE87832-6808-41EA-A860-F9AEF0D4EF06}"/>
                  </a:ext>
                </a:extLst>
              </p:cNvPr>
              <p:cNvSpPr/>
              <p:nvPr/>
            </p:nvSpPr>
            <p:spPr>
              <a:xfrm rot="-4866396">
                <a:off x="8967904" y="3371778"/>
                <a:ext cx="963871" cy="963871"/>
              </a:xfrm>
              <a:custGeom>
                <a:avLst/>
                <a:gdLst>
                  <a:gd name="connsiteX0" fmla="*/ 963871 w 963871"/>
                  <a:gd name="connsiteY0" fmla="*/ 481936 h 963871"/>
                  <a:gd name="connsiteX1" fmla="*/ 481936 w 963871"/>
                  <a:gd name="connsiteY1" fmla="*/ 963871 h 963871"/>
                  <a:gd name="connsiteX2" fmla="*/ 0 w 963871"/>
                  <a:gd name="connsiteY2" fmla="*/ 481936 h 963871"/>
                  <a:gd name="connsiteX3" fmla="*/ 481936 w 963871"/>
                  <a:gd name="connsiteY3" fmla="*/ 0 h 963871"/>
                  <a:gd name="connsiteX4" fmla="*/ 963871 w 963871"/>
                  <a:gd name="connsiteY4" fmla="*/ 481936 h 963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871" h="963871">
                    <a:moveTo>
                      <a:pt x="963871" y="481936"/>
                    </a:moveTo>
                    <a:cubicBezTo>
                      <a:pt x="963871" y="748101"/>
                      <a:pt x="748101" y="963871"/>
                      <a:pt x="481936" y="963871"/>
                    </a:cubicBezTo>
                    <a:cubicBezTo>
                      <a:pt x="215770" y="963871"/>
                      <a:pt x="0" y="748101"/>
                      <a:pt x="0" y="481936"/>
                    </a:cubicBezTo>
                    <a:cubicBezTo>
                      <a:pt x="0" y="215770"/>
                      <a:pt x="215770" y="0"/>
                      <a:pt x="481936" y="0"/>
                    </a:cubicBezTo>
                    <a:cubicBezTo>
                      <a:pt x="748101" y="0"/>
                      <a:pt x="963871" y="215770"/>
                      <a:pt x="963871" y="481936"/>
                    </a:cubicBezTo>
                    <a:close/>
                  </a:path>
                </a:pathLst>
              </a:custGeom>
              <a:solidFill>
                <a:schemeClr val="accent2"/>
              </a:solidFill>
              <a:ln w="18473" cap="flat">
                <a:noFill/>
                <a:prstDash val="solid"/>
                <a:miter/>
              </a:ln>
              <a:effectLst>
                <a:outerShdw blurRad="127000" dist="76200" dir="10800000" algn="r" rotWithShape="0">
                  <a:prstClr val="black">
                    <a:alpha val="19000"/>
                  </a:prstClr>
                </a:outerShdw>
              </a:effectLst>
            </p:spPr>
            <p:txBody>
              <a:bodyPr rtlCol="0" anchor="ctr"/>
              <a:lstStyle/>
              <a:p>
                <a:endParaRPr lang="en-US" dirty="0"/>
              </a:p>
            </p:txBody>
          </p:sp>
          <p:sp>
            <p:nvSpPr>
              <p:cNvPr id="24" name="Freeform: Shape 23">
                <a:extLst>
                  <a:ext uri="{FF2B5EF4-FFF2-40B4-BE49-F238E27FC236}">
                    <a16:creationId xmlns:a16="http://schemas.microsoft.com/office/drawing/2014/main" id="{76EE546E-317A-40F0-9ED0-1414B6E8DA48}"/>
                  </a:ext>
                </a:extLst>
              </p:cNvPr>
              <p:cNvSpPr/>
              <p:nvPr/>
            </p:nvSpPr>
            <p:spPr>
              <a:xfrm>
                <a:off x="8940205" y="3344098"/>
                <a:ext cx="1019370" cy="1019370"/>
              </a:xfrm>
              <a:custGeom>
                <a:avLst/>
                <a:gdLst>
                  <a:gd name="connsiteX0" fmla="*/ 509685 w 1019370"/>
                  <a:gd name="connsiteY0" fmla="*/ 1019371 h 1019370"/>
                  <a:gd name="connsiteX1" fmla="*/ 0 w 1019370"/>
                  <a:gd name="connsiteY1" fmla="*/ 509685 h 1019370"/>
                  <a:gd name="connsiteX2" fmla="*/ 509685 w 1019370"/>
                  <a:gd name="connsiteY2" fmla="*/ 0 h 1019370"/>
                  <a:gd name="connsiteX3" fmla="*/ 1019371 w 1019370"/>
                  <a:gd name="connsiteY3" fmla="*/ 509685 h 1019370"/>
                  <a:gd name="connsiteX4" fmla="*/ 509685 w 1019370"/>
                  <a:gd name="connsiteY4" fmla="*/ 1019371 h 1019370"/>
                  <a:gd name="connsiteX5" fmla="*/ 509685 w 1019370"/>
                  <a:gd name="connsiteY5" fmla="*/ 55521 h 1019370"/>
                  <a:gd name="connsiteX6" fmla="*/ 55521 w 1019370"/>
                  <a:gd name="connsiteY6" fmla="*/ 509685 h 1019370"/>
                  <a:gd name="connsiteX7" fmla="*/ 509685 w 1019370"/>
                  <a:gd name="connsiteY7" fmla="*/ 963850 h 1019370"/>
                  <a:gd name="connsiteX8" fmla="*/ 963849 w 1019370"/>
                  <a:gd name="connsiteY8" fmla="*/ 509685 h 1019370"/>
                  <a:gd name="connsiteX9" fmla="*/ 509685 w 1019370"/>
                  <a:gd name="connsiteY9" fmla="*/ 55521 h 101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370" h="1019370">
                    <a:moveTo>
                      <a:pt x="509685" y="1019371"/>
                    </a:moveTo>
                    <a:cubicBezTo>
                      <a:pt x="228562" y="1019371"/>
                      <a:pt x="0" y="790808"/>
                      <a:pt x="0" y="509685"/>
                    </a:cubicBezTo>
                    <a:cubicBezTo>
                      <a:pt x="0" y="228563"/>
                      <a:pt x="228562" y="0"/>
                      <a:pt x="509685" y="0"/>
                    </a:cubicBezTo>
                    <a:cubicBezTo>
                      <a:pt x="790808" y="0"/>
                      <a:pt x="1019371" y="228563"/>
                      <a:pt x="1019371" y="509685"/>
                    </a:cubicBezTo>
                    <a:cubicBezTo>
                      <a:pt x="1019371" y="790808"/>
                      <a:pt x="790808" y="1019371"/>
                      <a:pt x="509685" y="1019371"/>
                    </a:cubicBezTo>
                    <a:close/>
                    <a:moveTo>
                      <a:pt x="509685" y="55521"/>
                    </a:moveTo>
                    <a:cubicBezTo>
                      <a:pt x="259284" y="55521"/>
                      <a:pt x="55521" y="259284"/>
                      <a:pt x="55521" y="509685"/>
                    </a:cubicBezTo>
                    <a:cubicBezTo>
                      <a:pt x="55521" y="760086"/>
                      <a:pt x="259284" y="963850"/>
                      <a:pt x="509685" y="963850"/>
                    </a:cubicBezTo>
                    <a:cubicBezTo>
                      <a:pt x="760086" y="963850"/>
                      <a:pt x="963849" y="760086"/>
                      <a:pt x="963849" y="509685"/>
                    </a:cubicBezTo>
                    <a:cubicBezTo>
                      <a:pt x="963849" y="259284"/>
                      <a:pt x="760086" y="55521"/>
                      <a:pt x="509685" y="55521"/>
                    </a:cubicBezTo>
                    <a:close/>
                  </a:path>
                </a:pathLst>
              </a:custGeom>
              <a:solidFill>
                <a:srgbClr val="FFFFFF"/>
              </a:solidFill>
              <a:ln w="18473" cap="flat">
                <a:noFill/>
                <a:prstDash val="solid"/>
                <a:miter/>
              </a:ln>
            </p:spPr>
            <p:txBody>
              <a:bodyPr rtlCol="0" anchor="ctr"/>
              <a:lstStyle/>
              <a:p>
                <a:endParaRPr lang="en-US"/>
              </a:p>
            </p:txBody>
          </p:sp>
        </p:grpSp>
        <p:grpSp>
          <p:nvGrpSpPr>
            <p:cNvPr id="25" name="Graphic 4">
              <a:extLst>
                <a:ext uri="{FF2B5EF4-FFF2-40B4-BE49-F238E27FC236}">
                  <a16:creationId xmlns:a16="http://schemas.microsoft.com/office/drawing/2014/main" id="{FFF84958-8763-4F08-8921-480A99F47E7B}"/>
                </a:ext>
              </a:extLst>
            </p:cNvPr>
            <p:cNvGrpSpPr/>
            <p:nvPr/>
          </p:nvGrpSpPr>
          <p:grpSpPr>
            <a:xfrm>
              <a:off x="7662819" y="3711831"/>
              <a:ext cx="359689" cy="359689"/>
              <a:chOff x="8358342" y="3675375"/>
              <a:chExt cx="407156" cy="407156"/>
            </a:xfrm>
          </p:grpSpPr>
          <p:sp>
            <p:nvSpPr>
              <p:cNvPr id="26" name="Freeform: Shape 25">
                <a:extLst>
                  <a:ext uri="{FF2B5EF4-FFF2-40B4-BE49-F238E27FC236}">
                    <a16:creationId xmlns:a16="http://schemas.microsoft.com/office/drawing/2014/main" id="{B261D6BC-6E92-43CC-95BD-421EA5807F04}"/>
                  </a:ext>
                </a:extLst>
              </p:cNvPr>
              <p:cNvSpPr/>
              <p:nvPr/>
            </p:nvSpPr>
            <p:spPr>
              <a:xfrm rot="-4848650">
                <a:off x="8386099" y="3703007"/>
                <a:ext cx="351646" cy="351646"/>
              </a:xfrm>
              <a:custGeom>
                <a:avLst/>
                <a:gdLst>
                  <a:gd name="connsiteX0" fmla="*/ 351647 w 351646"/>
                  <a:gd name="connsiteY0" fmla="*/ 175823 h 351646"/>
                  <a:gd name="connsiteX1" fmla="*/ 175823 w 351646"/>
                  <a:gd name="connsiteY1" fmla="*/ 351647 h 351646"/>
                  <a:gd name="connsiteX2" fmla="*/ 0 w 351646"/>
                  <a:gd name="connsiteY2" fmla="*/ 175823 h 351646"/>
                  <a:gd name="connsiteX3" fmla="*/ 175823 w 351646"/>
                  <a:gd name="connsiteY3" fmla="*/ 0 h 351646"/>
                  <a:gd name="connsiteX4" fmla="*/ 351647 w 351646"/>
                  <a:gd name="connsiteY4" fmla="*/ 175823 h 351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46" h="351646">
                    <a:moveTo>
                      <a:pt x="351647" y="175823"/>
                    </a:moveTo>
                    <a:cubicBezTo>
                      <a:pt x="351647" y="272928"/>
                      <a:pt x="272928" y="351647"/>
                      <a:pt x="175823" y="351647"/>
                    </a:cubicBezTo>
                    <a:cubicBezTo>
                      <a:pt x="78719" y="351647"/>
                      <a:pt x="0" y="272928"/>
                      <a:pt x="0" y="175823"/>
                    </a:cubicBezTo>
                    <a:cubicBezTo>
                      <a:pt x="0" y="78719"/>
                      <a:pt x="78719" y="0"/>
                      <a:pt x="175823" y="0"/>
                    </a:cubicBezTo>
                    <a:cubicBezTo>
                      <a:pt x="272928" y="0"/>
                      <a:pt x="351647" y="78719"/>
                      <a:pt x="351647" y="175823"/>
                    </a:cubicBezTo>
                    <a:close/>
                  </a:path>
                </a:pathLst>
              </a:custGeom>
              <a:solidFill>
                <a:schemeClr val="accent2"/>
              </a:solidFill>
              <a:ln w="18474" cap="flat">
                <a:noFill/>
                <a:prstDash val="solid"/>
                <a:miter/>
              </a:ln>
              <a:effectLst>
                <a:outerShdw blurRad="127000" dist="76200" dir="10800000" algn="r" rotWithShape="0">
                  <a:prstClr val="black">
                    <a:alpha val="19000"/>
                  </a:prstClr>
                </a:outerShdw>
              </a:effectLst>
            </p:spPr>
            <p:txBody>
              <a:bodyPr rtlCol="0" anchor="ctr"/>
              <a:lstStyle/>
              <a:p>
                <a:endParaRPr lang="en-US"/>
              </a:p>
            </p:txBody>
          </p:sp>
          <p:sp>
            <p:nvSpPr>
              <p:cNvPr id="27" name="Freeform: Shape 26">
                <a:extLst>
                  <a:ext uri="{FF2B5EF4-FFF2-40B4-BE49-F238E27FC236}">
                    <a16:creationId xmlns:a16="http://schemas.microsoft.com/office/drawing/2014/main" id="{AF5B6526-B4E6-46C2-ADC1-CA83FC9C5746}"/>
                  </a:ext>
                </a:extLst>
              </p:cNvPr>
              <p:cNvSpPr/>
              <p:nvPr/>
            </p:nvSpPr>
            <p:spPr>
              <a:xfrm>
                <a:off x="8358342" y="3675375"/>
                <a:ext cx="407156" cy="407156"/>
              </a:xfrm>
              <a:custGeom>
                <a:avLst/>
                <a:gdLst>
                  <a:gd name="connsiteX0" fmla="*/ 203578 w 407156"/>
                  <a:gd name="connsiteY0" fmla="*/ 407156 h 407156"/>
                  <a:gd name="connsiteX1" fmla="*/ 0 w 407156"/>
                  <a:gd name="connsiteY1" fmla="*/ 203578 h 407156"/>
                  <a:gd name="connsiteX2" fmla="*/ 203578 w 407156"/>
                  <a:gd name="connsiteY2" fmla="*/ 0 h 407156"/>
                  <a:gd name="connsiteX3" fmla="*/ 407156 w 407156"/>
                  <a:gd name="connsiteY3" fmla="*/ 203578 h 407156"/>
                  <a:gd name="connsiteX4" fmla="*/ 203578 w 407156"/>
                  <a:gd name="connsiteY4" fmla="*/ 407156 h 407156"/>
                  <a:gd name="connsiteX5" fmla="*/ 203578 w 407156"/>
                  <a:gd name="connsiteY5" fmla="*/ 55521 h 407156"/>
                  <a:gd name="connsiteX6" fmla="*/ 55521 w 407156"/>
                  <a:gd name="connsiteY6" fmla="*/ 203578 h 407156"/>
                  <a:gd name="connsiteX7" fmla="*/ 203578 w 407156"/>
                  <a:gd name="connsiteY7" fmla="*/ 351635 h 407156"/>
                  <a:gd name="connsiteX8" fmla="*/ 351635 w 407156"/>
                  <a:gd name="connsiteY8" fmla="*/ 203578 h 407156"/>
                  <a:gd name="connsiteX9" fmla="*/ 203578 w 407156"/>
                  <a:gd name="connsiteY9" fmla="*/ 55521 h 4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156" h="407156">
                    <a:moveTo>
                      <a:pt x="203578" y="407156"/>
                    </a:moveTo>
                    <a:cubicBezTo>
                      <a:pt x="91240" y="407156"/>
                      <a:pt x="0" y="315731"/>
                      <a:pt x="0" y="203578"/>
                    </a:cubicBezTo>
                    <a:cubicBezTo>
                      <a:pt x="0" y="91240"/>
                      <a:pt x="91425" y="0"/>
                      <a:pt x="203578" y="0"/>
                    </a:cubicBezTo>
                    <a:cubicBezTo>
                      <a:pt x="315731" y="0"/>
                      <a:pt x="407156" y="91425"/>
                      <a:pt x="407156" y="203578"/>
                    </a:cubicBezTo>
                    <a:cubicBezTo>
                      <a:pt x="407156" y="315916"/>
                      <a:pt x="315916" y="407156"/>
                      <a:pt x="203578" y="407156"/>
                    </a:cubicBezTo>
                    <a:close/>
                    <a:moveTo>
                      <a:pt x="203578" y="55521"/>
                    </a:moveTo>
                    <a:cubicBezTo>
                      <a:pt x="121962" y="55521"/>
                      <a:pt x="55521" y="121962"/>
                      <a:pt x="55521" y="203578"/>
                    </a:cubicBezTo>
                    <a:cubicBezTo>
                      <a:pt x="55521" y="285194"/>
                      <a:pt x="121962" y="351635"/>
                      <a:pt x="203578" y="351635"/>
                    </a:cubicBezTo>
                    <a:cubicBezTo>
                      <a:pt x="285194" y="351635"/>
                      <a:pt x="351635" y="285194"/>
                      <a:pt x="351635" y="203578"/>
                    </a:cubicBezTo>
                    <a:cubicBezTo>
                      <a:pt x="351635" y="121962"/>
                      <a:pt x="285194" y="55521"/>
                      <a:pt x="203578" y="55521"/>
                    </a:cubicBezTo>
                    <a:close/>
                  </a:path>
                </a:pathLst>
              </a:custGeom>
              <a:solidFill>
                <a:srgbClr val="FFFFFF"/>
              </a:solidFill>
              <a:ln w="18473" cap="flat">
                <a:noFill/>
                <a:prstDash val="solid"/>
                <a:miter/>
              </a:ln>
            </p:spPr>
            <p:txBody>
              <a:bodyPr rtlCol="0" anchor="ctr"/>
              <a:lstStyle/>
              <a:p>
                <a:endParaRPr lang="en-US"/>
              </a:p>
            </p:txBody>
          </p:sp>
        </p:grpSp>
        <p:grpSp>
          <p:nvGrpSpPr>
            <p:cNvPr id="73" name="Group 72">
              <a:extLst>
                <a:ext uri="{FF2B5EF4-FFF2-40B4-BE49-F238E27FC236}">
                  <a16:creationId xmlns:a16="http://schemas.microsoft.com/office/drawing/2014/main" id="{EE11AAE2-DA42-43E5-B0D8-75A491811FE2}"/>
                </a:ext>
              </a:extLst>
            </p:cNvPr>
            <p:cNvGrpSpPr/>
            <p:nvPr/>
          </p:nvGrpSpPr>
          <p:grpSpPr>
            <a:xfrm>
              <a:off x="6934776" y="3873690"/>
              <a:ext cx="717089" cy="61474"/>
              <a:chOff x="6934776" y="3873690"/>
              <a:chExt cx="717089" cy="61474"/>
            </a:xfrm>
            <a:solidFill>
              <a:schemeClr val="tx2"/>
            </a:solidFill>
          </p:grpSpPr>
          <p:sp>
            <p:nvSpPr>
              <p:cNvPr id="33" name="Freeform: Shape 32">
                <a:extLst>
                  <a:ext uri="{FF2B5EF4-FFF2-40B4-BE49-F238E27FC236}">
                    <a16:creationId xmlns:a16="http://schemas.microsoft.com/office/drawing/2014/main" id="{B4E4C070-C899-4220-B184-D837A3AAF4C3}"/>
                  </a:ext>
                </a:extLst>
              </p:cNvPr>
              <p:cNvSpPr/>
              <p:nvPr/>
            </p:nvSpPr>
            <p:spPr>
              <a:xfrm>
                <a:off x="6964042" y="3896253"/>
                <a:ext cx="658721" cy="16350"/>
              </a:xfrm>
              <a:custGeom>
                <a:avLst/>
                <a:gdLst>
                  <a:gd name="connsiteX0" fmla="*/ 0 w 745650"/>
                  <a:gd name="connsiteY0" fmla="*/ 0 h 18507"/>
                  <a:gd name="connsiteX1" fmla="*/ 745651 w 745650"/>
                  <a:gd name="connsiteY1" fmla="*/ 0 h 18507"/>
                  <a:gd name="connsiteX2" fmla="*/ 745651 w 745650"/>
                  <a:gd name="connsiteY2" fmla="*/ 18507 h 18507"/>
                  <a:gd name="connsiteX3" fmla="*/ 0 w 745650"/>
                  <a:gd name="connsiteY3" fmla="*/ 18507 h 18507"/>
                </a:gdLst>
                <a:ahLst/>
                <a:cxnLst>
                  <a:cxn ang="0">
                    <a:pos x="connsiteX0" y="connsiteY0"/>
                  </a:cxn>
                  <a:cxn ang="0">
                    <a:pos x="connsiteX1" y="connsiteY1"/>
                  </a:cxn>
                  <a:cxn ang="0">
                    <a:pos x="connsiteX2" y="connsiteY2"/>
                  </a:cxn>
                  <a:cxn ang="0">
                    <a:pos x="connsiteX3" y="connsiteY3"/>
                  </a:cxn>
                </a:cxnLst>
                <a:rect l="l" t="t" r="r" b="b"/>
                <a:pathLst>
                  <a:path w="745650" h="18507">
                    <a:moveTo>
                      <a:pt x="0" y="0"/>
                    </a:moveTo>
                    <a:lnTo>
                      <a:pt x="745651" y="0"/>
                    </a:lnTo>
                    <a:lnTo>
                      <a:pt x="745651" y="18507"/>
                    </a:lnTo>
                    <a:lnTo>
                      <a:pt x="0" y="18507"/>
                    </a:lnTo>
                    <a:close/>
                  </a:path>
                </a:pathLst>
              </a:custGeom>
              <a:grpFill/>
              <a:ln w="1847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46BC64-A20E-4729-94FF-3D92B171701A}"/>
                  </a:ext>
                </a:extLst>
              </p:cNvPr>
              <p:cNvSpPr/>
              <p:nvPr/>
            </p:nvSpPr>
            <p:spPr>
              <a:xfrm>
                <a:off x="6934776" y="3873690"/>
                <a:ext cx="61474" cy="61474"/>
              </a:xfrm>
              <a:custGeom>
                <a:avLst/>
                <a:gdLst>
                  <a:gd name="connsiteX0" fmla="*/ 69587 w 69586"/>
                  <a:gd name="connsiteY0" fmla="*/ 34793 h 69586"/>
                  <a:gd name="connsiteX1" fmla="*/ 34793 w 69586"/>
                  <a:gd name="connsiteY1" fmla="*/ 69587 h 69586"/>
                  <a:gd name="connsiteX2" fmla="*/ 0 w 69586"/>
                  <a:gd name="connsiteY2" fmla="*/ 34793 h 69586"/>
                  <a:gd name="connsiteX3" fmla="*/ 34793 w 69586"/>
                  <a:gd name="connsiteY3" fmla="*/ 0 h 69586"/>
                  <a:gd name="connsiteX4" fmla="*/ 69587 w 69586"/>
                  <a:gd name="connsiteY4" fmla="*/ 34793 h 6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86" h="69586">
                    <a:moveTo>
                      <a:pt x="69587" y="34793"/>
                    </a:moveTo>
                    <a:cubicBezTo>
                      <a:pt x="69587" y="54009"/>
                      <a:pt x="54009" y="69587"/>
                      <a:pt x="34793" y="69587"/>
                    </a:cubicBezTo>
                    <a:cubicBezTo>
                      <a:pt x="15577" y="69587"/>
                      <a:pt x="0" y="54009"/>
                      <a:pt x="0" y="34793"/>
                    </a:cubicBezTo>
                    <a:cubicBezTo>
                      <a:pt x="0" y="15578"/>
                      <a:pt x="15577" y="0"/>
                      <a:pt x="34793" y="0"/>
                    </a:cubicBezTo>
                    <a:cubicBezTo>
                      <a:pt x="54009" y="0"/>
                      <a:pt x="69587" y="15578"/>
                      <a:pt x="69587" y="34793"/>
                    </a:cubicBezTo>
                    <a:close/>
                  </a:path>
                </a:pathLst>
              </a:custGeom>
              <a:grpFill/>
              <a:ln w="1847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E0CACE6-2993-43A5-8D40-0ED845F4409D}"/>
                  </a:ext>
                </a:extLst>
              </p:cNvPr>
              <p:cNvSpPr/>
              <p:nvPr/>
            </p:nvSpPr>
            <p:spPr>
              <a:xfrm>
                <a:off x="7590391" y="3873690"/>
                <a:ext cx="61474" cy="61474"/>
              </a:xfrm>
              <a:custGeom>
                <a:avLst/>
                <a:gdLst>
                  <a:gd name="connsiteX0" fmla="*/ 34793 w 69586"/>
                  <a:gd name="connsiteY0" fmla="*/ 69587 h 69586"/>
                  <a:gd name="connsiteX1" fmla="*/ 69587 w 69586"/>
                  <a:gd name="connsiteY1" fmla="*/ 34793 h 69586"/>
                  <a:gd name="connsiteX2" fmla="*/ 34793 w 69586"/>
                  <a:gd name="connsiteY2" fmla="*/ 0 h 69586"/>
                  <a:gd name="connsiteX3" fmla="*/ 0 w 69586"/>
                  <a:gd name="connsiteY3" fmla="*/ 34793 h 69586"/>
                  <a:gd name="connsiteX4" fmla="*/ 34793 w 69586"/>
                  <a:gd name="connsiteY4" fmla="*/ 69587 h 6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86" h="69586">
                    <a:moveTo>
                      <a:pt x="34793" y="69587"/>
                    </a:moveTo>
                    <a:cubicBezTo>
                      <a:pt x="54041" y="69587"/>
                      <a:pt x="69587" y="54041"/>
                      <a:pt x="69587" y="34793"/>
                    </a:cubicBezTo>
                    <a:cubicBezTo>
                      <a:pt x="69587" y="15546"/>
                      <a:pt x="54041" y="0"/>
                      <a:pt x="34793" y="0"/>
                    </a:cubicBezTo>
                    <a:cubicBezTo>
                      <a:pt x="15546" y="0"/>
                      <a:pt x="0" y="15546"/>
                      <a:pt x="0" y="34793"/>
                    </a:cubicBezTo>
                    <a:cubicBezTo>
                      <a:pt x="0" y="54041"/>
                      <a:pt x="15546" y="69587"/>
                      <a:pt x="34793" y="69587"/>
                    </a:cubicBezTo>
                    <a:close/>
                  </a:path>
                </a:pathLst>
              </a:custGeom>
              <a:grpFill/>
              <a:ln w="18473" cap="flat">
                <a:noFill/>
                <a:prstDash val="solid"/>
                <a:miter/>
              </a:ln>
            </p:spPr>
            <p:txBody>
              <a:bodyPr rtlCol="0" anchor="ctr"/>
              <a:lstStyle/>
              <a:p>
                <a:endParaRPr lang="en-US"/>
              </a:p>
            </p:txBody>
          </p:sp>
        </p:grpSp>
      </p:grpSp>
      <p:grpSp>
        <p:nvGrpSpPr>
          <p:cNvPr id="77" name="Group 76">
            <a:extLst>
              <a:ext uri="{FF2B5EF4-FFF2-40B4-BE49-F238E27FC236}">
                <a16:creationId xmlns:a16="http://schemas.microsoft.com/office/drawing/2014/main" id="{90E99BE7-DEEE-4BFC-A5B1-8F97B3B586FB}"/>
              </a:ext>
            </a:extLst>
          </p:cNvPr>
          <p:cNvGrpSpPr/>
          <p:nvPr/>
        </p:nvGrpSpPr>
        <p:grpSpPr>
          <a:xfrm>
            <a:off x="6750772" y="4561974"/>
            <a:ext cx="1845876" cy="1306658"/>
            <a:chOff x="6750772" y="4561974"/>
            <a:chExt cx="1845876" cy="1306658"/>
          </a:xfrm>
        </p:grpSpPr>
        <p:grpSp>
          <p:nvGrpSpPr>
            <p:cNvPr id="15" name="Graphic 4">
              <a:extLst>
                <a:ext uri="{FF2B5EF4-FFF2-40B4-BE49-F238E27FC236}">
                  <a16:creationId xmlns:a16="http://schemas.microsoft.com/office/drawing/2014/main" id="{FFF84958-8763-4F08-8921-480A99F47E7B}"/>
                </a:ext>
              </a:extLst>
            </p:cNvPr>
            <p:cNvGrpSpPr/>
            <p:nvPr/>
          </p:nvGrpSpPr>
          <p:grpSpPr>
            <a:xfrm>
              <a:off x="7481121" y="4753105"/>
              <a:ext cx="1115527" cy="1115527"/>
              <a:chOff x="8152665" y="4854063"/>
              <a:chExt cx="1262739" cy="1262739"/>
            </a:xfrm>
          </p:grpSpPr>
          <p:sp>
            <p:nvSpPr>
              <p:cNvPr id="16" name="Freeform: Shape 15">
                <a:extLst>
                  <a:ext uri="{FF2B5EF4-FFF2-40B4-BE49-F238E27FC236}">
                    <a16:creationId xmlns:a16="http://schemas.microsoft.com/office/drawing/2014/main" id="{5CA43180-63B2-4D94-AF23-9CEEDA844D23}"/>
                  </a:ext>
                </a:extLst>
              </p:cNvPr>
              <p:cNvSpPr/>
              <p:nvPr/>
            </p:nvSpPr>
            <p:spPr>
              <a:xfrm rot="-1372821">
                <a:off x="8302120" y="5003518"/>
                <a:ext cx="963829" cy="963829"/>
              </a:xfrm>
              <a:custGeom>
                <a:avLst/>
                <a:gdLst>
                  <a:gd name="connsiteX0" fmla="*/ 963830 w 963829"/>
                  <a:gd name="connsiteY0" fmla="*/ 481915 h 963829"/>
                  <a:gd name="connsiteX1" fmla="*/ 481915 w 963829"/>
                  <a:gd name="connsiteY1" fmla="*/ 963830 h 963829"/>
                  <a:gd name="connsiteX2" fmla="*/ 0 w 963829"/>
                  <a:gd name="connsiteY2" fmla="*/ 481915 h 963829"/>
                  <a:gd name="connsiteX3" fmla="*/ 481915 w 963829"/>
                  <a:gd name="connsiteY3" fmla="*/ 0 h 963829"/>
                  <a:gd name="connsiteX4" fmla="*/ 963830 w 963829"/>
                  <a:gd name="connsiteY4" fmla="*/ 481915 h 96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829" h="963829">
                    <a:moveTo>
                      <a:pt x="963830" y="481915"/>
                    </a:moveTo>
                    <a:cubicBezTo>
                      <a:pt x="963830" y="748069"/>
                      <a:pt x="748069" y="963830"/>
                      <a:pt x="481915" y="963830"/>
                    </a:cubicBezTo>
                    <a:cubicBezTo>
                      <a:pt x="215761" y="963830"/>
                      <a:pt x="0" y="748069"/>
                      <a:pt x="0" y="481915"/>
                    </a:cubicBezTo>
                    <a:cubicBezTo>
                      <a:pt x="0" y="215761"/>
                      <a:pt x="215761" y="0"/>
                      <a:pt x="481915" y="0"/>
                    </a:cubicBezTo>
                    <a:cubicBezTo>
                      <a:pt x="748069" y="0"/>
                      <a:pt x="963830" y="215761"/>
                      <a:pt x="963830" y="481915"/>
                    </a:cubicBezTo>
                    <a:close/>
                  </a:path>
                </a:pathLst>
              </a:custGeom>
              <a:solidFill>
                <a:schemeClr val="accent3"/>
              </a:solidFill>
              <a:ln w="18473" cap="flat">
                <a:noFill/>
                <a:prstDash val="solid"/>
                <a:miter/>
              </a:ln>
              <a:effectLst>
                <a:outerShdw blurRad="127000" dist="76200" dir="15300000" algn="r" rotWithShape="0">
                  <a:prstClr val="black">
                    <a:alpha val="19000"/>
                  </a:prstClr>
                </a:outerShdw>
              </a:effectLst>
            </p:spPr>
            <p:txBody>
              <a:bodyPr rtlCol="0" anchor="ctr"/>
              <a:lstStyle/>
              <a:p>
                <a:endParaRPr lang="en-US"/>
              </a:p>
            </p:txBody>
          </p:sp>
          <p:sp>
            <p:nvSpPr>
              <p:cNvPr id="17" name="Freeform: Shape 16">
                <a:extLst>
                  <a:ext uri="{FF2B5EF4-FFF2-40B4-BE49-F238E27FC236}">
                    <a16:creationId xmlns:a16="http://schemas.microsoft.com/office/drawing/2014/main" id="{47A98F62-69B1-4594-BB44-86A6228742CE}"/>
                  </a:ext>
                </a:extLst>
              </p:cNvPr>
              <p:cNvSpPr/>
              <p:nvPr/>
            </p:nvSpPr>
            <p:spPr>
              <a:xfrm>
                <a:off x="8274505" y="4975683"/>
                <a:ext cx="1019370" cy="1019370"/>
              </a:xfrm>
              <a:custGeom>
                <a:avLst/>
                <a:gdLst>
                  <a:gd name="connsiteX0" fmla="*/ 509685 w 1019370"/>
                  <a:gd name="connsiteY0" fmla="*/ 1019371 h 1019370"/>
                  <a:gd name="connsiteX1" fmla="*/ 0 w 1019370"/>
                  <a:gd name="connsiteY1" fmla="*/ 509685 h 1019370"/>
                  <a:gd name="connsiteX2" fmla="*/ 509685 w 1019370"/>
                  <a:gd name="connsiteY2" fmla="*/ 0 h 1019370"/>
                  <a:gd name="connsiteX3" fmla="*/ 1019371 w 1019370"/>
                  <a:gd name="connsiteY3" fmla="*/ 509685 h 1019370"/>
                  <a:gd name="connsiteX4" fmla="*/ 509685 w 1019370"/>
                  <a:gd name="connsiteY4" fmla="*/ 1019371 h 1019370"/>
                  <a:gd name="connsiteX5" fmla="*/ 509685 w 1019370"/>
                  <a:gd name="connsiteY5" fmla="*/ 55521 h 1019370"/>
                  <a:gd name="connsiteX6" fmla="*/ 55521 w 1019370"/>
                  <a:gd name="connsiteY6" fmla="*/ 509685 h 1019370"/>
                  <a:gd name="connsiteX7" fmla="*/ 509685 w 1019370"/>
                  <a:gd name="connsiteY7" fmla="*/ 963850 h 1019370"/>
                  <a:gd name="connsiteX8" fmla="*/ 963849 w 1019370"/>
                  <a:gd name="connsiteY8" fmla="*/ 509685 h 1019370"/>
                  <a:gd name="connsiteX9" fmla="*/ 509685 w 1019370"/>
                  <a:gd name="connsiteY9" fmla="*/ 55521 h 101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370" h="1019370">
                    <a:moveTo>
                      <a:pt x="509685" y="1019371"/>
                    </a:moveTo>
                    <a:cubicBezTo>
                      <a:pt x="228562" y="1019371"/>
                      <a:pt x="0" y="790808"/>
                      <a:pt x="0" y="509685"/>
                    </a:cubicBezTo>
                    <a:cubicBezTo>
                      <a:pt x="0" y="228562"/>
                      <a:pt x="228562" y="0"/>
                      <a:pt x="509685" y="0"/>
                    </a:cubicBezTo>
                    <a:cubicBezTo>
                      <a:pt x="790808" y="0"/>
                      <a:pt x="1019371" y="228562"/>
                      <a:pt x="1019371" y="509685"/>
                    </a:cubicBezTo>
                    <a:cubicBezTo>
                      <a:pt x="1019371" y="790808"/>
                      <a:pt x="790623" y="1019371"/>
                      <a:pt x="509685" y="1019371"/>
                    </a:cubicBezTo>
                    <a:close/>
                    <a:moveTo>
                      <a:pt x="509685" y="55521"/>
                    </a:moveTo>
                    <a:cubicBezTo>
                      <a:pt x="259284" y="55521"/>
                      <a:pt x="55521" y="259284"/>
                      <a:pt x="55521" y="509685"/>
                    </a:cubicBezTo>
                    <a:cubicBezTo>
                      <a:pt x="55521" y="760086"/>
                      <a:pt x="259284" y="963850"/>
                      <a:pt x="509685" y="963850"/>
                    </a:cubicBezTo>
                    <a:cubicBezTo>
                      <a:pt x="760086" y="963850"/>
                      <a:pt x="963849" y="760086"/>
                      <a:pt x="963849" y="509685"/>
                    </a:cubicBezTo>
                    <a:cubicBezTo>
                      <a:pt x="963849" y="259284"/>
                      <a:pt x="760086" y="55521"/>
                      <a:pt x="509685" y="55521"/>
                    </a:cubicBezTo>
                    <a:close/>
                  </a:path>
                </a:pathLst>
              </a:custGeom>
              <a:solidFill>
                <a:srgbClr val="FFFFFF"/>
              </a:solidFill>
              <a:ln w="18473" cap="flat">
                <a:noFill/>
                <a:prstDash val="solid"/>
                <a:miter/>
              </a:ln>
            </p:spPr>
            <p:txBody>
              <a:bodyPr rtlCol="0" anchor="ctr"/>
              <a:lstStyle/>
              <a:p>
                <a:endParaRPr lang="en-US"/>
              </a:p>
            </p:txBody>
          </p:sp>
        </p:grpSp>
        <p:grpSp>
          <p:nvGrpSpPr>
            <p:cNvPr id="18" name="Graphic 4">
              <a:extLst>
                <a:ext uri="{FF2B5EF4-FFF2-40B4-BE49-F238E27FC236}">
                  <a16:creationId xmlns:a16="http://schemas.microsoft.com/office/drawing/2014/main" id="{FFF84958-8763-4F08-8921-480A99F47E7B}"/>
                </a:ext>
              </a:extLst>
            </p:cNvPr>
            <p:cNvGrpSpPr/>
            <p:nvPr/>
          </p:nvGrpSpPr>
          <p:grpSpPr>
            <a:xfrm>
              <a:off x="7140193" y="4730988"/>
              <a:ext cx="405479" cy="405478"/>
              <a:chOff x="7766746" y="4829027"/>
              <a:chExt cx="458988" cy="458988"/>
            </a:xfrm>
          </p:grpSpPr>
          <p:sp>
            <p:nvSpPr>
              <p:cNvPr id="19" name="Freeform: Shape 18">
                <a:extLst>
                  <a:ext uri="{FF2B5EF4-FFF2-40B4-BE49-F238E27FC236}">
                    <a16:creationId xmlns:a16="http://schemas.microsoft.com/office/drawing/2014/main" id="{4C48F415-8002-430B-A65C-4A76B518961A}"/>
                  </a:ext>
                </a:extLst>
              </p:cNvPr>
              <p:cNvSpPr/>
              <p:nvPr/>
            </p:nvSpPr>
            <p:spPr>
              <a:xfrm rot="-1341855">
                <a:off x="7820420" y="4882701"/>
                <a:ext cx="351641" cy="351641"/>
              </a:xfrm>
              <a:custGeom>
                <a:avLst/>
                <a:gdLst>
                  <a:gd name="connsiteX0" fmla="*/ 351641 w 351641"/>
                  <a:gd name="connsiteY0" fmla="*/ 175821 h 351641"/>
                  <a:gd name="connsiteX1" fmla="*/ 175820 w 351641"/>
                  <a:gd name="connsiteY1" fmla="*/ 351641 h 351641"/>
                  <a:gd name="connsiteX2" fmla="*/ 0 w 351641"/>
                  <a:gd name="connsiteY2" fmla="*/ 175821 h 351641"/>
                  <a:gd name="connsiteX3" fmla="*/ 175820 w 351641"/>
                  <a:gd name="connsiteY3" fmla="*/ 0 h 351641"/>
                  <a:gd name="connsiteX4" fmla="*/ 351641 w 351641"/>
                  <a:gd name="connsiteY4" fmla="*/ 175821 h 35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41" h="351641">
                    <a:moveTo>
                      <a:pt x="351641" y="175821"/>
                    </a:moveTo>
                    <a:cubicBezTo>
                      <a:pt x="351641" y="272923"/>
                      <a:pt x="272923" y="351641"/>
                      <a:pt x="175820" y="351641"/>
                    </a:cubicBezTo>
                    <a:cubicBezTo>
                      <a:pt x="78718" y="351641"/>
                      <a:pt x="0" y="272923"/>
                      <a:pt x="0" y="175821"/>
                    </a:cubicBezTo>
                    <a:cubicBezTo>
                      <a:pt x="0" y="78718"/>
                      <a:pt x="78718" y="0"/>
                      <a:pt x="175820" y="0"/>
                    </a:cubicBezTo>
                    <a:cubicBezTo>
                      <a:pt x="272923" y="0"/>
                      <a:pt x="351641" y="78718"/>
                      <a:pt x="351641" y="175821"/>
                    </a:cubicBezTo>
                    <a:close/>
                  </a:path>
                </a:pathLst>
              </a:custGeom>
              <a:solidFill>
                <a:schemeClr val="accent3"/>
              </a:solidFill>
              <a:ln w="18473" cap="flat">
                <a:noFill/>
                <a:prstDash val="solid"/>
                <a:miter/>
              </a:ln>
              <a:effectLst>
                <a:outerShdw blurRad="127000" dist="76200" dir="15300000" algn="r" rotWithShape="0">
                  <a:prstClr val="black">
                    <a:alpha val="19000"/>
                  </a:prstClr>
                </a:outerShdw>
              </a:effectLst>
            </p:spPr>
            <p:txBody>
              <a:bodyPr rtlCol="0" anchor="ctr"/>
              <a:lstStyle/>
              <a:p>
                <a:endParaRPr lang="en-US"/>
              </a:p>
            </p:txBody>
          </p:sp>
          <p:sp>
            <p:nvSpPr>
              <p:cNvPr id="20" name="Freeform: Shape 19">
                <a:extLst>
                  <a:ext uri="{FF2B5EF4-FFF2-40B4-BE49-F238E27FC236}">
                    <a16:creationId xmlns:a16="http://schemas.microsoft.com/office/drawing/2014/main" id="{05F8DD3B-8CAD-4BF6-B215-14A95F7BD7BC}"/>
                  </a:ext>
                </a:extLst>
              </p:cNvPr>
              <p:cNvSpPr/>
              <p:nvPr/>
            </p:nvSpPr>
            <p:spPr>
              <a:xfrm>
                <a:off x="7792580" y="4855017"/>
                <a:ext cx="407156" cy="407156"/>
              </a:xfrm>
              <a:custGeom>
                <a:avLst/>
                <a:gdLst>
                  <a:gd name="connsiteX0" fmla="*/ 203578 w 407156"/>
                  <a:gd name="connsiteY0" fmla="*/ 407156 h 407156"/>
                  <a:gd name="connsiteX1" fmla="*/ 0 w 407156"/>
                  <a:gd name="connsiteY1" fmla="*/ 203578 h 407156"/>
                  <a:gd name="connsiteX2" fmla="*/ 203578 w 407156"/>
                  <a:gd name="connsiteY2" fmla="*/ 0 h 407156"/>
                  <a:gd name="connsiteX3" fmla="*/ 407156 w 407156"/>
                  <a:gd name="connsiteY3" fmla="*/ 203578 h 407156"/>
                  <a:gd name="connsiteX4" fmla="*/ 203578 w 407156"/>
                  <a:gd name="connsiteY4" fmla="*/ 407156 h 407156"/>
                  <a:gd name="connsiteX5" fmla="*/ 203578 w 407156"/>
                  <a:gd name="connsiteY5" fmla="*/ 55521 h 407156"/>
                  <a:gd name="connsiteX6" fmla="*/ 55521 w 407156"/>
                  <a:gd name="connsiteY6" fmla="*/ 203578 h 407156"/>
                  <a:gd name="connsiteX7" fmla="*/ 203578 w 407156"/>
                  <a:gd name="connsiteY7" fmla="*/ 351635 h 407156"/>
                  <a:gd name="connsiteX8" fmla="*/ 351635 w 407156"/>
                  <a:gd name="connsiteY8" fmla="*/ 203578 h 407156"/>
                  <a:gd name="connsiteX9" fmla="*/ 203578 w 407156"/>
                  <a:gd name="connsiteY9" fmla="*/ 55521 h 4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156" h="407156">
                    <a:moveTo>
                      <a:pt x="203578" y="407156"/>
                    </a:moveTo>
                    <a:cubicBezTo>
                      <a:pt x="91240" y="407156"/>
                      <a:pt x="0" y="315731"/>
                      <a:pt x="0" y="203578"/>
                    </a:cubicBezTo>
                    <a:cubicBezTo>
                      <a:pt x="0" y="91240"/>
                      <a:pt x="91425" y="0"/>
                      <a:pt x="203578" y="0"/>
                    </a:cubicBezTo>
                    <a:cubicBezTo>
                      <a:pt x="315916" y="0"/>
                      <a:pt x="407156" y="91425"/>
                      <a:pt x="407156" y="203578"/>
                    </a:cubicBezTo>
                    <a:cubicBezTo>
                      <a:pt x="407156" y="315916"/>
                      <a:pt x="315731" y="407156"/>
                      <a:pt x="203578" y="407156"/>
                    </a:cubicBezTo>
                    <a:close/>
                    <a:moveTo>
                      <a:pt x="203578" y="55521"/>
                    </a:moveTo>
                    <a:cubicBezTo>
                      <a:pt x="121962" y="55521"/>
                      <a:pt x="55521" y="121962"/>
                      <a:pt x="55521" y="203578"/>
                    </a:cubicBezTo>
                    <a:cubicBezTo>
                      <a:pt x="55521" y="285194"/>
                      <a:pt x="121962" y="351635"/>
                      <a:pt x="203578" y="351635"/>
                    </a:cubicBezTo>
                    <a:cubicBezTo>
                      <a:pt x="285194" y="351635"/>
                      <a:pt x="351635" y="285194"/>
                      <a:pt x="351635" y="203578"/>
                    </a:cubicBezTo>
                    <a:cubicBezTo>
                      <a:pt x="351635" y="121962"/>
                      <a:pt x="285194" y="55521"/>
                      <a:pt x="203578" y="55521"/>
                    </a:cubicBezTo>
                    <a:close/>
                  </a:path>
                </a:pathLst>
              </a:custGeom>
              <a:solidFill>
                <a:srgbClr val="FFFFFF"/>
              </a:solidFill>
              <a:ln w="18473"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73487964-2E80-4805-BEB0-A206BA1A4AF5}"/>
                </a:ext>
              </a:extLst>
            </p:cNvPr>
            <p:cNvGrpSpPr/>
            <p:nvPr/>
          </p:nvGrpSpPr>
          <p:grpSpPr>
            <a:xfrm>
              <a:off x="6750772" y="4561974"/>
              <a:ext cx="442113" cy="283815"/>
              <a:chOff x="6750772" y="4561974"/>
              <a:chExt cx="442113" cy="283815"/>
            </a:xfrm>
            <a:solidFill>
              <a:schemeClr val="tx2"/>
            </a:solidFill>
          </p:grpSpPr>
          <p:sp>
            <p:nvSpPr>
              <p:cNvPr id="37" name="Freeform: Shape 36">
                <a:extLst>
                  <a:ext uri="{FF2B5EF4-FFF2-40B4-BE49-F238E27FC236}">
                    <a16:creationId xmlns:a16="http://schemas.microsoft.com/office/drawing/2014/main" id="{F985EB78-C275-4E66-9AA2-8B1BA8A86141}"/>
                  </a:ext>
                </a:extLst>
              </p:cNvPr>
              <p:cNvSpPr/>
              <p:nvPr/>
            </p:nvSpPr>
            <p:spPr>
              <a:xfrm rot="18025754">
                <a:off x="6963654" y="4482854"/>
                <a:ext cx="16350" cy="442113"/>
              </a:xfrm>
              <a:custGeom>
                <a:avLst/>
                <a:gdLst>
                  <a:gd name="connsiteX0" fmla="*/ 0 w 18508"/>
                  <a:gd name="connsiteY0" fmla="*/ 0 h 500457"/>
                  <a:gd name="connsiteX1" fmla="*/ 18508 w 18508"/>
                  <a:gd name="connsiteY1" fmla="*/ 0 h 500457"/>
                  <a:gd name="connsiteX2" fmla="*/ 18508 w 18508"/>
                  <a:gd name="connsiteY2" fmla="*/ 500458 h 500457"/>
                  <a:gd name="connsiteX3" fmla="*/ 0 w 18508"/>
                  <a:gd name="connsiteY3" fmla="*/ 500458 h 500457"/>
                </a:gdLst>
                <a:ahLst/>
                <a:cxnLst>
                  <a:cxn ang="0">
                    <a:pos x="connsiteX0" y="connsiteY0"/>
                  </a:cxn>
                  <a:cxn ang="0">
                    <a:pos x="connsiteX1" y="connsiteY1"/>
                  </a:cxn>
                  <a:cxn ang="0">
                    <a:pos x="connsiteX2" y="connsiteY2"/>
                  </a:cxn>
                  <a:cxn ang="0">
                    <a:pos x="connsiteX3" y="connsiteY3"/>
                  </a:cxn>
                </a:cxnLst>
                <a:rect l="l" t="t" r="r" b="b"/>
                <a:pathLst>
                  <a:path w="18508" h="500457">
                    <a:moveTo>
                      <a:pt x="0" y="0"/>
                    </a:moveTo>
                    <a:lnTo>
                      <a:pt x="18508" y="0"/>
                    </a:lnTo>
                    <a:lnTo>
                      <a:pt x="18508" y="500458"/>
                    </a:lnTo>
                    <a:lnTo>
                      <a:pt x="0" y="500458"/>
                    </a:lnTo>
                    <a:close/>
                  </a:path>
                </a:pathLst>
              </a:custGeom>
              <a:grpFill/>
              <a:ln w="1847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F191C8F-A680-4E0D-B171-58E0CA2535EF}"/>
                  </a:ext>
                </a:extLst>
              </p:cNvPr>
              <p:cNvSpPr/>
              <p:nvPr/>
            </p:nvSpPr>
            <p:spPr>
              <a:xfrm>
                <a:off x="7130194" y="4784436"/>
                <a:ext cx="61390" cy="61353"/>
              </a:xfrm>
              <a:custGeom>
                <a:avLst/>
                <a:gdLst>
                  <a:gd name="connsiteX0" fmla="*/ 52327 w 69491"/>
                  <a:gd name="connsiteY0" fmla="*/ 4723 h 69449"/>
                  <a:gd name="connsiteX1" fmla="*/ 64727 w 69491"/>
                  <a:gd name="connsiteY1" fmla="*/ 52286 h 69449"/>
                  <a:gd name="connsiteX2" fmla="*/ 17164 w 69491"/>
                  <a:gd name="connsiteY2" fmla="*/ 64686 h 69449"/>
                  <a:gd name="connsiteX3" fmla="*/ 4764 w 69491"/>
                  <a:gd name="connsiteY3" fmla="*/ 17122 h 69449"/>
                  <a:gd name="connsiteX4" fmla="*/ 52327 w 69491"/>
                  <a:gd name="connsiteY4" fmla="*/ 4723 h 69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91" h="69449">
                    <a:moveTo>
                      <a:pt x="52327" y="4723"/>
                    </a:moveTo>
                    <a:cubicBezTo>
                      <a:pt x="68984" y="14531"/>
                      <a:pt x="74351" y="35815"/>
                      <a:pt x="64727" y="52286"/>
                    </a:cubicBezTo>
                    <a:cubicBezTo>
                      <a:pt x="54918" y="68942"/>
                      <a:pt x="33635" y="74310"/>
                      <a:pt x="17164" y="64686"/>
                    </a:cubicBezTo>
                    <a:cubicBezTo>
                      <a:pt x="507" y="54877"/>
                      <a:pt x="-4860" y="33594"/>
                      <a:pt x="4764" y="17122"/>
                    </a:cubicBezTo>
                    <a:cubicBezTo>
                      <a:pt x="14573" y="651"/>
                      <a:pt x="35856" y="-4901"/>
                      <a:pt x="52327" y="4723"/>
                    </a:cubicBezTo>
                    <a:close/>
                  </a:path>
                </a:pathLst>
              </a:custGeom>
              <a:grpFill/>
              <a:ln w="1847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DD1B7A4-C5C5-4306-B1DD-9A3123D2E52B}"/>
                  </a:ext>
                </a:extLst>
              </p:cNvPr>
              <p:cNvSpPr/>
              <p:nvPr/>
            </p:nvSpPr>
            <p:spPr>
              <a:xfrm>
                <a:off x="6751631" y="4561974"/>
                <a:ext cx="61462" cy="61535"/>
              </a:xfrm>
              <a:custGeom>
                <a:avLst/>
                <a:gdLst>
                  <a:gd name="connsiteX0" fmla="*/ 52410 w 69573"/>
                  <a:gd name="connsiteY0" fmla="*/ 4846 h 69655"/>
                  <a:gd name="connsiteX1" fmla="*/ 4846 w 69573"/>
                  <a:gd name="connsiteY1" fmla="*/ 17246 h 69655"/>
                  <a:gd name="connsiteX2" fmla="*/ 17246 w 69573"/>
                  <a:gd name="connsiteY2" fmla="*/ 64809 h 69655"/>
                  <a:gd name="connsiteX3" fmla="*/ 64809 w 69573"/>
                  <a:gd name="connsiteY3" fmla="*/ 52409 h 69655"/>
                  <a:gd name="connsiteX4" fmla="*/ 52410 w 69573"/>
                  <a:gd name="connsiteY4" fmla="*/ 4846 h 69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73" h="69655">
                    <a:moveTo>
                      <a:pt x="52410" y="4846"/>
                    </a:moveTo>
                    <a:cubicBezTo>
                      <a:pt x="35753" y="-4962"/>
                      <a:pt x="14470" y="589"/>
                      <a:pt x="4846" y="17246"/>
                    </a:cubicBezTo>
                    <a:cubicBezTo>
                      <a:pt x="-4963" y="33902"/>
                      <a:pt x="590" y="55186"/>
                      <a:pt x="17246" y="64809"/>
                    </a:cubicBezTo>
                    <a:cubicBezTo>
                      <a:pt x="33902" y="74618"/>
                      <a:pt x="55185" y="69066"/>
                      <a:pt x="64809" y="52409"/>
                    </a:cubicBezTo>
                    <a:cubicBezTo>
                      <a:pt x="74433" y="35938"/>
                      <a:pt x="69066" y="14655"/>
                      <a:pt x="52410" y="4846"/>
                    </a:cubicBezTo>
                    <a:close/>
                  </a:path>
                </a:pathLst>
              </a:custGeom>
              <a:grpFill/>
              <a:ln w="18473" cap="flat">
                <a:noFill/>
                <a:prstDash val="solid"/>
                <a:miter/>
              </a:ln>
            </p:spPr>
            <p:txBody>
              <a:bodyPr rtlCol="0" anchor="ctr"/>
              <a:lstStyle/>
              <a:p>
                <a:endParaRPr lang="en-US"/>
              </a:p>
            </p:txBody>
          </p:sp>
        </p:grpSp>
      </p:grpSp>
      <p:grpSp>
        <p:nvGrpSpPr>
          <p:cNvPr id="79" name="Group 78">
            <a:extLst>
              <a:ext uri="{FF2B5EF4-FFF2-40B4-BE49-F238E27FC236}">
                <a16:creationId xmlns:a16="http://schemas.microsoft.com/office/drawing/2014/main" id="{FDFDE624-4AD8-4F93-A93A-D96C1C8D38CB}"/>
              </a:ext>
            </a:extLst>
          </p:cNvPr>
          <p:cNvGrpSpPr/>
          <p:nvPr/>
        </p:nvGrpSpPr>
        <p:grpSpPr>
          <a:xfrm>
            <a:off x="3147668" y="2107518"/>
            <a:ext cx="1803368" cy="1258866"/>
            <a:chOff x="3147668" y="2107518"/>
            <a:chExt cx="1803368" cy="1258866"/>
          </a:xfrm>
        </p:grpSpPr>
        <p:grpSp>
          <p:nvGrpSpPr>
            <p:cNvPr id="40" name="Graphic 4">
              <a:extLst>
                <a:ext uri="{FF2B5EF4-FFF2-40B4-BE49-F238E27FC236}">
                  <a16:creationId xmlns:a16="http://schemas.microsoft.com/office/drawing/2014/main" id="{461E29DD-0FD8-4F3A-88EF-742FF5C408DF}"/>
                </a:ext>
              </a:extLst>
            </p:cNvPr>
            <p:cNvGrpSpPr/>
            <p:nvPr/>
          </p:nvGrpSpPr>
          <p:grpSpPr>
            <a:xfrm flipH="1">
              <a:off x="3147668" y="2107518"/>
              <a:ext cx="976905" cy="976905"/>
              <a:chOff x="8231264" y="1837229"/>
              <a:chExt cx="1105824" cy="1105824"/>
            </a:xfrm>
          </p:grpSpPr>
          <p:sp>
            <p:nvSpPr>
              <p:cNvPr id="41" name="Freeform: Shape 40">
                <a:extLst>
                  <a:ext uri="{FF2B5EF4-FFF2-40B4-BE49-F238E27FC236}">
                    <a16:creationId xmlns:a16="http://schemas.microsoft.com/office/drawing/2014/main" id="{553FBE24-0198-4C2C-98B0-B376D49C302A}"/>
                  </a:ext>
                </a:extLst>
              </p:cNvPr>
              <p:cNvSpPr/>
              <p:nvPr/>
            </p:nvSpPr>
            <p:spPr>
              <a:xfrm rot="-4846898">
                <a:off x="8302244" y="1908209"/>
                <a:ext cx="963864" cy="963864"/>
              </a:xfrm>
              <a:custGeom>
                <a:avLst/>
                <a:gdLst>
                  <a:gd name="connsiteX0" fmla="*/ 963864 w 963864"/>
                  <a:gd name="connsiteY0" fmla="*/ 481932 h 963864"/>
                  <a:gd name="connsiteX1" fmla="*/ 481932 w 963864"/>
                  <a:gd name="connsiteY1" fmla="*/ 963864 h 963864"/>
                  <a:gd name="connsiteX2" fmla="*/ 0 w 963864"/>
                  <a:gd name="connsiteY2" fmla="*/ 481932 h 963864"/>
                  <a:gd name="connsiteX3" fmla="*/ 481932 w 963864"/>
                  <a:gd name="connsiteY3" fmla="*/ 0 h 963864"/>
                  <a:gd name="connsiteX4" fmla="*/ 963864 w 963864"/>
                  <a:gd name="connsiteY4" fmla="*/ 481932 h 963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864" h="963864">
                    <a:moveTo>
                      <a:pt x="963864" y="481932"/>
                    </a:moveTo>
                    <a:cubicBezTo>
                      <a:pt x="963864" y="748096"/>
                      <a:pt x="748096" y="963864"/>
                      <a:pt x="481932" y="963864"/>
                    </a:cubicBezTo>
                    <a:cubicBezTo>
                      <a:pt x="215768" y="963864"/>
                      <a:pt x="0" y="748096"/>
                      <a:pt x="0" y="481932"/>
                    </a:cubicBezTo>
                    <a:cubicBezTo>
                      <a:pt x="0" y="215768"/>
                      <a:pt x="215769" y="0"/>
                      <a:pt x="481932" y="0"/>
                    </a:cubicBezTo>
                    <a:cubicBezTo>
                      <a:pt x="748096" y="0"/>
                      <a:pt x="963864" y="215768"/>
                      <a:pt x="963864" y="481932"/>
                    </a:cubicBezTo>
                    <a:close/>
                  </a:path>
                </a:pathLst>
              </a:custGeom>
              <a:solidFill>
                <a:schemeClr val="accent5"/>
              </a:solidFill>
              <a:ln w="18473" cap="flat">
                <a:noFill/>
                <a:prstDash val="solid"/>
                <a:miter/>
              </a:ln>
              <a:effectLst>
                <a:outerShdw blurRad="127000" dist="76200" dir="2700000" algn="r" rotWithShape="0">
                  <a:prstClr val="black">
                    <a:alpha val="19000"/>
                  </a:prstClr>
                </a:outerShdw>
              </a:effectLst>
            </p:spPr>
            <p:txBody>
              <a:bodyPr rtlCol="0" anchor="ctr"/>
              <a:lstStyle/>
              <a:p>
                <a:endParaRPr lang="en-US"/>
              </a:p>
            </p:txBody>
          </p:sp>
          <p:sp>
            <p:nvSpPr>
              <p:cNvPr id="42" name="Freeform: Shape 41">
                <a:extLst>
                  <a:ext uri="{FF2B5EF4-FFF2-40B4-BE49-F238E27FC236}">
                    <a16:creationId xmlns:a16="http://schemas.microsoft.com/office/drawing/2014/main" id="{BE14D6D7-AFA8-469E-8F40-FE3C8C0D4AC2}"/>
                  </a:ext>
                </a:extLst>
              </p:cNvPr>
              <p:cNvSpPr/>
              <p:nvPr/>
            </p:nvSpPr>
            <p:spPr>
              <a:xfrm>
                <a:off x="8274505" y="1880557"/>
                <a:ext cx="1019370" cy="1019370"/>
              </a:xfrm>
              <a:custGeom>
                <a:avLst/>
                <a:gdLst>
                  <a:gd name="connsiteX0" fmla="*/ 509685 w 1019370"/>
                  <a:gd name="connsiteY0" fmla="*/ 1019371 h 1019370"/>
                  <a:gd name="connsiteX1" fmla="*/ 0 w 1019370"/>
                  <a:gd name="connsiteY1" fmla="*/ 509685 h 1019370"/>
                  <a:gd name="connsiteX2" fmla="*/ 509685 w 1019370"/>
                  <a:gd name="connsiteY2" fmla="*/ 0 h 1019370"/>
                  <a:gd name="connsiteX3" fmla="*/ 1019371 w 1019370"/>
                  <a:gd name="connsiteY3" fmla="*/ 509685 h 1019370"/>
                  <a:gd name="connsiteX4" fmla="*/ 509685 w 1019370"/>
                  <a:gd name="connsiteY4" fmla="*/ 1019371 h 1019370"/>
                  <a:gd name="connsiteX5" fmla="*/ 509685 w 1019370"/>
                  <a:gd name="connsiteY5" fmla="*/ 55521 h 1019370"/>
                  <a:gd name="connsiteX6" fmla="*/ 55521 w 1019370"/>
                  <a:gd name="connsiteY6" fmla="*/ 509685 h 1019370"/>
                  <a:gd name="connsiteX7" fmla="*/ 509685 w 1019370"/>
                  <a:gd name="connsiteY7" fmla="*/ 963850 h 1019370"/>
                  <a:gd name="connsiteX8" fmla="*/ 963849 w 1019370"/>
                  <a:gd name="connsiteY8" fmla="*/ 509685 h 1019370"/>
                  <a:gd name="connsiteX9" fmla="*/ 509685 w 1019370"/>
                  <a:gd name="connsiteY9" fmla="*/ 55521 h 101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370" h="1019370">
                    <a:moveTo>
                      <a:pt x="509685" y="1019371"/>
                    </a:moveTo>
                    <a:cubicBezTo>
                      <a:pt x="228562" y="1019371"/>
                      <a:pt x="0" y="790808"/>
                      <a:pt x="0" y="509685"/>
                    </a:cubicBezTo>
                    <a:cubicBezTo>
                      <a:pt x="0" y="228563"/>
                      <a:pt x="228562" y="0"/>
                      <a:pt x="509685" y="0"/>
                    </a:cubicBezTo>
                    <a:cubicBezTo>
                      <a:pt x="790808" y="0"/>
                      <a:pt x="1019371" y="228563"/>
                      <a:pt x="1019371" y="509685"/>
                    </a:cubicBezTo>
                    <a:cubicBezTo>
                      <a:pt x="1019371" y="790808"/>
                      <a:pt x="790623" y="1019371"/>
                      <a:pt x="509685" y="1019371"/>
                    </a:cubicBezTo>
                    <a:close/>
                    <a:moveTo>
                      <a:pt x="509685" y="55521"/>
                    </a:moveTo>
                    <a:cubicBezTo>
                      <a:pt x="259284" y="55521"/>
                      <a:pt x="55521" y="259284"/>
                      <a:pt x="55521" y="509685"/>
                    </a:cubicBezTo>
                    <a:cubicBezTo>
                      <a:pt x="55521" y="760086"/>
                      <a:pt x="259284" y="963850"/>
                      <a:pt x="509685" y="963850"/>
                    </a:cubicBezTo>
                    <a:cubicBezTo>
                      <a:pt x="760086" y="963850"/>
                      <a:pt x="963849" y="760086"/>
                      <a:pt x="963849" y="509685"/>
                    </a:cubicBezTo>
                    <a:cubicBezTo>
                      <a:pt x="963849" y="259284"/>
                      <a:pt x="760086" y="55521"/>
                      <a:pt x="509685" y="55521"/>
                    </a:cubicBezTo>
                    <a:close/>
                  </a:path>
                </a:pathLst>
              </a:custGeom>
              <a:solidFill>
                <a:srgbClr val="FFFFFF"/>
              </a:solidFill>
              <a:ln w="18473" cap="flat">
                <a:noFill/>
                <a:prstDash val="solid"/>
                <a:miter/>
              </a:ln>
            </p:spPr>
            <p:txBody>
              <a:bodyPr rtlCol="0" anchor="ctr"/>
              <a:lstStyle/>
              <a:p>
                <a:endParaRPr lang="en-US"/>
              </a:p>
            </p:txBody>
          </p:sp>
        </p:grpSp>
        <p:grpSp>
          <p:nvGrpSpPr>
            <p:cNvPr id="43" name="Graphic 4">
              <a:extLst>
                <a:ext uri="{FF2B5EF4-FFF2-40B4-BE49-F238E27FC236}">
                  <a16:creationId xmlns:a16="http://schemas.microsoft.com/office/drawing/2014/main" id="{E0D926DF-6371-46FC-B01E-878A402FF235}"/>
                </a:ext>
              </a:extLst>
            </p:cNvPr>
            <p:cNvGrpSpPr/>
            <p:nvPr/>
          </p:nvGrpSpPr>
          <p:grpSpPr>
            <a:xfrm flipH="1">
              <a:off x="4143433" y="2774759"/>
              <a:ext cx="359689" cy="359689"/>
              <a:chOff x="7802759" y="2592524"/>
              <a:chExt cx="407156" cy="407156"/>
            </a:xfrm>
          </p:grpSpPr>
          <p:sp>
            <p:nvSpPr>
              <p:cNvPr id="44" name="Freeform: Shape 43">
                <a:extLst>
                  <a:ext uri="{FF2B5EF4-FFF2-40B4-BE49-F238E27FC236}">
                    <a16:creationId xmlns:a16="http://schemas.microsoft.com/office/drawing/2014/main" id="{926FB072-7398-41F9-84CA-D12D43E2F6C5}"/>
                  </a:ext>
                </a:extLst>
              </p:cNvPr>
              <p:cNvSpPr/>
              <p:nvPr/>
            </p:nvSpPr>
            <p:spPr>
              <a:xfrm rot="-4853511">
                <a:off x="7830681" y="2620331"/>
                <a:ext cx="351637" cy="351637"/>
              </a:xfrm>
              <a:custGeom>
                <a:avLst/>
                <a:gdLst>
                  <a:gd name="connsiteX0" fmla="*/ 351638 w 351637"/>
                  <a:gd name="connsiteY0" fmla="*/ 175819 h 351637"/>
                  <a:gd name="connsiteX1" fmla="*/ 175819 w 351637"/>
                  <a:gd name="connsiteY1" fmla="*/ 351638 h 351637"/>
                  <a:gd name="connsiteX2" fmla="*/ 0 w 351637"/>
                  <a:gd name="connsiteY2" fmla="*/ 175819 h 351637"/>
                  <a:gd name="connsiteX3" fmla="*/ 175819 w 351637"/>
                  <a:gd name="connsiteY3" fmla="*/ 0 h 351637"/>
                  <a:gd name="connsiteX4" fmla="*/ 351638 w 351637"/>
                  <a:gd name="connsiteY4" fmla="*/ 175819 h 351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37" h="351637">
                    <a:moveTo>
                      <a:pt x="351638" y="175819"/>
                    </a:moveTo>
                    <a:cubicBezTo>
                      <a:pt x="351638" y="272921"/>
                      <a:pt x="272921" y="351638"/>
                      <a:pt x="175819" y="351638"/>
                    </a:cubicBezTo>
                    <a:cubicBezTo>
                      <a:pt x="78717" y="351638"/>
                      <a:pt x="0" y="272921"/>
                      <a:pt x="0" y="175819"/>
                    </a:cubicBezTo>
                    <a:cubicBezTo>
                      <a:pt x="0" y="78717"/>
                      <a:pt x="78717" y="0"/>
                      <a:pt x="175819" y="0"/>
                    </a:cubicBezTo>
                    <a:cubicBezTo>
                      <a:pt x="272921" y="0"/>
                      <a:pt x="351638" y="78717"/>
                      <a:pt x="351638" y="175819"/>
                    </a:cubicBezTo>
                    <a:close/>
                  </a:path>
                </a:pathLst>
              </a:custGeom>
              <a:solidFill>
                <a:schemeClr val="accent5"/>
              </a:solidFill>
              <a:ln w="18473" cap="flat">
                <a:noFill/>
                <a:prstDash val="solid"/>
                <a:miter/>
              </a:ln>
              <a:effectLst>
                <a:outerShdw blurRad="127000" dist="76200" dir="2700000" algn="r" rotWithShape="0">
                  <a:prstClr val="black">
                    <a:alpha val="19000"/>
                  </a:prstClr>
                </a:outerShdw>
              </a:effectLst>
            </p:spPr>
            <p:txBody>
              <a:bodyPr rtlCol="0" anchor="ctr"/>
              <a:lstStyle/>
              <a:p>
                <a:endParaRPr lang="en-US"/>
              </a:p>
            </p:txBody>
          </p:sp>
          <p:sp>
            <p:nvSpPr>
              <p:cNvPr id="45" name="Freeform: Shape 44">
                <a:extLst>
                  <a:ext uri="{FF2B5EF4-FFF2-40B4-BE49-F238E27FC236}">
                    <a16:creationId xmlns:a16="http://schemas.microsoft.com/office/drawing/2014/main" id="{3B91A6D3-7A1D-408F-8E1D-2D825A49B9F2}"/>
                  </a:ext>
                </a:extLst>
              </p:cNvPr>
              <p:cNvSpPr/>
              <p:nvPr/>
            </p:nvSpPr>
            <p:spPr>
              <a:xfrm>
                <a:off x="7802759" y="2592524"/>
                <a:ext cx="407156" cy="407156"/>
              </a:xfrm>
              <a:custGeom>
                <a:avLst/>
                <a:gdLst>
                  <a:gd name="connsiteX0" fmla="*/ 203578 w 407156"/>
                  <a:gd name="connsiteY0" fmla="*/ 407156 h 407156"/>
                  <a:gd name="connsiteX1" fmla="*/ 0 w 407156"/>
                  <a:gd name="connsiteY1" fmla="*/ 203578 h 407156"/>
                  <a:gd name="connsiteX2" fmla="*/ 203578 w 407156"/>
                  <a:gd name="connsiteY2" fmla="*/ 0 h 407156"/>
                  <a:gd name="connsiteX3" fmla="*/ 407156 w 407156"/>
                  <a:gd name="connsiteY3" fmla="*/ 203578 h 407156"/>
                  <a:gd name="connsiteX4" fmla="*/ 203578 w 407156"/>
                  <a:gd name="connsiteY4" fmla="*/ 407156 h 407156"/>
                  <a:gd name="connsiteX5" fmla="*/ 203578 w 407156"/>
                  <a:gd name="connsiteY5" fmla="*/ 55521 h 407156"/>
                  <a:gd name="connsiteX6" fmla="*/ 55521 w 407156"/>
                  <a:gd name="connsiteY6" fmla="*/ 203578 h 407156"/>
                  <a:gd name="connsiteX7" fmla="*/ 203578 w 407156"/>
                  <a:gd name="connsiteY7" fmla="*/ 351635 h 407156"/>
                  <a:gd name="connsiteX8" fmla="*/ 351635 w 407156"/>
                  <a:gd name="connsiteY8" fmla="*/ 203578 h 407156"/>
                  <a:gd name="connsiteX9" fmla="*/ 203578 w 407156"/>
                  <a:gd name="connsiteY9" fmla="*/ 55521 h 4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156" h="407156">
                    <a:moveTo>
                      <a:pt x="203578" y="407156"/>
                    </a:moveTo>
                    <a:cubicBezTo>
                      <a:pt x="91240" y="407156"/>
                      <a:pt x="0" y="315731"/>
                      <a:pt x="0" y="203578"/>
                    </a:cubicBezTo>
                    <a:cubicBezTo>
                      <a:pt x="0" y="91240"/>
                      <a:pt x="91425" y="0"/>
                      <a:pt x="203578" y="0"/>
                    </a:cubicBezTo>
                    <a:cubicBezTo>
                      <a:pt x="315916" y="0"/>
                      <a:pt x="407156" y="91425"/>
                      <a:pt x="407156" y="203578"/>
                    </a:cubicBezTo>
                    <a:cubicBezTo>
                      <a:pt x="407156" y="315916"/>
                      <a:pt x="315916" y="407156"/>
                      <a:pt x="203578" y="407156"/>
                    </a:cubicBezTo>
                    <a:close/>
                    <a:moveTo>
                      <a:pt x="203578" y="55521"/>
                    </a:moveTo>
                    <a:cubicBezTo>
                      <a:pt x="121962" y="55521"/>
                      <a:pt x="55521" y="121962"/>
                      <a:pt x="55521" y="203578"/>
                    </a:cubicBezTo>
                    <a:cubicBezTo>
                      <a:pt x="55521" y="285194"/>
                      <a:pt x="121962" y="351635"/>
                      <a:pt x="203578" y="351635"/>
                    </a:cubicBezTo>
                    <a:cubicBezTo>
                      <a:pt x="285194" y="351635"/>
                      <a:pt x="351635" y="285194"/>
                      <a:pt x="351635" y="203578"/>
                    </a:cubicBezTo>
                    <a:cubicBezTo>
                      <a:pt x="351635" y="121962"/>
                      <a:pt x="285194" y="55521"/>
                      <a:pt x="203578" y="55521"/>
                    </a:cubicBezTo>
                    <a:close/>
                  </a:path>
                </a:pathLst>
              </a:custGeom>
              <a:solidFill>
                <a:srgbClr val="FFFFFF"/>
              </a:solidFill>
              <a:ln w="18473" cap="flat">
                <a:noFill/>
                <a:prstDash val="solid"/>
                <a:miter/>
              </a:ln>
            </p:spPr>
            <p:txBody>
              <a:bodyPr rtlCol="0" anchor="ctr"/>
              <a:lstStyle/>
              <a:p>
                <a:endParaRPr lang="en-US"/>
              </a:p>
            </p:txBody>
          </p:sp>
        </p:grpSp>
        <p:grpSp>
          <p:nvGrpSpPr>
            <p:cNvPr id="52" name="Graphic 4">
              <a:extLst>
                <a:ext uri="{FF2B5EF4-FFF2-40B4-BE49-F238E27FC236}">
                  <a16:creationId xmlns:a16="http://schemas.microsoft.com/office/drawing/2014/main" id="{1A7FAFE1-4EF1-43E7-B0E2-5C7F567E56B3}"/>
                </a:ext>
              </a:extLst>
            </p:cNvPr>
            <p:cNvGrpSpPr/>
            <p:nvPr/>
          </p:nvGrpSpPr>
          <p:grpSpPr>
            <a:xfrm flipH="1">
              <a:off x="4480133" y="3039030"/>
              <a:ext cx="470903" cy="327354"/>
              <a:chOff x="7295736" y="2891670"/>
              <a:chExt cx="533046" cy="370554"/>
            </a:xfrm>
            <a:solidFill>
              <a:schemeClr val="tx2"/>
            </a:solidFill>
          </p:grpSpPr>
          <p:sp>
            <p:nvSpPr>
              <p:cNvPr id="53" name="Freeform: Shape 52">
                <a:extLst>
                  <a:ext uri="{FF2B5EF4-FFF2-40B4-BE49-F238E27FC236}">
                    <a16:creationId xmlns:a16="http://schemas.microsoft.com/office/drawing/2014/main" id="{AE290C36-1766-4B04-A8E1-0394EF86F367}"/>
                  </a:ext>
                </a:extLst>
              </p:cNvPr>
              <p:cNvSpPr/>
              <p:nvPr/>
            </p:nvSpPr>
            <p:spPr>
              <a:xfrm rot="-1980596">
                <a:off x="7284294" y="3067698"/>
                <a:ext cx="556154" cy="18507"/>
              </a:xfrm>
              <a:custGeom>
                <a:avLst/>
                <a:gdLst>
                  <a:gd name="connsiteX0" fmla="*/ 0 w 556154"/>
                  <a:gd name="connsiteY0" fmla="*/ 0 h 18507"/>
                  <a:gd name="connsiteX1" fmla="*/ 556154 w 556154"/>
                  <a:gd name="connsiteY1" fmla="*/ 0 h 18507"/>
                  <a:gd name="connsiteX2" fmla="*/ 556154 w 556154"/>
                  <a:gd name="connsiteY2" fmla="*/ 18508 h 18507"/>
                  <a:gd name="connsiteX3" fmla="*/ 0 w 556154"/>
                  <a:gd name="connsiteY3" fmla="*/ 18508 h 18507"/>
                </a:gdLst>
                <a:ahLst/>
                <a:cxnLst>
                  <a:cxn ang="0">
                    <a:pos x="connsiteX0" y="connsiteY0"/>
                  </a:cxn>
                  <a:cxn ang="0">
                    <a:pos x="connsiteX1" y="connsiteY1"/>
                  </a:cxn>
                  <a:cxn ang="0">
                    <a:pos x="connsiteX2" y="connsiteY2"/>
                  </a:cxn>
                  <a:cxn ang="0">
                    <a:pos x="connsiteX3" y="connsiteY3"/>
                  </a:cxn>
                </a:cxnLst>
                <a:rect l="l" t="t" r="r" b="b"/>
                <a:pathLst>
                  <a:path w="556154" h="18507">
                    <a:moveTo>
                      <a:pt x="0" y="0"/>
                    </a:moveTo>
                    <a:lnTo>
                      <a:pt x="556154" y="0"/>
                    </a:lnTo>
                    <a:lnTo>
                      <a:pt x="556154" y="18508"/>
                    </a:lnTo>
                    <a:lnTo>
                      <a:pt x="0" y="18508"/>
                    </a:lnTo>
                    <a:close/>
                  </a:path>
                </a:pathLst>
              </a:custGeom>
              <a:grpFill/>
              <a:ln w="1847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841B758-D2E6-4AE9-BC7D-2AF8D4325BEA}"/>
                  </a:ext>
                </a:extLst>
              </p:cNvPr>
              <p:cNvSpPr/>
              <p:nvPr/>
            </p:nvSpPr>
            <p:spPr>
              <a:xfrm>
                <a:off x="7759153" y="2891670"/>
                <a:ext cx="69629" cy="69629"/>
              </a:xfrm>
              <a:custGeom>
                <a:avLst/>
                <a:gdLst>
                  <a:gd name="connsiteX0" fmla="*/ 15845 w 69629"/>
                  <a:gd name="connsiteY0" fmla="*/ 5666 h 69629"/>
                  <a:gd name="connsiteX1" fmla="*/ 63963 w 69629"/>
                  <a:gd name="connsiteY1" fmla="*/ 15845 h 69629"/>
                  <a:gd name="connsiteX2" fmla="*/ 53784 w 69629"/>
                  <a:gd name="connsiteY2" fmla="*/ 63963 h 69629"/>
                  <a:gd name="connsiteX3" fmla="*/ 5666 w 69629"/>
                  <a:gd name="connsiteY3" fmla="*/ 53784 h 69629"/>
                  <a:gd name="connsiteX4" fmla="*/ 15845 w 69629"/>
                  <a:gd name="connsiteY4" fmla="*/ 5666 h 69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 h="69629">
                    <a:moveTo>
                      <a:pt x="15845" y="5666"/>
                    </a:moveTo>
                    <a:cubicBezTo>
                      <a:pt x="31946" y="-4883"/>
                      <a:pt x="53599" y="-256"/>
                      <a:pt x="63963" y="15845"/>
                    </a:cubicBezTo>
                    <a:cubicBezTo>
                      <a:pt x="74512" y="31946"/>
                      <a:pt x="69885" y="53599"/>
                      <a:pt x="53784" y="63963"/>
                    </a:cubicBezTo>
                    <a:cubicBezTo>
                      <a:pt x="37683" y="74512"/>
                      <a:pt x="16030" y="69886"/>
                      <a:pt x="5666" y="53784"/>
                    </a:cubicBezTo>
                    <a:cubicBezTo>
                      <a:pt x="-4883" y="37683"/>
                      <a:pt x="-256" y="16030"/>
                      <a:pt x="15845" y="5666"/>
                    </a:cubicBezTo>
                    <a:close/>
                  </a:path>
                </a:pathLst>
              </a:custGeom>
              <a:grpFill/>
              <a:ln w="1847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94C2C18-432E-4D1A-A6AF-AF631F74ED3E}"/>
                  </a:ext>
                </a:extLst>
              </p:cNvPr>
              <p:cNvSpPr/>
              <p:nvPr/>
            </p:nvSpPr>
            <p:spPr>
              <a:xfrm>
                <a:off x="7295736" y="3192677"/>
                <a:ext cx="69629" cy="69547"/>
              </a:xfrm>
              <a:custGeom>
                <a:avLst/>
                <a:gdLst>
                  <a:gd name="connsiteX0" fmla="*/ 15845 w 69629"/>
                  <a:gd name="connsiteY0" fmla="*/ 5584 h 69547"/>
                  <a:gd name="connsiteX1" fmla="*/ 5666 w 69629"/>
                  <a:gd name="connsiteY1" fmla="*/ 53703 h 69547"/>
                  <a:gd name="connsiteX2" fmla="*/ 53784 w 69629"/>
                  <a:gd name="connsiteY2" fmla="*/ 63881 h 69547"/>
                  <a:gd name="connsiteX3" fmla="*/ 63963 w 69629"/>
                  <a:gd name="connsiteY3" fmla="*/ 15763 h 69547"/>
                  <a:gd name="connsiteX4" fmla="*/ 15845 w 69629"/>
                  <a:gd name="connsiteY4" fmla="*/ 5584 h 69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29" h="69547">
                    <a:moveTo>
                      <a:pt x="15845" y="5584"/>
                    </a:moveTo>
                    <a:cubicBezTo>
                      <a:pt x="-256" y="16133"/>
                      <a:pt x="-4883" y="37601"/>
                      <a:pt x="5666" y="53703"/>
                    </a:cubicBezTo>
                    <a:cubicBezTo>
                      <a:pt x="16215" y="69804"/>
                      <a:pt x="37683" y="74431"/>
                      <a:pt x="53784" y="63881"/>
                    </a:cubicBezTo>
                    <a:cubicBezTo>
                      <a:pt x="69886" y="53332"/>
                      <a:pt x="74512" y="31864"/>
                      <a:pt x="63963" y="15763"/>
                    </a:cubicBezTo>
                    <a:cubicBezTo>
                      <a:pt x="53414" y="-338"/>
                      <a:pt x="31946" y="-4780"/>
                      <a:pt x="15845" y="5584"/>
                    </a:cubicBezTo>
                    <a:close/>
                  </a:path>
                </a:pathLst>
              </a:custGeom>
              <a:grpFill/>
              <a:ln w="18473" cap="flat">
                <a:noFill/>
                <a:prstDash val="solid"/>
                <a:miter/>
              </a:ln>
            </p:spPr>
            <p:txBody>
              <a:bodyPr rtlCol="0" anchor="ctr"/>
              <a:lstStyle/>
              <a:p>
                <a:endParaRPr lang="en-US"/>
              </a:p>
            </p:txBody>
          </p:sp>
        </p:grpSp>
      </p:grpSp>
      <p:grpSp>
        <p:nvGrpSpPr>
          <p:cNvPr id="78" name="Group 77">
            <a:extLst>
              <a:ext uri="{FF2B5EF4-FFF2-40B4-BE49-F238E27FC236}">
                <a16:creationId xmlns:a16="http://schemas.microsoft.com/office/drawing/2014/main" id="{20B4BD56-7C29-4CE8-837D-D57B4A13EA98}"/>
              </a:ext>
            </a:extLst>
          </p:cNvPr>
          <p:cNvGrpSpPr/>
          <p:nvPr/>
        </p:nvGrpSpPr>
        <p:grpSpPr>
          <a:xfrm>
            <a:off x="3078482" y="4581513"/>
            <a:ext cx="1845017" cy="1306658"/>
            <a:chOff x="3078482" y="4581513"/>
            <a:chExt cx="1845017" cy="1306658"/>
          </a:xfrm>
        </p:grpSpPr>
        <p:grpSp>
          <p:nvGrpSpPr>
            <p:cNvPr id="46" name="Graphic 4">
              <a:extLst>
                <a:ext uri="{FF2B5EF4-FFF2-40B4-BE49-F238E27FC236}">
                  <a16:creationId xmlns:a16="http://schemas.microsoft.com/office/drawing/2014/main" id="{7653BF41-D57F-4112-95E9-598FB2B9B084}"/>
                </a:ext>
              </a:extLst>
            </p:cNvPr>
            <p:cNvGrpSpPr/>
            <p:nvPr/>
          </p:nvGrpSpPr>
          <p:grpSpPr>
            <a:xfrm flipH="1">
              <a:off x="3078482" y="4772644"/>
              <a:ext cx="1115527" cy="1115527"/>
              <a:chOff x="8152665" y="4854063"/>
              <a:chExt cx="1262739" cy="1262739"/>
            </a:xfrm>
          </p:grpSpPr>
          <p:sp>
            <p:nvSpPr>
              <p:cNvPr id="47" name="Freeform: Shape 46">
                <a:extLst>
                  <a:ext uri="{FF2B5EF4-FFF2-40B4-BE49-F238E27FC236}">
                    <a16:creationId xmlns:a16="http://schemas.microsoft.com/office/drawing/2014/main" id="{F34AA848-4D4E-42C9-9112-4E4D34B57E12}"/>
                  </a:ext>
                </a:extLst>
              </p:cNvPr>
              <p:cNvSpPr/>
              <p:nvPr/>
            </p:nvSpPr>
            <p:spPr>
              <a:xfrm rot="-1372821">
                <a:off x="8302120" y="5003518"/>
                <a:ext cx="963829" cy="963829"/>
              </a:xfrm>
              <a:custGeom>
                <a:avLst/>
                <a:gdLst>
                  <a:gd name="connsiteX0" fmla="*/ 963830 w 963829"/>
                  <a:gd name="connsiteY0" fmla="*/ 481915 h 963829"/>
                  <a:gd name="connsiteX1" fmla="*/ 481915 w 963829"/>
                  <a:gd name="connsiteY1" fmla="*/ 963830 h 963829"/>
                  <a:gd name="connsiteX2" fmla="*/ 0 w 963829"/>
                  <a:gd name="connsiteY2" fmla="*/ 481915 h 963829"/>
                  <a:gd name="connsiteX3" fmla="*/ 481915 w 963829"/>
                  <a:gd name="connsiteY3" fmla="*/ 0 h 963829"/>
                  <a:gd name="connsiteX4" fmla="*/ 963830 w 963829"/>
                  <a:gd name="connsiteY4" fmla="*/ 481915 h 96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829" h="963829">
                    <a:moveTo>
                      <a:pt x="963830" y="481915"/>
                    </a:moveTo>
                    <a:cubicBezTo>
                      <a:pt x="963830" y="748069"/>
                      <a:pt x="748069" y="963830"/>
                      <a:pt x="481915" y="963830"/>
                    </a:cubicBezTo>
                    <a:cubicBezTo>
                      <a:pt x="215761" y="963830"/>
                      <a:pt x="0" y="748069"/>
                      <a:pt x="0" y="481915"/>
                    </a:cubicBezTo>
                    <a:cubicBezTo>
                      <a:pt x="0" y="215761"/>
                      <a:pt x="215761" y="0"/>
                      <a:pt x="481915" y="0"/>
                    </a:cubicBezTo>
                    <a:cubicBezTo>
                      <a:pt x="748069" y="0"/>
                      <a:pt x="963830" y="215761"/>
                      <a:pt x="963830" y="481915"/>
                    </a:cubicBezTo>
                    <a:close/>
                  </a:path>
                </a:pathLst>
              </a:custGeom>
              <a:solidFill>
                <a:schemeClr val="accent4"/>
              </a:solidFill>
              <a:ln w="18473" cap="flat">
                <a:noFill/>
                <a:prstDash val="solid"/>
                <a:miter/>
              </a:ln>
              <a:effectLst>
                <a:outerShdw blurRad="127000" dist="76200" dir="18900000" algn="r" rotWithShape="0">
                  <a:prstClr val="black">
                    <a:alpha val="19000"/>
                  </a:prstClr>
                </a:outerShdw>
              </a:effectLst>
            </p:spPr>
            <p:txBody>
              <a:bodyPr rtlCol="0" anchor="ctr"/>
              <a:lstStyle/>
              <a:p>
                <a:endParaRPr lang="en-US"/>
              </a:p>
            </p:txBody>
          </p:sp>
          <p:sp>
            <p:nvSpPr>
              <p:cNvPr id="48" name="Freeform: Shape 47">
                <a:extLst>
                  <a:ext uri="{FF2B5EF4-FFF2-40B4-BE49-F238E27FC236}">
                    <a16:creationId xmlns:a16="http://schemas.microsoft.com/office/drawing/2014/main" id="{20C24897-CFB4-4D17-99FD-C0FD110607C9}"/>
                  </a:ext>
                </a:extLst>
              </p:cNvPr>
              <p:cNvSpPr/>
              <p:nvPr/>
            </p:nvSpPr>
            <p:spPr>
              <a:xfrm>
                <a:off x="8274505" y="4975683"/>
                <a:ext cx="1019370" cy="1019370"/>
              </a:xfrm>
              <a:custGeom>
                <a:avLst/>
                <a:gdLst>
                  <a:gd name="connsiteX0" fmla="*/ 509685 w 1019370"/>
                  <a:gd name="connsiteY0" fmla="*/ 1019371 h 1019370"/>
                  <a:gd name="connsiteX1" fmla="*/ 0 w 1019370"/>
                  <a:gd name="connsiteY1" fmla="*/ 509685 h 1019370"/>
                  <a:gd name="connsiteX2" fmla="*/ 509685 w 1019370"/>
                  <a:gd name="connsiteY2" fmla="*/ 0 h 1019370"/>
                  <a:gd name="connsiteX3" fmla="*/ 1019371 w 1019370"/>
                  <a:gd name="connsiteY3" fmla="*/ 509685 h 1019370"/>
                  <a:gd name="connsiteX4" fmla="*/ 509685 w 1019370"/>
                  <a:gd name="connsiteY4" fmla="*/ 1019371 h 1019370"/>
                  <a:gd name="connsiteX5" fmla="*/ 509685 w 1019370"/>
                  <a:gd name="connsiteY5" fmla="*/ 55521 h 1019370"/>
                  <a:gd name="connsiteX6" fmla="*/ 55521 w 1019370"/>
                  <a:gd name="connsiteY6" fmla="*/ 509685 h 1019370"/>
                  <a:gd name="connsiteX7" fmla="*/ 509685 w 1019370"/>
                  <a:gd name="connsiteY7" fmla="*/ 963850 h 1019370"/>
                  <a:gd name="connsiteX8" fmla="*/ 963849 w 1019370"/>
                  <a:gd name="connsiteY8" fmla="*/ 509685 h 1019370"/>
                  <a:gd name="connsiteX9" fmla="*/ 509685 w 1019370"/>
                  <a:gd name="connsiteY9" fmla="*/ 55521 h 101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370" h="1019370">
                    <a:moveTo>
                      <a:pt x="509685" y="1019371"/>
                    </a:moveTo>
                    <a:cubicBezTo>
                      <a:pt x="228562" y="1019371"/>
                      <a:pt x="0" y="790808"/>
                      <a:pt x="0" y="509685"/>
                    </a:cubicBezTo>
                    <a:cubicBezTo>
                      <a:pt x="0" y="228562"/>
                      <a:pt x="228562" y="0"/>
                      <a:pt x="509685" y="0"/>
                    </a:cubicBezTo>
                    <a:cubicBezTo>
                      <a:pt x="790808" y="0"/>
                      <a:pt x="1019371" y="228562"/>
                      <a:pt x="1019371" y="509685"/>
                    </a:cubicBezTo>
                    <a:cubicBezTo>
                      <a:pt x="1019371" y="790808"/>
                      <a:pt x="790623" y="1019371"/>
                      <a:pt x="509685" y="1019371"/>
                    </a:cubicBezTo>
                    <a:close/>
                    <a:moveTo>
                      <a:pt x="509685" y="55521"/>
                    </a:moveTo>
                    <a:cubicBezTo>
                      <a:pt x="259284" y="55521"/>
                      <a:pt x="55521" y="259284"/>
                      <a:pt x="55521" y="509685"/>
                    </a:cubicBezTo>
                    <a:cubicBezTo>
                      <a:pt x="55521" y="760086"/>
                      <a:pt x="259284" y="963850"/>
                      <a:pt x="509685" y="963850"/>
                    </a:cubicBezTo>
                    <a:cubicBezTo>
                      <a:pt x="760086" y="963850"/>
                      <a:pt x="963849" y="760086"/>
                      <a:pt x="963849" y="509685"/>
                    </a:cubicBezTo>
                    <a:cubicBezTo>
                      <a:pt x="963849" y="259284"/>
                      <a:pt x="760086" y="55521"/>
                      <a:pt x="509685" y="55521"/>
                    </a:cubicBezTo>
                    <a:close/>
                  </a:path>
                </a:pathLst>
              </a:custGeom>
              <a:solidFill>
                <a:srgbClr val="FFFFFF"/>
              </a:solidFill>
              <a:ln w="18473" cap="flat">
                <a:noFill/>
                <a:prstDash val="solid"/>
                <a:miter/>
              </a:ln>
            </p:spPr>
            <p:txBody>
              <a:bodyPr rtlCol="0" anchor="ctr"/>
              <a:lstStyle/>
              <a:p>
                <a:endParaRPr lang="en-US"/>
              </a:p>
            </p:txBody>
          </p:sp>
        </p:grpSp>
        <p:grpSp>
          <p:nvGrpSpPr>
            <p:cNvPr id="49" name="Graphic 4">
              <a:extLst>
                <a:ext uri="{FF2B5EF4-FFF2-40B4-BE49-F238E27FC236}">
                  <a16:creationId xmlns:a16="http://schemas.microsoft.com/office/drawing/2014/main" id="{7A93CC2D-1FDE-4E0E-8E15-AA39F7EB6E59}"/>
                </a:ext>
              </a:extLst>
            </p:cNvPr>
            <p:cNvGrpSpPr/>
            <p:nvPr/>
          </p:nvGrpSpPr>
          <p:grpSpPr>
            <a:xfrm flipH="1">
              <a:off x="4129459" y="4750527"/>
              <a:ext cx="405479" cy="405478"/>
              <a:chOff x="7766746" y="4829027"/>
              <a:chExt cx="458988" cy="458988"/>
            </a:xfrm>
          </p:grpSpPr>
          <p:sp>
            <p:nvSpPr>
              <p:cNvPr id="50" name="Freeform: Shape 49">
                <a:extLst>
                  <a:ext uri="{FF2B5EF4-FFF2-40B4-BE49-F238E27FC236}">
                    <a16:creationId xmlns:a16="http://schemas.microsoft.com/office/drawing/2014/main" id="{5BF68E8F-C74B-441A-9F69-FCBB9D9D49BE}"/>
                  </a:ext>
                </a:extLst>
              </p:cNvPr>
              <p:cNvSpPr/>
              <p:nvPr/>
            </p:nvSpPr>
            <p:spPr>
              <a:xfrm rot="-1341855">
                <a:off x="7820420" y="4882701"/>
                <a:ext cx="351641" cy="351641"/>
              </a:xfrm>
              <a:custGeom>
                <a:avLst/>
                <a:gdLst>
                  <a:gd name="connsiteX0" fmla="*/ 351641 w 351641"/>
                  <a:gd name="connsiteY0" fmla="*/ 175821 h 351641"/>
                  <a:gd name="connsiteX1" fmla="*/ 175820 w 351641"/>
                  <a:gd name="connsiteY1" fmla="*/ 351641 h 351641"/>
                  <a:gd name="connsiteX2" fmla="*/ 0 w 351641"/>
                  <a:gd name="connsiteY2" fmla="*/ 175821 h 351641"/>
                  <a:gd name="connsiteX3" fmla="*/ 175820 w 351641"/>
                  <a:gd name="connsiteY3" fmla="*/ 0 h 351641"/>
                  <a:gd name="connsiteX4" fmla="*/ 351641 w 351641"/>
                  <a:gd name="connsiteY4" fmla="*/ 175821 h 35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41" h="351641">
                    <a:moveTo>
                      <a:pt x="351641" y="175821"/>
                    </a:moveTo>
                    <a:cubicBezTo>
                      <a:pt x="351641" y="272923"/>
                      <a:pt x="272923" y="351641"/>
                      <a:pt x="175820" y="351641"/>
                    </a:cubicBezTo>
                    <a:cubicBezTo>
                      <a:pt x="78718" y="351641"/>
                      <a:pt x="0" y="272923"/>
                      <a:pt x="0" y="175821"/>
                    </a:cubicBezTo>
                    <a:cubicBezTo>
                      <a:pt x="0" y="78718"/>
                      <a:pt x="78718" y="0"/>
                      <a:pt x="175820" y="0"/>
                    </a:cubicBezTo>
                    <a:cubicBezTo>
                      <a:pt x="272923" y="0"/>
                      <a:pt x="351641" y="78718"/>
                      <a:pt x="351641" y="175821"/>
                    </a:cubicBezTo>
                    <a:close/>
                  </a:path>
                </a:pathLst>
              </a:custGeom>
              <a:solidFill>
                <a:schemeClr val="accent4"/>
              </a:solidFill>
              <a:ln w="18473" cap="flat">
                <a:noFill/>
                <a:prstDash val="solid"/>
                <a:miter/>
              </a:ln>
              <a:effectLst>
                <a:outerShdw blurRad="127000" dist="76200" dir="18900000" algn="r" rotWithShape="0">
                  <a:prstClr val="black">
                    <a:alpha val="19000"/>
                  </a:prstClr>
                </a:outerShdw>
              </a:effectLst>
            </p:spPr>
            <p:txBody>
              <a:bodyPr rtlCol="0" anchor="ctr"/>
              <a:lstStyle/>
              <a:p>
                <a:endParaRPr lang="en-US"/>
              </a:p>
            </p:txBody>
          </p:sp>
          <p:sp>
            <p:nvSpPr>
              <p:cNvPr id="51" name="Freeform: Shape 50">
                <a:extLst>
                  <a:ext uri="{FF2B5EF4-FFF2-40B4-BE49-F238E27FC236}">
                    <a16:creationId xmlns:a16="http://schemas.microsoft.com/office/drawing/2014/main" id="{D5CD6F44-DECC-45E6-B9A4-15A746F8712F}"/>
                  </a:ext>
                </a:extLst>
              </p:cNvPr>
              <p:cNvSpPr/>
              <p:nvPr/>
            </p:nvSpPr>
            <p:spPr>
              <a:xfrm>
                <a:off x="7792580" y="4855017"/>
                <a:ext cx="407156" cy="407156"/>
              </a:xfrm>
              <a:custGeom>
                <a:avLst/>
                <a:gdLst>
                  <a:gd name="connsiteX0" fmla="*/ 203578 w 407156"/>
                  <a:gd name="connsiteY0" fmla="*/ 407156 h 407156"/>
                  <a:gd name="connsiteX1" fmla="*/ 0 w 407156"/>
                  <a:gd name="connsiteY1" fmla="*/ 203578 h 407156"/>
                  <a:gd name="connsiteX2" fmla="*/ 203578 w 407156"/>
                  <a:gd name="connsiteY2" fmla="*/ 0 h 407156"/>
                  <a:gd name="connsiteX3" fmla="*/ 407156 w 407156"/>
                  <a:gd name="connsiteY3" fmla="*/ 203578 h 407156"/>
                  <a:gd name="connsiteX4" fmla="*/ 203578 w 407156"/>
                  <a:gd name="connsiteY4" fmla="*/ 407156 h 407156"/>
                  <a:gd name="connsiteX5" fmla="*/ 203578 w 407156"/>
                  <a:gd name="connsiteY5" fmla="*/ 55521 h 407156"/>
                  <a:gd name="connsiteX6" fmla="*/ 55521 w 407156"/>
                  <a:gd name="connsiteY6" fmla="*/ 203578 h 407156"/>
                  <a:gd name="connsiteX7" fmla="*/ 203578 w 407156"/>
                  <a:gd name="connsiteY7" fmla="*/ 351635 h 407156"/>
                  <a:gd name="connsiteX8" fmla="*/ 351635 w 407156"/>
                  <a:gd name="connsiteY8" fmla="*/ 203578 h 407156"/>
                  <a:gd name="connsiteX9" fmla="*/ 203578 w 407156"/>
                  <a:gd name="connsiteY9" fmla="*/ 55521 h 4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156" h="407156">
                    <a:moveTo>
                      <a:pt x="203578" y="407156"/>
                    </a:moveTo>
                    <a:cubicBezTo>
                      <a:pt x="91240" y="407156"/>
                      <a:pt x="0" y="315731"/>
                      <a:pt x="0" y="203578"/>
                    </a:cubicBezTo>
                    <a:cubicBezTo>
                      <a:pt x="0" y="91240"/>
                      <a:pt x="91425" y="0"/>
                      <a:pt x="203578" y="0"/>
                    </a:cubicBezTo>
                    <a:cubicBezTo>
                      <a:pt x="315916" y="0"/>
                      <a:pt x="407156" y="91425"/>
                      <a:pt x="407156" y="203578"/>
                    </a:cubicBezTo>
                    <a:cubicBezTo>
                      <a:pt x="407156" y="315916"/>
                      <a:pt x="315731" y="407156"/>
                      <a:pt x="203578" y="407156"/>
                    </a:cubicBezTo>
                    <a:close/>
                    <a:moveTo>
                      <a:pt x="203578" y="55521"/>
                    </a:moveTo>
                    <a:cubicBezTo>
                      <a:pt x="121962" y="55521"/>
                      <a:pt x="55521" y="121962"/>
                      <a:pt x="55521" y="203578"/>
                    </a:cubicBezTo>
                    <a:cubicBezTo>
                      <a:pt x="55521" y="285194"/>
                      <a:pt x="121962" y="351635"/>
                      <a:pt x="203578" y="351635"/>
                    </a:cubicBezTo>
                    <a:cubicBezTo>
                      <a:pt x="285194" y="351635"/>
                      <a:pt x="351635" y="285194"/>
                      <a:pt x="351635" y="203578"/>
                    </a:cubicBezTo>
                    <a:cubicBezTo>
                      <a:pt x="351635" y="121962"/>
                      <a:pt x="285194" y="55521"/>
                      <a:pt x="203578" y="55521"/>
                    </a:cubicBezTo>
                    <a:close/>
                  </a:path>
                </a:pathLst>
              </a:custGeom>
              <a:solidFill>
                <a:srgbClr val="FFFFFF"/>
              </a:solidFill>
              <a:ln w="18473" cap="flat">
                <a:noFill/>
                <a:prstDash val="solid"/>
                <a:miter/>
              </a:ln>
            </p:spPr>
            <p:txBody>
              <a:bodyPr rtlCol="0" anchor="ctr"/>
              <a:lstStyle/>
              <a:p>
                <a:endParaRPr lang="en-US"/>
              </a:p>
            </p:txBody>
          </p:sp>
        </p:grpSp>
        <p:grpSp>
          <p:nvGrpSpPr>
            <p:cNvPr id="56" name="Graphic 4">
              <a:extLst>
                <a:ext uri="{FF2B5EF4-FFF2-40B4-BE49-F238E27FC236}">
                  <a16:creationId xmlns:a16="http://schemas.microsoft.com/office/drawing/2014/main" id="{1E0F1FF0-936D-4F33-AB7B-5A4769D68468}"/>
                </a:ext>
              </a:extLst>
            </p:cNvPr>
            <p:cNvGrpSpPr/>
            <p:nvPr/>
          </p:nvGrpSpPr>
          <p:grpSpPr>
            <a:xfrm flipH="1">
              <a:off x="4483546" y="4581513"/>
              <a:ext cx="439953" cy="283815"/>
              <a:chOff x="7326907" y="4637709"/>
              <a:chExt cx="498012" cy="321269"/>
            </a:xfrm>
            <a:solidFill>
              <a:schemeClr val="tx2"/>
            </a:solidFill>
          </p:grpSpPr>
          <p:sp>
            <p:nvSpPr>
              <p:cNvPr id="57" name="Freeform: Shape 56">
                <a:extLst>
                  <a:ext uri="{FF2B5EF4-FFF2-40B4-BE49-F238E27FC236}">
                    <a16:creationId xmlns:a16="http://schemas.microsoft.com/office/drawing/2014/main" id="{8C647D43-3F6C-4E51-B04D-D6F1272AD86B}"/>
                  </a:ext>
                </a:extLst>
              </p:cNvPr>
              <p:cNvSpPr/>
              <p:nvPr/>
            </p:nvSpPr>
            <p:spPr>
              <a:xfrm rot="-3574246">
                <a:off x="7566910" y="4548148"/>
                <a:ext cx="18508" cy="500457"/>
              </a:xfrm>
              <a:custGeom>
                <a:avLst/>
                <a:gdLst>
                  <a:gd name="connsiteX0" fmla="*/ 0 w 18508"/>
                  <a:gd name="connsiteY0" fmla="*/ 0 h 500457"/>
                  <a:gd name="connsiteX1" fmla="*/ 18508 w 18508"/>
                  <a:gd name="connsiteY1" fmla="*/ 0 h 500457"/>
                  <a:gd name="connsiteX2" fmla="*/ 18508 w 18508"/>
                  <a:gd name="connsiteY2" fmla="*/ 500458 h 500457"/>
                  <a:gd name="connsiteX3" fmla="*/ 0 w 18508"/>
                  <a:gd name="connsiteY3" fmla="*/ 500458 h 500457"/>
                </a:gdLst>
                <a:ahLst/>
                <a:cxnLst>
                  <a:cxn ang="0">
                    <a:pos x="connsiteX0" y="connsiteY0"/>
                  </a:cxn>
                  <a:cxn ang="0">
                    <a:pos x="connsiteX1" y="connsiteY1"/>
                  </a:cxn>
                  <a:cxn ang="0">
                    <a:pos x="connsiteX2" y="connsiteY2"/>
                  </a:cxn>
                  <a:cxn ang="0">
                    <a:pos x="connsiteX3" y="connsiteY3"/>
                  </a:cxn>
                </a:cxnLst>
                <a:rect l="l" t="t" r="r" b="b"/>
                <a:pathLst>
                  <a:path w="18508" h="500457">
                    <a:moveTo>
                      <a:pt x="0" y="0"/>
                    </a:moveTo>
                    <a:lnTo>
                      <a:pt x="18508" y="0"/>
                    </a:lnTo>
                    <a:lnTo>
                      <a:pt x="18508" y="500458"/>
                    </a:lnTo>
                    <a:lnTo>
                      <a:pt x="0" y="500458"/>
                    </a:lnTo>
                    <a:close/>
                  </a:path>
                </a:pathLst>
              </a:custGeom>
              <a:grpFill/>
              <a:ln w="1847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3D73384-7614-4DBB-8456-0E8FFF516297}"/>
                  </a:ext>
                </a:extLst>
              </p:cNvPr>
              <p:cNvSpPr/>
              <p:nvPr/>
            </p:nvSpPr>
            <p:spPr>
              <a:xfrm>
                <a:off x="7755428" y="4889529"/>
                <a:ext cx="69491" cy="69449"/>
              </a:xfrm>
              <a:custGeom>
                <a:avLst/>
                <a:gdLst>
                  <a:gd name="connsiteX0" fmla="*/ 52327 w 69491"/>
                  <a:gd name="connsiteY0" fmla="*/ 4723 h 69449"/>
                  <a:gd name="connsiteX1" fmla="*/ 64727 w 69491"/>
                  <a:gd name="connsiteY1" fmla="*/ 52286 h 69449"/>
                  <a:gd name="connsiteX2" fmla="*/ 17164 w 69491"/>
                  <a:gd name="connsiteY2" fmla="*/ 64686 h 69449"/>
                  <a:gd name="connsiteX3" fmla="*/ 4764 w 69491"/>
                  <a:gd name="connsiteY3" fmla="*/ 17122 h 69449"/>
                  <a:gd name="connsiteX4" fmla="*/ 52327 w 69491"/>
                  <a:gd name="connsiteY4" fmla="*/ 4723 h 69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91" h="69449">
                    <a:moveTo>
                      <a:pt x="52327" y="4723"/>
                    </a:moveTo>
                    <a:cubicBezTo>
                      <a:pt x="68984" y="14531"/>
                      <a:pt x="74351" y="35815"/>
                      <a:pt x="64727" y="52286"/>
                    </a:cubicBezTo>
                    <a:cubicBezTo>
                      <a:pt x="54918" y="68942"/>
                      <a:pt x="33635" y="74310"/>
                      <a:pt x="17164" y="64686"/>
                    </a:cubicBezTo>
                    <a:cubicBezTo>
                      <a:pt x="507" y="54877"/>
                      <a:pt x="-4860" y="33594"/>
                      <a:pt x="4764" y="17122"/>
                    </a:cubicBezTo>
                    <a:cubicBezTo>
                      <a:pt x="14573" y="651"/>
                      <a:pt x="35856" y="-4901"/>
                      <a:pt x="52327" y="4723"/>
                    </a:cubicBezTo>
                    <a:close/>
                  </a:path>
                </a:pathLst>
              </a:custGeom>
              <a:grpFill/>
              <a:ln w="18473"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5C715C5-AE97-49C4-8611-C7C734671F88}"/>
                  </a:ext>
                </a:extLst>
              </p:cNvPr>
              <p:cNvSpPr/>
              <p:nvPr/>
            </p:nvSpPr>
            <p:spPr>
              <a:xfrm>
                <a:off x="7326907" y="4637709"/>
                <a:ext cx="69573" cy="69655"/>
              </a:xfrm>
              <a:custGeom>
                <a:avLst/>
                <a:gdLst>
                  <a:gd name="connsiteX0" fmla="*/ 52410 w 69573"/>
                  <a:gd name="connsiteY0" fmla="*/ 4846 h 69655"/>
                  <a:gd name="connsiteX1" fmla="*/ 4846 w 69573"/>
                  <a:gd name="connsiteY1" fmla="*/ 17246 h 69655"/>
                  <a:gd name="connsiteX2" fmla="*/ 17246 w 69573"/>
                  <a:gd name="connsiteY2" fmla="*/ 64809 h 69655"/>
                  <a:gd name="connsiteX3" fmla="*/ 64809 w 69573"/>
                  <a:gd name="connsiteY3" fmla="*/ 52409 h 69655"/>
                  <a:gd name="connsiteX4" fmla="*/ 52410 w 69573"/>
                  <a:gd name="connsiteY4" fmla="*/ 4846 h 69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73" h="69655">
                    <a:moveTo>
                      <a:pt x="52410" y="4846"/>
                    </a:moveTo>
                    <a:cubicBezTo>
                      <a:pt x="35753" y="-4962"/>
                      <a:pt x="14470" y="589"/>
                      <a:pt x="4846" y="17246"/>
                    </a:cubicBezTo>
                    <a:cubicBezTo>
                      <a:pt x="-4963" y="33902"/>
                      <a:pt x="590" y="55186"/>
                      <a:pt x="17246" y="64809"/>
                    </a:cubicBezTo>
                    <a:cubicBezTo>
                      <a:pt x="33902" y="74618"/>
                      <a:pt x="55185" y="69066"/>
                      <a:pt x="64809" y="52409"/>
                    </a:cubicBezTo>
                    <a:cubicBezTo>
                      <a:pt x="74433" y="35938"/>
                      <a:pt x="69066" y="14655"/>
                      <a:pt x="52410" y="4846"/>
                    </a:cubicBezTo>
                    <a:close/>
                  </a:path>
                </a:pathLst>
              </a:custGeom>
              <a:grpFill/>
              <a:ln w="18473" cap="flat">
                <a:noFill/>
                <a:prstDash val="solid"/>
                <a:miter/>
              </a:ln>
            </p:spPr>
            <p:txBody>
              <a:bodyPr rtlCol="0" anchor="ctr"/>
              <a:lstStyle/>
              <a:p>
                <a:endParaRPr lang="en-US"/>
              </a:p>
            </p:txBody>
          </p:sp>
        </p:grpSp>
      </p:grpSp>
      <p:sp>
        <p:nvSpPr>
          <p:cNvPr id="63" name="TextBox 62">
            <a:extLst>
              <a:ext uri="{FF2B5EF4-FFF2-40B4-BE49-F238E27FC236}">
                <a16:creationId xmlns:a16="http://schemas.microsoft.com/office/drawing/2014/main" id="{01E423AA-F8D7-4217-A13F-AC27F8DCCAD9}"/>
              </a:ext>
            </a:extLst>
          </p:cNvPr>
          <p:cNvSpPr txBox="1"/>
          <p:nvPr/>
        </p:nvSpPr>
        <p:spPr>
          <a:xfrm>
            <a:off x="8656283" y="1991262"/>
            <a:ext cx="2454344" cy="984885"/>
          </a:xfrm>
          <a:prstGeom prst="rect">
            <a:avLst/>
          </a:prstGeom>
          <a:noFill/>
        </p:spPr>
        <p:txBody>
          <a:bodyPr wrap="square" rtlCol="0" anchor="ctr">
            <a:spAutoFit/>
          </a:bodyPr>
          <a:lstStyle/>
          <a:p>
            <a:r>
              <a:rPr lang="en-US" sz="1400" b="1" dirty="0">
                <a:solidFill>
                  <a:schemeClr val="accent1"/>
                </a:solidFill>
                <a:latin typeface="Roboto" panose="02000000000000000000" pitchFamily="2" charset="0"/>
                <a:ea typeface="Roboto" panose="02000000000000000000" pitchFamily="2" charset="0"/>
              </a:rPr>
              <a:t>Define</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64" name="TextBox 63">
            <a:extLst>
              <a:ext uri="{FF2B5EF4-FFF2-40B4-BE49-F238E27FC236}">
                <a16:creationId xmlns:a16="http://schemas.microsoft.com/office/drawing/2014/main" id="{705C7064-B472-4110-B02D-DC1455912F5A}"/>
              </a:ext>
            </a:extLst>
          </p:cNvPr>
          <p:cNvSpPr txBox="1"/>
          <p:nvPr/>
        </p:nvSpPr>
        <p:spPr>
          <a:xfrm>
            <a:off x="9247944" y="3408895"/>
            <a:ext cx="2320388" cy="984885"/>
          </a:xfrm>
          <a:prstGeom prst="rect">
            <a:avLst/>
          </a:prstGeom>
          <a:noFill/>
        </p:spPr>
        <p:txBody>
          <a:bodyPr wrap="square" rtlCol="0" anchor="ctr">
            <a:spAutoFit/>
          </a:bodyPr>
          <a:lstStyle/>
          <a:p>
            <a:r>
              <a:rPr lang="en-US" sz="1400" b="1" dirty="0">
                <a:solidFill>
                  <a:schemeClr val="accent2"/>
                </a:solidFill>
                <a:latin typeface="Roboto" panose="02000000000000000000" pitchFamily="2" charset="0"/>
                <a:ea typeface="Roboto" panose="02000000000000000000" pitchFamily="2" charset="0"/>
              </a:rPr>
              <a:t>Measure</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65" name="TextBox 64">
            <a:extLst>
              <a:ext uri="{FF2B5EF4-FFF2-40B4-BE49-F238E27FC236}">
                <a16:creationId xmlns:a16="http://schemas.microsoft.com/office/drawing/2014/main" id="{E36AD960-CABF-48CE-8CA4-775A83A5E5C5}"/>
              </a:ext>
            </a:extLst>
          </p:cNvPr>
          <p:cNvSpPr txBox="1"/>
          <p:nvPr/>
        </p:nvSpPr>
        <p:spPr>
          <a:xfrm>
            <a:off x="8656283" y="4918583"/>
            <a:ext cx="2320388" cy="984885"/>
          </a:xfrm>
          <a:prstGeom prst="rect">
            <a:avLst/>
          </a:prstGeom>
          <a:noFill/>
        </p:spPr>
        <p:txBody>
          <a:bodyPr wrap="square" rtlCol="0" anchor="ctr">
            <a:spAutoFit/>
          </a:bodyPr>
          <a:lstStyle/>
          <a:p>
            <a:r>
              <a:rPr lang="en-US" sz="1400" b="1" dirty="0">
                <a:solidFill>
                  <a:schemeClr val="accent3"/>
                </a:solidFill>
                <a:latin typeface="Roboto" panose="02000000000000000000" pitchFamily="2" charset="0"/>
                <a:ea typeface="Roboto" panose="02000000000000000000" pitchFamily="2" charset="0"/>
              </a:rPr>
              <a:t>Analyze</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66" name="TextBox 65">
            <a:extLst>
              <a:ext uri="{FF2B5EF4-FFF2-40B4-BE49-F238E27FC236}">
                <a16:creationId xmlns:a16="http://schemas.microsoft.com/office/drawing/2014/main" id="{7F164A80-93C5-402C-B791-91C7DA65F1FE}"/>
              </a:ext>
            </a:extLst>
          </p:cNvPr>
          <p:cNvSpPr txBox="1"/>
          <p:nvPr/>
        </p:nvSpPr>
        <p:spPr>
          <a:xfrm>
            <a:off x="734669" y="4871820"/>
            <a:ext cx="2320388" cy="1077218"/>
          </a:xfrm>
          <a:prstGeom prst="rect">
            <a:avLst/>
          </a:prstGeom>
          <a:noFill/>
        </p:spPr>
        <p:txBody>
          <a:bodyPr wrap="square" rtlCol="0" anchor="ctr">
            <a:spAutoFit/>
          </a:bodyPr>
          <a:lstStyle/>
          <a:p>
            <a:pPr algn="r"/>
            <a:r>
              <a:rPr lang="en-US" sz="1400" b="1" dirty="0">
                <a:solidFill>
                  <a:schemeClr val="accent4"/>
                </a:solidFill>
                <a:latin typeface="Roboto" panose="02000000000000000000" pitchFamily="2" charset="0"/>
                <a:ea typeface="Roboto" panose="02000000000000000000" pitchFamily="2" charset="0"/>
              </a:rPr>
              <a:t>Improve</a:t>
            </a:r>
          </a:p>
          <a:p>
            <a:pPr algn="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67" name="TextBox 66">
            <a:extLst>
              <a:ext uri="{FF2B5EF4-FFF2-40B4-BE49-F238E27FC236}">
                <a16:creationId xmlns:a16="http://schemas.microsoft.com/office/drawing/2014/main" id="{C8FC07F6-9934-4728-B635-74D3E875FF6F}"/>
              </a:ext>
            </a:extLst>
          </p:cNvPr>
          <p:cNvSpPr txBox="1"/>
          <p:nvPr/>
        </p:nvSpPr>
        <p:spPr>
          <a:xfrm>
            <a:off x="734669" y="2007799"/>
            <a:ext cx="2320388" cy="1077218"/>
          </a:xfrm>
          <a:prstGeom prst="rect">
            <a:avLst/>
          </a:prstGeom>
          <a:noFill/>
        </p:spPr>
        <p:txBody>
          <a:bodyPr wrap="square" rtlCol="0" anchor="ctr">
            <a:spAutoFit/>
          </a:bodyPr>
          <a:lstStyle/>
          <a:p>
            <a:pPr algn="r"/>
            <a:r>
              <a:rPr lang="en-US" sz="1400" b="1" dirty="0">
                <a:solidFill>
                  <a:schemeClr val="accent5"/>
                </a:solidFill>
                <a:latin typeface="Roboto" panose="02000000000000000000" pitchFamily="2" charset="0"/>
                <a:ea typeface="Roboto" panose="02000000000000000000" pitchFamily="2" charset="0"/>
              </a:rPr>
              <a:t>Control</a:t>
            </a:r>
          </a:p>
          <a:p>
            <a:pPr algn="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69" name="TextBox 68">
            <a:extLst>
              <a:ext uri="{FF2B5EF4-FFF2-40B4-BE49-F238E27FC236}">
                <a16:creationId xmlns:a16="http://schemas.microsoft.com/office/drawing/2014/main" id="{EC5CB007-BA63-453C-9334-7A3C77AD8FBD}"/>
              </a:ext>
            </a:extLst>
          </p:cNvPr>
          <p:cNvSpPr txBox="1"/>
          <p:nvPr/>
        </p:nvSpPr>
        <p:spPr>
          <a:xfrm>
            <a:off x="4958465" y="3640425"/>
            <a:ext cx="1790722" cy="677108"/>
          </a:xfrm>
          <a:prstGeom prst="rect">
            <a:avLst/>
          </a:prstGeom>
          <a:noFill/>
        </p:spPr>
        <p:txBody>
          <a:bodyPr wrap="square" rtlCol="0" anchor="ctr">
            <a:spAutoFit/>
          </a:bodyPr>
          <a:lstStyle/>
          <a:p>
            <a:pPr algn="ctr"/>
            <a:r>
              <a:rPr lang="en-US" sz="2000" dirty="0">
                <a:solidFill>
                  <a:schemeClr val="accent1"/>
                </a:solidFill>
                <a:latin typeface="Roboto Black" panose="02000000000000000000" pitchFamily="2" charset="0"/>
                <a:ea typeface="Roboto Black" panose="02000000000000000000" pitchFamily="2" charset="0"/>
              </a:rPr>
              <a:t>Six Sigma </a:t>
            </a:r>
            <a:r>
              <a:rPr lang="en-US" dirty="0">
                <a:solidFill>
                  <a:schemeClr val="accent1"/>
                </a:solidFill>
                <a:latin typeface="Roboto Light" panose="02000000000000000000" pitchFamily="2" charset="0"/>
                <a:ea typeface="Roboto Light" panose="02000000000000000000" pitchFamily="2" charset="0"/>
              </a:rPr>
              <a:t>Framework</a:t>
            </a:r>
            <a:endParaRPr lang="en-US" sz="2000" dirty="0">
              <a:solidFill>
                <a:schemeClr val="accent1"/>
              </a:solidFill>
              <a:latin typeface="Roboto Light" panose="02000000000000000000" pitchFamily="2" charset="0"/>
              <a:ea typeface="Roboto Light" panose="02000000000000000000" pitchFamily="2" charset="0"/>
            </a:endParaRPr>
          </a:p>
        </p:txBody>
      </p:sp>
      <p:sp>
        <p:nvSpPr>
          <p:cNvPr id="70" name="Oval 69">
            <a:extLst>
              <a:ext uri="{FF2B5EF4-FFF2-40B4-BE49-F238E27FC236}">
                <a16:creationId xmlns:a16="http://schemas.microsoft.com/office/drawing/2014/main" id="{55FA4B06-62F4-4C77-B522-155ECA4E9274}"/>
              </a:ext>
            </a:extLst>
          </p:cNvPr>
          <p:cNvSpPr/>
          <p:nvPr/>
        </p:nvSpPr>
        <p:spPr>
          <a:xfrm>
            <a:off x="4851667" y="2977406"/>
            <a:ext cx="2003146" cy="2003146"/>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raphic 79">
            <a:extLst>
              <a:ext uri="{FF2B5EF4-FFF2-40B4-BE49-F238E27FC236}">
                <a16:creationId xmlns:a16="http://schemas.microsoft.com/office/drawing/2014/main" id="{1F9D7B95-6D49-4D3D-8A7C-84B8A8F3AB3C}"/>
              </a:ext>
            </a:extLst>
          </p:cNvPr>
          <p:cNvSpPr/>
          <p:nvPr/>
        </p:nvSpPr>
        <p:spPr>
          <a:xfrm>
            <a:off x="3460751" y="2413767"/>
            <a:ext cx="393683" cy="383997"/>
          </a:xfrm>
          <a:custGeom>
            <a:avLst/>
            <a:gdLst>
              <a:gd name="connsiteX0" fmla="*/ 148412 w 393683"/>
              <a:gd name="connsiteY0" fmla="*/ 22975 h 383997"/>
              <a:gd name="connsiteX1" fmla="*/ 361663 w 393683"/>
              <a:gd name="connsiteY1" fmla="*/ 241 h 383997"/>
              <a:gd name="connsiteX2" fmla="*/ 373451 w 393683"/>
              <a:gd name="connsiteY2" fmla="*/ 1182 h 383997"/>
              <a:gd name="connsiteX3" fmla="*/ 383828 w 393683"/>
              <a:gd name="connsiteY3" fmla="*/ 6852 h 383997"/>
              <a:gd name="connsiteX4" fmla="*/ 390988 w 393683"/>
              <a:gd name="connsiteY4" fmla="*/ 16264 h 383997"/>
              <a:gd name="connsiteX5" fmla="*/ 393683 w 393683"/>
              <a:gd name="connsiteY5" fmla="*/ 27778 h 383997"/>
              <a:gd name="connsiteX6" fmla="*/ 393683 w 393683"/>
              <a:gd name="connsiteY6" fmla="*/ 223259 h 383997"/>
              <a:gd name="connsiteX7" fmla="*/ 390940 w 393683"/>
              <a:gd name="connsiteY7" fmla="*/ 234722 h 383997"/>
              <a:gd name="connsiteX8" fmla="*/ 383770 w 393683"/>
              <a:gd name="connsiteY8" fmla="*/ 244078 h 383997"/>
              <a:gd name="connsiteX9" fmla="*/ 373414 w 393683"/>
              <a:gd name="connsiteY9" fmla="*/ 249707 h 383997"/>
              <a:gd name="connsiteX10" fmla="*/ 361663 w 393683"/>
              <a:gd name="connsiteY10" fmla="*/ 250635 h 383997"/>
              <a:gd name="connsiteX11" fmla="*/ 148412 w 393683"/>
              <a:gd name="connsiteY11" fmla="*/ 229022 h 383997"/>
              <a:gd name="connsiteX12" fmla="*/ 148412 w 393683"/>
              <a:gd name="connsiteY12" fmla="*/ 22975 h 383997"/>
              <a:gd name="connsiteX13" fmla="*/ 0 w 393683"/>
              <a:gd name="connsiteY13" fmla="*/ 188998 h 383997"/>
              <a:gd name="connsiteX14" fmla="*/ 0 w 393683"/>
              <a:gd name="connsiteY14" fmla="*/ 63480 h 383997"/>
              <a:gd name="connsiteX15" fmla="*/ 7697 w 393683"/>
              <a:gd name="connsiteY15" fmla="*/ 45114 h 383997"/>
              <a:gd name="connsiteX16" fmla="*/ 25616 w 393683"/>
              <a:gd name="connsiteY16" fmla="*/ 36423 h 383997"/>
              <a:gd name="connsiteX17" fmla="*/ 119113 w 393683"/>
              <a:gd name="connsiteY17" fmla="*/ 26498 h 383997"/>
              <a:gd name="connsiteX18" fmla="*/ 119113 w 393683"/>
              <a:gd name="connsiteY18" fmla="*/ 226141 h 383997"/>
              <a:gd name="connsiteX19" fmla="*/ 92697 w 393683"/>
              <a:gd name="connsiteY19" fmla="*/ 223259 h 383997"/>
              <a:gd name="connsiteX20" fmla="*/ 92697 w 393683"/>
              <a:gd name="connsiteY20" fmla="*/ 355340 h 383997"/>
              <a:gd name="connsiteX21" fmla="*/ 84303 w 393683"/>
              <a:gd name="connsiteY21" fmla="*/ 375605 h 383997"/>
              <a:gd name="connsiteX22" fmla="*/ 64039 w 393683"/>
              <a:gd name="connsiteY22" fmla="*/ 383998 h 383997"/>
              <a:gd name="connsiteX23" fmla="*/ 62919 w 393683"/>
              <a:gd name="connsiteY23" fmla="*/ 383998 h 383997"/>
              <a:gd name="connsiteX24" fmla="*/ 42655 w 393683"/>
              <a:gd name="connsiteY24" fmla="*/ 375605 h 383997"/>
              <a:gd name="connsiteX25" fmla="*/ 34261 w 393683"/>
              <a:gd name="connsiteY25" fmla="*/ 355340 h 383997"/>
              <a:gd name="connsiteX26" fmla="*/ 34261 w 393683"/>
              <a:gd name="connsiteY26" fmla="*/ 217335 h 383997"/>
              <a:gd name="connsiteX27" fmla="*/ 25776 w 393683"/>
              <a:gd name="connsiteY27" fmla="*/ 216375 h 383997"/>
              <a:gd name="connsiteX28" fmla="*/ 7572 w 393683"/>
              <a:gd name="connsiteY28" fmla="*/ 207691 h 383997"/>
              <a:gd name="connsiteX29" fmla="*/ 0 w 393683"/>
              <a:gd name="connsiteY29" fmla="*/ 188998 h 38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3683" h="383997">
                <a:moveTo>
                  <a:pt x="148412" y="22975"/>
                </a:moveTo>
                <a:lnTo>
                  <a:pt x="361663" y="241"/>
                </a:lnTo>
                <a:cubicBezTo>
                  <a:pt x="365615" y="-278"/>
                  <a:pt x="369632" y="43"/>
                  <a:pt x="373451" y="1182"/>
                </a:cubicBezTo>
                <a:cubicBezTo>
                  <a:pt x="377271" y="2322"/>
                  <a:pt x="380806" y="4254"/>
                  <a:pt x="383828" y="6852"/>
                </a:cubicBezTo>
                <a:cubicBezTo>
                  <a:pt x="386850" y="9451"/>
                  <a:pt x="389290" y="12658"/>
                  <a:pt x="390988" y="16264"/>
                </a:cubicBezTo>
                <a:cubicBezTo>
                  <a:pt x="392686" y="19870"/>
                  <a:pt x="393604" y="23793"/>
                  <a:pt x="393683" y="27778"/>
                </a:cubicBezTo>
                <a:lnTo>
                  <a:pt x="393683" y="223259"/>
                </a:lnTo>
                <a:cubicBezTo>
                  <a:pt x="393582" y="227230"/>
                  <a:pt x="392648" y="231135"/>
                  <a:pt x="390940" y="234722"/>
                </a:cubicBezTo>
                <a:cubicBezTo>
                  <a:pt x="389232" y="238309"/>
                  <a:pt x="386789" y="241496"/>
                  <a:pt x="383770" y="244078"/>
                </a:cubicBezTo>
                <a:cubicBezTo>
                  <a:pt x="380751" y="246659"/>
                  <a:pt x="377222" y="248577"/>
                  <a:pt x="373414" y="249707"/>
                </a:cubicBezTo>
                <a:cubicBezTo>
                  <a:pt x="369606" y="250837"/>
                  <a:pt x="365602" y="251153"/>
                  <a:pt x="361663" y="250635"/>
                </a:cubicBezTo>
                <a:lnTo>
                  <a:pt x="148412" y="229022"/>
                </a:lnTo>
                <a:lnTo>
                  <a:pt x="148412" y="22975"/>
                </a:lnTo>
                <a:close/>
                <a:moveTo>
                  <a:pt x="0" y="188998"/>
                </a:moveTo>
                <a:lnTo>
                  <a:pt x="0" y="63480"/>
                </a:lnTo>
                <a:cubicBezTo>
                  <a:pt x="245" y="56625"/>
                  <a:pt x="2982" y="50095"/>
                  <a:pt x="7697" y="45114"/>
                </a:cubicBezTo>
                <a:cubicBezTo>
                  <a:pt x="12413" y="40132"/>
                  <a:pt x="18785" y="37043"/>
                  <a:pt x="25616" y="36423"/>
                </a:cubicBezTo>
                <a:lnTo>
                  <a:pt x="119113" y="26498"/>
                </a:lnTo>
                <a:lnTo>
                  <a:pt x="119113" y="226141"/>
                </a:lnTo>
                <a:lnTo>
                  <a:pt x="92697" y="223259"/>
                </a:lnTo>
                <a:lnTo>
                  <a:pt x="92697" y="355340"/>
                </a:lnTo>
                <a:cubicBezTo>
                  <a:pt x="92697" y="362941"/>
                  <a:pt x="89678" y="370230"/>
                  <a:pt x="84303" y="375605"/>
                </a:cubicBezTo>
                <a:cubicBezTo>
                  <a:pt x="78929" y="380979"/>
                  <a:pt x="71640" y="383998"/>
                  <a:pt x="64039" y="383998"/>
                </a:cubicBezTo>
                <a:lnTo>
                  <a:pt x="62919" y="383998"/>
                </a:lnTo>
                <a:cubicBezTo>
                  <a:pt x="55318" y="383998"/>
                  <a:pt x="48029" y="380979"/>
                  <a:pt x="42655" y="375605"/>
                </a:cubicBezTo>
                <a:cubicBezTo>
                  <a:pt x="37280" y="370230"/>
                  <a:pt x="34261" y="362941"/>
                  <a:pt x="34261" y="355340"/>
                </a:cubicBezTo>
                <a:lnTo>
                  <a:pt x="34261" y="217335"/>
                </a:lnTo>
                <a:lnTo>
                  <a:pt x="25776" y="216375"/>
                </a:lnTo>
                <a:cubicBezTo>
                  <a:pt x="18836" y="215855"/>
                  <a:pt x="12342" y="212758"/>
                  <a:pt x="7572" y="207691"/>
                </a:cubicBezTo>
                <a:cubicBezTo>
                  <a:pt x="2802" y="202625"/>
                  <a:pt x="100" y="195956"/>
                  <a:pt x="0" y="188998"/>
                </a:cubicBezTo>
                <a:close/>
              </a:path>
            </a:pathLst>
          </a:custGeom>
          <a:solidFill>
            <a:schemeClr val="bg1"/>
          </a:solidFill>
          <a:ln w="4858" cap="flat">
            <a:noFill/>
            <a:prstDash val="solid"/>
            <a:miter/>
          </a:ln>
        </p:spPr>
        <p:txBody>
          <a:bodyPr rtlCol="0" anchor="ctr"/>
          <a:lstStyle/>
          <a:p>
            <a:endParaRPr lang="en-US"/>
          </a:p>
        </p:txBody>
      </p:sp>
      <p:sp>
        <p:nvSpPr>
          <p:cNvPr id="86" name="Graphic 80">
            <a:extLst>
              <a:ext uri="{FF2B5EF4-FFF2-40B4-BE49-F238E27FC236}">
                <a16:creationId xmlns:a16="http://schemas.microsoft.com/office/drawing/2014/main" id="{C4AA5419-C72C-496F-965F-9A79231614D6}"/>
              </a:ext>
            </a:extLst>
          </p:cNvPr>
          <p:cNvSpPr/>
          <p:nvPr/>
        </p:nvSpPr>
        <p:spPr>
          <a:xfrm>
            <a:off x="3417667" y="5145701"/>
            <a:ext cx="393683" cy="369297"/>
          </a:xfrm>
          <a:custGeom>
            <a:avLst/>
            <a:gdLst>
              <a:gd name="connsiteX0" fmla="*/ 285885 w 393683"/>
              <a:gd name="connsiteY0" fmla="*/ 105435 h 369297"/>
              <a:gd name="connsiteX1" fmla="*/ 245572 w 393683"/>
              <a:gd name="connsiteY1" fmla="*/ 168194 h 369297"/>
              <a:gd name="connsiteX2" fmla="*/ 205111 w 393683"/>
              <a:gd name="connsiteY2" fmla="*/ 105435 h 369297"/>
              <a:gd name="connsiteX3" fmla="*/ 192707 w 393683"/>
              <a:gd name="connsiteY3" fmla="*/ 86238 h 369297"/>
              <a:gd name="connsiteX4" fmla="*/ 225046 w 393683"/>
              <a:gd name="connsiteY4" fmla="*/ 86238 h 369297"/>
              <a:gd name="connsiteX5" fmla="*/ 225046 w 393683"/>
              <a:gd name="connsiteY5" fmla="*/ 0 h 369297"/>
              <a:gd name="connsiteX6" fmla="*/ 266098 w 393683"/>
              <a:gd name="connsiteY6" fmla="*/ 0 h 369297"/>
              <a:gd name="connsiteX7" fmla="*/ 266098 w 393683"/>
              <a:gd name="connsiteY7" fmla="*/ 86238 h 369297"/>
              <a:gd name="connsiteX8" fmla="*/ 298437 w 393683"/>
              <a:gd name="connsiteY8" fmla="*/ 86238 h 369297"/>
              <a:gd name="connsiteX9" fmla="*/ 285885 w 393683"/>
              <a:gd name="connsiteY9" fmla="*/ 105435 h 369297"/>
              <a:gd name="connsiteX10" fmla="*/ 245277 w 393683"/>
              <a:gd name="connsiteY10" fmla="*/ 196988 h 369297"/>
              <a:gd name="connsiteX11" fmla="*/ 304344 w 393683"/>
              <a:gd name="connsiteY11" fmla="*/ 105434 h 369297"/>
              <a:gd name="connsiteX12" fmla="*/ 393683 w 393683"/>
              <a:gd name="connsiteY12" fmla="*/ 105139 h 369297"/>
              <a:gd name="connsiteX13" fmla="*/ 344953 w 393683"/>
              <a:gd name="connsiteY13" fmla="*/ 247639 h 369297"/>
              <a:gd name="connsiteX14" fmla="*/ 341408 w 393683"/>
              <a:gd name="connsiteY14" fmla="*/ 257975 h 369297"/>
              <a:gd name="connsiteX15" fmla="*/ 335798 w 393683"/>
              <a:gd name="connsiteY15" fmla="*/ 257975 h 369297"/>
              <a:gd name="connsiteX16" fmla="*/ 202896 w 393683"/>
              <a:gd name="connsiteY16" fmla="*/ 257975 h 369297"/>
              <a:gd name="connsiteX17" fmla="*/ 147078 w 393683"/>
              <a:gd name="connsiteY17" fmla="*/ 257975 h 369297"/>
              <a:gd name="connsiteX18" fmla="*/ 131277 w 393683"/>
              <a:gd name="connsiteY18" fmla="*/ 300503 h 369297"/>
              <a:gd name="connsiteX19" fmla="*/ 135559 w 393683"/>
              <a:gd name="connsiteY19" fmla="*/ 303752 h 369297"/>
              <a:gd name="connsiteX20" fmla="*/ 145748 w 393683"/>
              <a:gd name="connsiteY20" fmla="*/ 318519 h 369297"/>
              <a:gd name="connsiteX21" fmla="*/ 260044 w 393683"/>
              <a:gd name="connsiteY21" fmla="*/ 318519 h 369297"/>
              <a:gd name="connsiteX22" fmla="*/ 277262 w 393683"/>
              <a:gd name="connsiteY22" fmla="*/ 297979 h 369297"/>
              <a:gd name="connsiteX23" fmla="*/ 303781 w 393683"/>
              <a:gd name="connsiteY23" fmla="*/ 294095 h 369297"/>
              <a:gd name="connsiteX24" fmla="*/ 326166 w 393683"/>
              <a:gd name="connsiteY24" fmla="*/ 308835 h 369297"/>
              <a:gd name="connsiteX25" fmla="*/ 333076 w 393683"/>
              <a:gd name="connsiteY25" fmla="*/ 334731 h 369297"/>
              <a:gd name="connsiteX26" fmla="*/ 321011 w 393683"/>
              <a:gd name="connsiteY26" fmla="*/ 358663 h 369297"/>
              <a:gd name="connsiteX27" fmla="*/ 296083 w 393683"/>
              <a:gd name="connsiteY27" fmla="*/ 368508 h 369297"/>
              <a:gd name="connsiteX28" fmla="*/ 270920 w 393683"/>
              <a:gd name="connsiteY28" fmla="*/ 359278 h 369297"/>
              <a:gd name="connsiteX29" fmla="*/ 258271 w 393683"/>
              <a:gd name="connsiteY29" fmla="*/ 335648 h 369297"/>
              <a:gd name="connsiteX30" fmla="*/ 147520 w 393683"/>
              <a:gd name="connsiteY30" fmla="*/ 335648 h 369297"/>
              <a:gd name="connsiteX31" fmla="*/ 137942 w 393683"/>
              <a:gd name="connsiteY31" fmla="*/ 357120 h 369297"/>
              <a:gd name="connsiteX32" fmla="*/ 117435 w 393683"/>
              <a:gd name="connsiteY32" fmla="*/ 368618 h 369297"/>
              <a:gd name="connsiteX33" fmla="*/ 94120 w 393683"/>
              <a:gd name="connsiteY33" fmla="*/ 365590 h 369297"/>
              <a:gd name="connsiteX34" fmla="*/ 77230 w 393683"/>
              <a:gd name="connsiteY34" fmla="*/ 349234 h 369297"/>
              <a:gd name="connsiteX35" fmla="*/ 73096 w 393683"/>
              <a:gd name="connsiteY35" fmla="*/ 332104 h 369297"/>
              <a:gd name="connsiteX36" fmla="*/ 77230 w 393683"/>
              <a:gd name="connsiteY36" fmla="*/ 314975 h 369297"/>
              <a:gd name="connsiteX37" fmla="*/ 91041 w 393683"/>
              <a:gd name="connsiteY37" fmla="*/ 300258 h 369297"/>
              <a:gd name="connsiteX38" fmla="*/ 110456 w 393683"/>
              <a:gd name="connsiteY38" fmla="*/ 294745 h 369297"/>
              <a:gd name="connsiteX39" fmla="*/ 116362 w 393683"/>
              <a:gd name="connsiteY39" fmla="*/ 294745 h 369297"/>
              <a:gd name="connsiteX40" fmla="*/ 133492 w 393683"/>
              <a:gd name="connsiteY40" fmla="*/ 249558 h 369297"/>
              <a:gd name="connsiteX41" fmla="*/ 133492 w 393683"/>
              <a:gd name="connsiteY41" fmla="*/ 248524 h 369297"/>
              <a:gd name="connsiteX42" fmla="*/ 94065 w 393683"/>
              <a:gd name="connsiteY42" fmla="*/ 99232 h 369297"/>
              <a:gd name="connsiteX43" fmla="*/ 85352 w 393683"/>
              <a:gd name="connsiteY43" fmla="*/ 66006 h 369297"/>
              <a:gd name="connsiteX44" fmla="*/ 0 w 393683"/>
              <a:gd name="connsiteY44" fmla="*/ 66006 h 369297"/>
              <a:gd name="connsiteX45" fmla="*/ 0 w 393683"/>
              <a:gd name="connsiteY45" fmla="*/ 49763 h 369297"/>
              <a:gd name="connsiteX46" fmla="*/ 97609 w 393683"/>
              <a:gd name="connsiteY46" fmla="*/ 49763 h 369297"/>
              <a:gd name="connsiteX47" fmla="*/ 110603 w 393683"/>
              <a:gd name="connsiteY47" fmla="*/ 98641 h 369297"/>
              <a:gd name="connsiteX48" fmla="*/ 112375 w 393683"/>
              <a:gd name="connsiteY48" fmla="*/ 105434 h 369297"/>
              <a:gd name="connsiteX49" fmla="*/ 186210 w 393683"/>
              <a:gd name="connsiteY49" fmla="*/ 105434 h 369297"/>
              <a:gd name="connsiteX50" fmla="*/ 245277 w 393683"/>
              <a:gd name="connsiteY50" fmla="*/ 196988 h 369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93683" h="369297">
                <a:moveTo>
                  <a:pt x="285885" y="105435"/>
                </a:moveTo>
                <a:lnTo>
                  <a:pt x="245572" y="168194"/>
                </a:lnTo>
                <a:lnTo>
                  <a:pt x="205111" y="105435"/>
                </a:lnTo>
                <a:lnTo>
                  <a:pt x="192707" y="86238"/>
                </a:lnTo>
                <a:lnTo>
                  <a:pt x="225046" y="86238"/>
                </a:lnTo>
                <a:lnTo>
                  <a:pt x="225046" y="0"/>
                </a:lnTo>
                <a:lnTo>
                  <a:pt x="266098" y="0"/>
                </a:lnTo>
                <a:lnTo>
                  <a:pt x="266098" y="86238"/>
                </a:lnTo>
                <a:lnTo>
                  <a:pt x="298437" y="86238"/>
                </a:lnTo>
                <a:lnTo>
                  <a:pt x="285885" y="105435"/>
                </a:lnTo>
                <a:close/>
                <a:moveTo>
                  <a:pt x="245277" y="196988"/>
                </a:moveTo>
                <a:lnTo>
                  <a:pt x="304344" y="105434"/>
                </a:lnTo>
                <a:lnTo>
                  <a:pt x="393683" y="105139"/>
                </a:lnTo>
                <a:lnTo>
                  <a:pt x="344953" y="247639"/>
                </a:lnTo>
                <a:lnTo>
                  <a:pt x="341408" y="257975"/>
                </a:lnTo>
                <a:lnTo>
                  <a:pt x="335798" y="257975"/>
                </a:lnTo>
                <a:lnTo>
                  <a:pt x="202896" y="257975"/>
                </a:lnTo>
                <a:lnTo>
                  <a:pt x="147078" y="257975"/>
                </a:lnTo>
                <a:lnTo>
                  <a:pt x="131277" y="300503"/>
                </a:lnTo>
                <a:cubicBezTo>
                  <a:pt x="132833" y="301406"/>
                  <a:pt x="134271" y="302497"/>
                  <a:pt x="135559" y="303752"/>
                </a:cubicBezTo>
                <a:cubicBezTo>
                  <a:pt x="140192" y="307696"/>
                  <a:pt x="143705" y="312789"/>
                  <a:pt x="145748" y="318519"/>
                </a:cubicBezTo>
                <a:lnTo>
                  <a:pt x="260044" y="318519"/>
                </a:lnTo>
                <a:cubicBezTo>
                  <a:pt x="263069" y="309792"/>
                  <a:pt x="269198" y="302483"/>
                  <a:pt x="277262" y="297979"/>
                </a:cubicBezTo>
                <a:cubicBezTo>
                  <a:pt x="285326" y="293476"/>
                  <a:pt x="294764" y="292094"/>
                  <a:pt x="303781" y="294095"/>
                </a:cubicBezTo>
                <a:cubicBezTo>
                  <a:pt x="312798" y="296097"/>
                  <a:pt x="320764" y="301342"/>
                  <a:pt x="326166" y="308835"/>
                </a:cubicBezTo>
                <a:cubicBezTo>
                  <a:pt x="331567" y="316327"/>
                  <a:pt x="334026" y="325543"/>
                  <a:pt x="333076" y="334731"/>
                </a:cubicBezTo>
                <a:cubicBezTo>
                  <a:pt x="332126" y="343918"/>
                  <a:pt x="327832" y="352436"/>
                  <a:pt x="321011" y="358663"/>
                </a:cubicBezTo>
                <a:cubicBezTo>
                  <a:pt x="314190" y="364891"/>
                  <a:pt x="305319" y="368395"/>
                  <a:pt x="296083" y="368508"/>
                </a:cubicBezTo>
                <a:cubicBezTo>
                  <a:pt x="286847" y="368622"/>
                  <a:pt x="277892" y="365337"/>
                  <a:pt x="270920" y="359278"/>
                </a:cubicBezTo>
                <a:cubicBezTo>
                  <a:pt x="263949" y="353219"/>
                  <a:pt x="259447" y="344810"/>
                  <a:pt x="258271" y="335648"/>
                </a:cubicBezTo>
                <a:lnTo>
                  <a:pt x="147520" y="335648"/>
                </a:lnTo>
                <a:cubicBezTo>
                  <a:pt x="146722" y="343650"/>
                  <a:pt x="143363" y="351180"/>
                  <a:pt x="137942" y="357120"/>
                </a:cubicBezTo>
                <a:cubicBezTo>
                  <a:pt x="132522" y="363060"/>
                  <a:pt x="125330" y="367092"/>
                  <a:pt x="117435" y="368618"/>
                </a:cubicBezTo>
                <a:cubicBezTo>
                  <a:pt x="109540" y="370144"/>
                  <a:pt x="101363" y="369082"/>
                  <a:pt x="94120" y="365590"/>
                </a:cubicBezTo>
                <a:cubicBezTo>
                  <a:pt x="86877" y="362098"/>
                  <a:pt x="80954" y="356362"/>
                  <a:pt x="77230" y="349234"/>
                </a:cubicBezTo>
                <a:cubicBezTo>
                  <a:pt x="74467" y="343950"/>
                  <a:pt x="73047" y="338067"/>
                  <a:pt x="73096" y="332104"/>
                </a:cubicBezTo>
                <a:cubicBezTo>
                  <a:pt x="73083" y="326146"/>
                  <a:pt x="74501" y="320272"/>
                  <a:pt x="77230" y="314975"/>
                </a:cubicBezTo>
                <a:cubicBezTo>
                  <a:pt x="80415" y="308908"/>
                  <a:pt x="85189" y="303822"/>
                  <a:pt x="91041" y="300258"/>
                </a:cubicBezTo>
                <a:cubicBezTo>
                  <a:pt x="96893" y="296695"/>
                  <a:pt x="103604" y="294789"/>
                  <a:pt x="110456" y="294745"/>
                </a:cubicBezTo>
                <a:cubicBezTo>
                  <a:pt x="112422" y="294599"/>
                  <a:pt x="114396" y="294599"/>
                  <a:pt x="116362" y="294745"/>
                </a:cubicBezTo>
                <a:lnTo>
                  <a:pt x="133492" y="249558"/>
                </a:lnTo>
                <a:lnTo>
                  <a:pt x="133492" y="248524"/>
                </a:lnTo>
                <a:lnTo>
                  <a:pt x="94065" y="99232"/>
                </a:lnTo>
                <a:lnTo>
                  <a:pt x="85352" y="66006"/>
                </a:lnTo>
                <a:lnTo>
                  <a:pt x="0" y="66006"/>
                </a:lnTo>
                <a:lnTo>
                  <a:pt x="0" y="49763"/>
                </a:lnTo>
                <a:lnTo>
                  <a:pt x="97609" y="49763"/>
                </a:lnTo>
                <a:lnTo>
                  <a:pt x="110603" y="98641"/>
                </a:lnTo>
                <a:lnTo>
                  <a:pt x="112375" y="105434"/>
                </a:lnTo>
                <a:lnTo>
                  <a:pt x="186210" y="105434"/>
                </a:lnTo>
                <a:lnTo>
                  <a:pt x="245277" y="196988"/>
                </a:lnTo>
                <a:close/>
              </a:path>
            </a:pathLst>
          </a:custGeom>
          <a:solidFill>
            <a:schemeClr val="bg1"/>
          </a:solidFill>
          <a:ln w="4858" cap="flat">
            <a:noFill/>
            <a:prstDash val="solid"/>
            <a:miter/>
          </a:ln>
        </p:spPr>
        <p:txBody>
          <a:bodyPr rtlCol="0" anchor="ctr"/>
          <a:lstStyle/>
          <a:p>
            <a:endParaRPr lang="en-US"/>
          </a:p>
        </p:txBody>
      </p:sp>
      <p:sp>
        <p:nvSpPr>
          <p:cNvPr id="87" name="Graphic 81">
            <a:extLst>
              <a:ext uri="{FF2B5EF4-FFF2-40B4-BE49-F238E27FC236}">
                <a16:creationId xmlns:a16="http://schemas.microsoft.com/office/drawing/2014/main" id="{2CAF0D23-EE4A-4273-B597-46EECD8EBFB7}"/>
              </a:ext>
            </a:extLst>
          </p:cNvPr>
          <p:cNvSpPr/>
          <p:nvPr/>
        </p:nvSpPr>
        <p:spPr>
          <a:xfrm>
            <a:off x="7907532" y="5113637"/>
            <a:ext cx="312370" cy="393683"/>
          </a:xfrm>
          <a:custGeom>
            <a:avLst/>
            <a:gdLst>
              <a:gd name="connsiteX0" fmla="*/ 17794 w 312370"/>
              <a:gd name="connsiteY0" fmla="*/ 167517 h 393683"/>
              <a:gd name="connsiteX1" fmla="*/ 279811 w 312370"/>
              <a:gd name="connsiteY1" fmla="*/ 167517 h 393683"/>
              <a:gd name="connsiteX2" fmla="*/ 286660 w 312370"/>
              <a:gd name="connsiteY2" fmla="*/ 166201 h 393683"/>
              <a:gd name="connsiteX3" fmla="*/ 292478 w 312370"/>
              <a:gd name="connsiteY3" fmla="*/ 162353 h 393683"/>
              <a:gd name="connsiteX4" fmla="*/ 296369 w 312370"/>
              <a:gd name="connsiteY4" fmla="*/ 156564 h 393683"/>
              <a:gd name="connsiteX5" fmla="*/ 297736 w 312370"/>
              <a:gd name="connsiteY5" fmla="*/ 149724 h 393683"/>
              <a:gd name="connsiteX6" fmla="*/ 297736 w 312370"/>
              <a:gd name="connsiteY6" fmla="*/ 112952 h 393683"/>
              <a:gd name="connsiteX7" fmla="*/ 296405 w 312370"/>
              <a:gd name="connsiteY7" fmla="*/ 106092 h 393683"/>
              <a:gd name="connsiteX8" fmla="*/ 292517 w 312370"/>
              <a:gd name="connsiteY8" fmla="*/ 100284 h 393683"/>
              <a:gd name="connsiteX9" fmla="*/ 286681 w 312370"/>
              <a:gd name="connsiteY9" fmla="*/ 96440 h 393683"/>
              <a:gd name="connsiteX10" fmla="*/ 279811 w 312370"/>
              <a:gd name="connsiteY10" fmla="*/ 95159 h 393683"/>
              <a:gd name="connsiteX11" fmla="*/ 241589 w 312370"/>
              <a:gd name="connsiteY11" fmla="*/ 95159 h 393683"/>
              <a:gd name="connsiteX12" fmla="*/ 167913 w 312370"/>
              <a:gd name="connsiteY12" fmla="*/ 9490 h 393683"/>
              <a:gd name="connsiteX13" fmla="*/ 158457 w 312370"/>
              <a:gd name="connsiteY13" fmla="*/ 2488 h 393683"/>
              <a:gd name="connsiteX14" fmla="*/ 146957 w 312370"/>
              <a:gd name="connsiteY14" fmla="*/ 0 h 393683"/>
              <a:gd name="connsiteX15" fmla="*/ 135522 w 312370"/>
              <a:gd name="connsiteY15" fmla="*/ 2663 h 393683"/>
              <a:gd name="connsiteX16" fmla="*/ 126265 w 312370"/>
              <a:gd name="connsiteY16" fmla="*/ 9885 h 393683"/>
              <a:gd name="connsiteX17" fmla="*/ 55751 w 312370"/>
              <a:gd name="connsiteY17" fmla="*/ 95159 h 393683"/>
              <a:gd name="connsiteX18" fmla="*/ 17794 w 312370"/>
              <a:gd name="connsiteY18" fmla="*/ 95159 h 393683"/>
              <a:gd name="connsiteX19" fmla="*/ 10964 w 312370"/>
              <a:gd name="connsiteY19" fmla="*/ 96478 h 393683"/>
              <a:gd name="connsiteX20" fmla="*/ 5173 w 312370"/>
              <a:gd name="connsiteY20" fmla="*/ 100332 h 393683"/>
              <a:gd name="connsiteX21" fmla="*/ 1319 w 312370"/>
              <a:gd name="connsiteY21" fmla="*/ 106122 h 393683"/>
              <a:gd name="connsiteX22" fmla="*/ 1 w 312370"/>
              <a:gd name="connsiteY22" fmla="*/ 112952 h 393683"/>
              <a:gd name="connsiteX23" fmla="*/ 1 w 312370"/>
              <a:gd name="connsiteY23" fmla="*/ 149724 h 393683"/>
              <a:gd name="connsiteX24" fmla="*/ 5212 w 312370"/>
              <a:gd name="connsiteY24" fmla="*/ 162306 h 393683"/>
              <a:gd name="connsiteX25" fmla="*/ 17794 w 312370"/>
              <a:gd name="connsiteY25" fmla="*/ 167517 h 393683"/>
              <a:gd name="connsiteX26" fmla="*/ 142212 w 312370"/>
              <a:gd name="connsiteY26" fmla="*/ 22538 h 393683"/>
              <a:gd name="connsiteX27" fmla="*/ 144464 w 312370"/>
              <a:gd name="connsiteY27" fmla="*/ 20835 h 393683"/>
              <a:gd name="connsiteX28" fmla="*/ 147220 w 312370"/>
              <a:gd name="connsiteY28" fmla="*/ 20231 h 393683"/>
              <a:gd name="connsiteX29" fmla="*/ 149978 w 312370"/>
              <a:gd name="connsiteY29" fmla="*/ 20835 h 393683"/>
              <a:gd name="connsiteX30" fmla="*/ 152229 w 312370"/>
              <a:gd name="connsiteY30" fmla="*/ 22538 h 393683"/>
              <a:gd name="connsiteX31" fmla="*/ 213911 w 312370"/>
              <a:gd name="connsiteY31" fmla="*/ 95159 h 393683"/>
              <a:gd name="connsiteX32" fmla="*/ 82112 w 312370"/>
              <a:gd name="connsiteY32" fmla="*/ 95159 h 393683"/>
              <a:gd name="connsiteX33" fmla="*/ 142212 w 312370"/>
              <a:gd name="connsiteY33" fmla="*/ 22538 h 393683"/>
              <a:gd name="connsiteX34" fmla="*/ 240270 w 312370"/>
              <a:gd name="connsiteY34" fmla="*/ 228804 h 393683"/>
              <a:gd name="connsiteX35" fmla="*/ 290881 w 312370"/>
              <a:gd name="connsiteY35" fmla="*/ 243829 h 393683"/>
              <a:gd name="connsiteX36" fmla="*/ 295362 w 312370"/>
              <a:gd name="connsiteY36" fmla="*/ 204290 h 393683"/>
              <a:gd name="connsiteX37" fmla="*/ 294631 w 312370"/>
              <a:gd name="connsiteY37" fmla="*/ 196903 h 393683"/>
              <a:gd name="connsiteX38" fmla="*/ 290949 w 312370"/>
              <a:gd name="connsiteY38" fmla="*/ 190459 h 393683"/>
              <a:gd name="connsiteX39" fmla="*/ 284958 w 312370"/>
              <a:gd name="connsiteY39" fmla="*/ 186076 h 393683"/>
              <a:gd name="connsiteX40" fmla="*/ 277701 w 312370"/>
              <a:gd name="connsiteY40" fmla="*/ 184519 h 393683"/>
              <a:gd name="connsiteX41" fmla="*/ 19901 w 312370"/>
              <a:gd name="connsiteY41" fmla="*/ 184519 h 393683"/>
              <a:gd name="connsiteX42" fmla="*/ 12644 w 312370"/>
              <a:gd name="connsiteY42" fmla="*/ 186076 h 393683"/>
              <a:gd name="connsiteX43" fmla="*/ 6654 w 312370"/>
              <a:gd name="connsiteY43" fmla="*/ 190459 h 393683"/>
              <a:gd name="connsiteX44" fmla="*/ 2972 w 312370"/>
              <a:gd name="connsiteY44" fmla="*/ 196903 h 393683"/>
              <a:gd name="connsiteX45" fmla="*/ 2240 w 312370"/>
              <a:gd name="connsiteY45" fmla="*/ 204290 h 393683"/>
              <a:gd name="connsiteX46" fmla="*/ 18847 w 312370"/>
              <a:gd name="connsiteY46" fmla="*/ 349005 h 393683"/>
              <a:gd name="connsiteX47" fmla="*/ 24700 w 312370"/>
              <a:gd name="connsiteY47" fmla="*/ 360200 h 393683"/>
              <a:gd name="connsiteX48" fmla="*/ 36508 w 312370"/>
              <a:gd name="connsiteY48" fmla="*/ 364689 h 393683"/>
              <a:gd name="connsiteX49" fmla="*/ 158554 w 312370"/>
              <a:gd name="connsiteY49" fmla="*/ 364689 h 393683"/>
              <a:gd name="connsiteX50" fmla="*/ 148011 w 312370"/>
              <a:gd name="connsiteY50" fmla="*/ 321064 h 393683"/>
              <a:gd name="connsiteX51" fmla="*/ 175033 w 312370"/>
              <a:gd name="connsiteY51" fmla="*/ 255826 h 393683"/>
              <a:gd name="connsiteX52" fmla="*/ 240270 w 312370"/>
              <a:gd name="connsiteY52" fmla="*/ 228804 h 393683"/>
              <a:gd name="connsiteX53" fmla="*/ 243837 w 312370"/>
              <a:gd name="connsiteY53" fmla="*/ 250355 h 393683"/>
              <a:gd name="connsiteX54" fmla="*/ 288245 w 312370"/>
              <a:gd name="connsiteY54" fmla="*/ 268342 h 393683"/>
              <a:gd name="connsiteX55" fmla="*/ 305905 w 312370"/>
              <a:gd name="connsiteY55" fmla="*/ 292140 h 393683"/>
              <a:gd name="connsiteX56" fmla="*/ 312365 w 312370"/>
              <a:gd name="connsiteY56" fmla="*/ 321062 h 393683"/>
              <a:gd name="connsiteX57" fmla="*/ 296938 w 312370"/>
              <a:gd name="connsiteY57" fmla="*/ 366423 h 393683"/>
              <a:gd name="connsiteX58" fmla="*/ 256386 w 312370"/>
              <a:gd name="connsiteY58" fmla="*/ 391940 h 393683"/>
              <a:gd name="connsiteX59" fmla="*/ 208816 w 312370"/>
              <a:gd name="connsiteY59" fmla="*/ 386218 h 393683"/>
              <a:gd name="connsiteX60" fmla="*/ 175472 w 312370"/>
              <a:gd name="connsiteY60" fmla="*/ 351813 h 393683"/>
              <a:gd name="connsiteX61" fmla="*/ 171242 w 312370"/>
              <a:gd name="connsiteY61" fmla="*/ 304088 h 393683"/>
              <a:gd name="connsiteX62" fmla="*/ 198016 w 312370"/>
              <a:gd name="connsiteY62" fmla="*/ 264354 h 393683"/>
              <a:gd name="connsiteX63" fmla="*/ 243837 w 312370"/>
              <a:gd name="connsiteY63" fmla="*/ 250355 h 393683"/>
              <a:gd name="connsiteX64" fmla="*/ 252396 w 312370"/>
              <a:gd name="connsiteY64" fmla="*/ 336087 h 393683"/>
              <a:gd name="connsiteX65" fmla="*/ 275988 w 312370"/>
              <a:gd name="connsiteY65" fmla="*/ 336087 h 393683"/>
              <a:gd name="connsiteX66" fmla="*/ 275988 w 312370"/>
              <a:gd name="connsiteY66" fmla="*/ 311968 h 393683"/>
              <a:gd name="connsiteX67" fmla="*/ 252396 w 312370"/>
              <a:gd name="connsiteY67" fmla="*/ 311968 h 393683"/>
              <a:gd name="connsiteX68" fmla="*/ 252396 w 312370"/>
              <a:gd name="connsiteY68" fmla="*/ 288244 h 393683"/>
              <a:gd name="connsiteX69" fmla="*/ 228408 w 312370"/>
              <a:gd name="connsiteY69" fmla="*/ 288244 h 393683"/>
              <a:gd name="connsiteX70" fmla="*/ 228408 w 312370"/>
              <a:gd name="connsiteY70" fmla="*/ 311968 h 393683"/>
              <a:gd name="connsiteX71" fmla="*/ 204816 w 312370"/>
              <a:gd name="connsiteY71" fmla="*/ 311968 h 393683"/>
              <a:gd name="connsiteX72" fmla="*/ 204816 w 312370"/>
              <a:gd name="connsiteY72" fmla="*/ 335823 h 393683"/>
              <a:gd name="connsiteX73" fmla="*/ 228408 w 312370"/>
              <a:gd name="connsiteY73" fmla="*/ 335823 h 393683"/>
              <a:gd name="connsiteX74" fmla="*/ 228408 w 312370"/>
              <a:gd name="connsiteY74" fmla="*/ 359284 h 393683"/>
              <a:gd name="connsiteX75" fmla="*/ 252396 w 312370"/>
              <a:gd name="connsiteY75" fmla="*/ 359284 h 393683"/>
              <a:gd name="connsiteX76" fmla="*/ 252396 w 312370"/>
              <a:gd name="connsiteY76" fmla="*/ 336087 h 39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12370" h="393683">
                <a:moveTo>
                  <a:pt x="17794" y="167517"/>
                </a:moveTo>
                <a:lnTo>
                  <a:pt x="279811" y="167517"/>
                </a:lnTo>
                <a:cubicBezTo>
                  <a:pt x="282159" y="167534"/>
                  <a:pt x="284486" y="167087"/>
                  <a:pt x="286660" y="166201"/>
                </a:cubicBezTo>
                <a:cubicBezTo>
                  <a:pt x="288835" y="165314"/>
                  <a:pt x="290811" y="164006"/>
                  <a:pt x="292478" y="162353"/>
                </a:cubicBezTo>
                <a:cubicBezTo>
                  <a:pt x="294144" y="160699"/>
                  <a:pt x="295466" y="158731"/>
                  <a:pt x="296369" y="156564"/>
                </a:cubicBezTo>
                <a:cubicBezTo>
                  <a:pt x="297271" y="154397"/>
                  <a:pt x="297736" y="152072"/>
                  <a:pt x="297736" y="149724"/>
                </a:cubicBezTo>
                <a:lnTo>
                  <a:pt x="297736" y="112952"/>
                </a:lnTo>
                <a:cubicBezTo>
                  <a:pt x="297753" y="110599"/>
                  <a:pt x="297301" y="108267"/>
                  <a:pt x="296405" y="106092"/>
                </a:cubicBezTo>
                <a:cubicBezTo>
                  <a:pt x="295508" y="103916"/>
                  <a:pt x="294187" y="101942"/>
                  <a:pt x="292517" y="100284"/>
                </a:cubicBezTo>
                <a:cubicBezTo>
                  <a:pt x="290847" y="98627"/>
                  <a:pt x="288863" y="97319"/>
                  <a:pt x="286681" y="96440"/>
                </a:cubicBezTo>
                <a:cubicBezTo>
                  <a:pt x="284499" y="95559"/>
                  <a:pt x="282164" y="95124"/>
                  <a:pt x="279811" y="95159"/>
                </a:cubicBezTo>
                <a:lnTo>
                  <a:pt x="241589" y="95159"/>
                </a:lnTo>
                <a:lnTo>
                  <a:pt x="167913" y="9490"/>
                </a:lnTo>
                <a:cubicBezTo>
                  <a:pt x="165294" y="6511"/>
                  <a:pt x="162070" y="4124"/>
                  <a:pt x="158457" y="2488"/>
                </a:cubicBezTo>
                <a:cubicBezTo>
                  <a:pt x="154843" y="852"/>
                  <a:pt x="150923" y="4"/>
                  <a:pt x="146957" y="0"/>
                </a:cubicBezTo>
                <a:cubicBezTo>
                  <a:pt x="142997" y="47"/>
                  <a:pt x="139095" y="956"/>
                  <a:pt x="135522" y="2663"/>
                </a:cubicBezTo>
                <a:cubicBezTo>
                  <a:pt x="131948" y="4370"/>
                  <a:pt x="128790" y="6834"/>
                  <a:pt x="126265" y="9885"/>
                </a:cubicBezTo>
                <a:lnTo>
                  <a:pt x="55751" y="95159"/>
                </a:lnTo>
                <a:lnTo>
                  <a:pt x="17794" y="95159"/>
                </a:lnTo>
                <a:cubicBezTo>
                  <a:pt x="15452" y="95142"/>
                  <a:pt x="13130" y="95590"/>
                  <a:pt x="10964" y="96478"/>
                </a:cubicBezTo>
                <a:cubicBezTo>
                  <a:pt x="8797" y="97366"/>
                  <a:pt x="6828" y="98676"/>
                  <a:pt x="5173" y="100332"/>
                </a:cubicBezTo>
                <a:cubicBezTo>
                  <a:pt x="3517" y="101988"/>
                  <a:pt x="2207" y="103956"/>
                  <a:pt x="1319" y="106122"/>
                </a:cubicBezTo>
                <a:cubicBezTo>
                  <a:pt x="431" y="108289"/>
                  <a:pt x="-17" y="110611"/>
                  <a:pt x="1" y="112952"/>
                </a:cubicBezTo>
                <a:lnTo>
                  <a:pt x="1" y="149724"/>
                </a:lnTo>
                <a:cubicBezTo>
                  <a:pt x="1" y="154443"/>
                  <a:pt x="1875" y="158969"/>
                  <a:pt x="5212" y="162306"/>
                </a:cubicBezTo>
                <a:cubicBezTo>
                  <a:pt x="8549" y="165643"/>
                  <a:pt x="13074" y="167517"/>
                  <a:pt x="17794" y="167517"/>
                </a:cubicBezTo>
                <a:close/>
                <a:moveTo>
                  <a:pt x="142212" y="22538"/>
                </a:moveTo>
                <a:cubicBezTo>
                  <a:pt x="142831" y="21814"/>
                  <a:pt x="143599" y="21233"/>
                  <a:pt x="144464" y="20835"/>
                </a:cubicBezTo>
                <a:cubicBezTo>
                  <a:pt x="145328" y="20437"/>
                  <a:pt x="146269" y="20231"/>
                  <a:pt x="147220" y="20231"/>
                </a:cubicBezTo>
                <a:cubicBezTo>
                  <a:pt x="148173" y="20231"/>
                  <a:pt x="149113" y="20437"/>
                  <a:pt x="149978" y="20835"/>
                </a:cubicBezTo>
                <a:cubicBezTo>
                  <a:pt x="150842" y="21233"/>
                  <a:pt x="151610" y="21814"/>
                  <a:pt x="152229" y="22538"/>
                </a:cubicBezTo>
                <a:lnTo>
                  <a:pt x="213911" y="95159"/>
                </a:lnTo>
                <a:lnTo>
                  <a:pt x="82112" y="95159"/>
                </a:lnTo>
                <a:lnTo>
                  <a:pt x="142212" y="22538"/>
                </a:lnTo>
                <a:close/>
                <a:moveTo>
                  <a:pt x="240270" y="228804"/>
                </a:moveTo>
                <a:cubicBezTo>
                  <a:pt x="258252" y="228721"/>
                  <a:pt x="275858" y="233948"/>
                  <a:pt x="290881" y="243829"/>
                </a:cubicBezTo>
                <a:lnTo>
                  <a:pt x="295362" y="204290"/>
                </a:lnTo>
                <a:cubicBezTo>
                  <a:pt x="295640" y="201803"/>
                  <a:pt x="295391" y="199286"/>
                  <a:pt x="294631" y="196903"/>
                </a:cubicBezTo>
                <a:cubicBezTo>
                  <a:pt x="293870" y="194520"/>
                  <a:pt x="292615" y="192324"/>
                  <a:pt x="290949" y="190459"/>
                </a:cubicBezTo>
                <a:cubicBezTo>
                  <a:pt x="289282" y="188593"/>
                  <a:pt x="287241" y="187100"/>
                  <a:pt x="284958" y="186076"/>
                </a:cubicBezTo>
                <a:cubicBezTo>
                  <a:pt x="282676" y="185053"/>
                  <a:pt x="280203" y="184522"/>
                  <a:pt x="277701" y="184519"/>
                </a:cubicBezTo>
                <a:lnTo>
                  <a:pt x="19901" y="184519"/>
                </a:lnTo>
                <a:cubicBezTo>
                  <a:pt x="17400" y="184522"/>
                  <a:pt x="14927" y="185053"/>
                  <a:pt x="12644" y="186076"/>
                </a:cubicBezTo>
                <a:cubicBezTo>
                  <a:pt x="10362" y="187100"/>
                  <a:pt x="8321" y="188593"/>
                  <a:pt x="6654" y="190459"/>
                </a:cubicBezTo>
                <a:cubicBezTo>
                  <a:pt x="4987" y="192324"/>
                  <a:pt x="3733" y="194520"/>
                  <a:pt x="2972" y="196903"/>
                </a:cubicBezTo>
                <a:cubicBezTo>
                  <a:pt x="2212" y="199286"/>
                  <a:pt x="1963" y="201803"/>
                  <a:pt x="2240" y="204290"/>
                </a:cubicBezTo>
                <a:lnTo>
                  <a:pt x="18847" y="349005"/>
                </a:lnTo>
                <a:cubicBezTo>
                  <a:pt x="19363" y="353327"/>
                  <a:pt x="21445" y="357310"/>
                  <a:pt x="24700" y="360200"/>
                </a:cubicBezTo>
                <a:cubicBezTo>
                  <a:pt x="27954" y="363091"/>
                  <a:pt x="32156" y="364688"/>
                  <a:pt x="36508" y="364689"/>
                </a:cubicBezTo>
                <a:lnTo>
                  <a:pt x="158554" y="364689"/>
                </a:lnTo>
                <a:cubicBezTo>
                  <a:pt x="151445" y="351259"/>
                  <a:pt x="147820" y="336259"/>
                  <a:pt x="148011" y="321064"/>
                </a:cubicBezTo>
                <a:cubicBezTo>
                  <a:pt x="148011" y="296595"/>
                  <a:pt x="157731" y="273129"/>
                  <a:pt x="175033" y="255826"/>
                </a:cubicBezTo>
                <a:cubicBezTo>
                  <a:pt x="192335" y="238524"/>
                  <a:pt x="215801" y="228804"/>
                  <a:pt x="240270" y="228804"/>
                </a:cubicBezTo>
                <a:close/>
                <a:moveTo>
                  <a:pt x="243837" y="250355"/>
                </a:moveTo>
                <a:cubicBezTo>
                  <a:pt x="260264" y="251081"/>
                  <a:pt x="275943" y="257431"/>
                  <a:pt x="288245" y="268342"/>
                </a:cubicBezTo>
                <a:cubicBezTo>
                  <a:pt x="295733" y="274950"/>
                  <a:pt x="301750" y="283058"/>
                  <a:pt x="305905" y="292140"/>
                </a:cubicBezTo>
                <a:cubicBezTo>
                  <a:pt x="310059" y="301222"/>
                  <a:pt x="312261" y="311075"/>
                  <a:pt x="312365" y="321062"/>
                </a:cubicBezTo>
                <a:cubicBezTo>
                  <a:pt x="312576" y="337504"/>
                  <a:pt x="307130" y="353519"/>
                  <a:pt x="296938" y="366423"/>
                </a:cubicBezTo>
                <a:cubicBezTo>
                  <a:pt x="286747" y="379327"/>
                  <a:pt x="272429" y="388336"/>
                  <a:pt x="256386" y="391940"/>
                </a:cubicBezTo>
                <a:cubicBezTo>
                  <a:pt x="240343" y="395544"/>
                  <a:pt x="223548" y="393524"/>
                  <a:pt x="208816" y="386218"/>
                </a:cubicBezTo>
                <a:cubicBezTo>
                  <a:pt x="194085" y="378913"/>
                  <a:pt x="182313" y="366766"/>
                  <a:pt x="175472" y="351813"/>
                </a:cubicBezTo>
                <a:cubicBezTo>
                  <a:pt x="168631" y="336860"/>
                  <a:pt x="167138" y="320010"/>
                  <a:pt x="171242" y="304088"/>
                </a:cubicBezTo>
                <a:cubicBezTo>
                  <a:pt x="175346" y="288165"/>
                  <a:pt x="184799" y="274137"/>
                  <a:pt x="198016" y="264354"/>
                </a:cubicBezTo>
                <a:cubicBezTo>
                  <a:pt x="211232" y="254571"/>
                  <a:pt x="227410" y="249629"/>
                  <a:pt x="243837" y="250355"/>
                </a:cubicBezTo>
                <a:close/>
                <a:moveTo>
                  <a:pt x="252396" y="336087"/>
                </a:moveTo>
                <a:lnTo>
                  <a:pt x="275988" y="336087"/>
                </a:lnTo>
                <a:lnTo>
                  <a:pt x="275988" y="311968"/>
                </a:lnTo>
                <a:lnTo>
                  <a:pt x="252396" y="311968"/>
                </a:lnTo>
                <a:lnTo>
                  <a:pt x="252396" y="288244"/>
                </a:lnTo>
                <a:lnTo>
                  <a:pt x="228408" y="288244"/>
                </a:lnTo>
                <a:lnTo>
                  <a:pt x="228408" y="311968"/>
                </a:lnTo>
                <a:lnTo>
                  <a:pt x="204816" y="311968"/>
                </a:lnTo>
                <a:lnTo>
                  <a:pt x="204816" y="335823"/>
                </a:lnTo>
                <a:lnTo>
                  <a:pt x="228408" y="335823"/>
                </a:lnTo>
                <a:lnTo>
                  <a:pt x="228408" y="359284"/>
                </a:lnTo>
                <a:lnTo>
                  <a:pt x="252396" y="359284"/>
                </a:lnTo>
                <a:lnTo>
                  <a:pt x="252396" y="336087"/>
                </a:lnTo>
                <a:close/>
              </a:path>
            </a:pathLst>
          </a:custGeom>
          <a:solidFill>
            <a:schemeClr val="bg1"/>
          </a:solidFill>
          <a:ln w="4858" cap="flat">
            <a:noFill/>
            <a:prstDash val="solid"/>
            <a:miter/>
          </a:ln>
        </p:spPr>
        <p:txBody>
          <a:bodyPr rtlCol="0" anchor="ctr"/>
          <a:lstStyle/>
          <a:p>
            <a:endParaRPr lang="en-US"/>
          </a:p>
        </p:txBody>
      </p:sp>
      <p:sp>
        <p:nvSpPr>
          <p:cNvPr id="88" name="Graphic 82">
            <a:extLst>
              <a:ext uri="{FF2B5EF4-FFF2-40B4-BE49-F238E27FC236}">
                <a16:creationId xmlns:a16="http://schemas.microsoft.com/office/drawing/2014/main" id="{CE7BDD1A-0B61-4473-9928-606B7A365AB9}"/>
              </a:ext>
            </a:extLst>
          </p:cNvPr>
          <p:cNvSpPr/>
          <p:nvPr/>
        </p:nvSpPr>
        <p:spPr>
          <a:xfrm>
            <a:off x="8459441" y="3727880"/>
            <a:ext cx="393683" cy="291619"/>
          </a:xfrm>
          <a:custGeom>
            <a:avLst/>
            <a:gdLst>
              <a:gd name="connsiteX0" fmla="*/ 393683 w 393683"/>
              <a:gd name="connsiteY0" fmla="*/ 66709 h 291619"/>
              <a:gd name="connsiteX1" fmla="*/ 230839 w 393683"/>
              <a:gd name="connsiteY1" fmla="*/ 0 h 291619"/>
              <a:gd name="connsiteX2" fmla="*/ 68209 w 393683"/>
              <a:gd name="connsiteY2" fmla="*/ 64638 h 291619"/>
              <a:gd name="connsiteX3" fmla="*/ 68209 w 393683"/>
              <a:gd name="connsiteY3" fmla="*/ 66709 h 291619"/>
              <a:gd name="connsiteX4" fmla="*/ 68209 w 393683"/>
              <a:gd name="connsiteY4" fmla="*/ 68280 h 291619"/>
              <a:gd name="connsiteX5" fmla="*/ 67709 w 393683"/>
              <a:gd name="connsiteY5" fmla="*/ 68280 h 291619"/>
              <a:gd name="connsiteX6" fmla="*/ 67709 w 393683"/>
              <a:gd name="connsiteY6" fmla="*/ 83565 h 291619"/>
              <a:gd name="connsiteX7" fmla="*/ 16570 w 393683"/>
              <a:gd name="connsiteY7" fmla="*/ 130061 h 291619"/>
              <a:gd name="connsiteX8" fmla="*/ 16570 w 393683"/>
              <a:gd name="connsiteY8" fmla="*/ 132132 h 291619"/>
              <a:gd name="connsiteX9" fmla="*/ 16570 w 393683"/>
              <a:gd name="connsiteY9" fmla="*/ 133704 h 291619"/>
              <a:gd name="connsiteX10" fmla="*/ 16070 w 393683"/>
              <a:gd name="connsiteY10" fmla="*/ 133704 h 291619"/>
              <a:gd name="connsiteX11" fmla="*/ 16070 w 393683"/>
              <a:gd name="connsiteY11" fmla="*/ 156845 h 291619"/>
              <a:gd name="connsiteX12" fmla="*/ 16070 w 393683"/>
              <a:gd name="connsiteY12" fmla="*/ 160559 h 291619"/>
              <a:gd name="connsiteX13" fmla="*/ 16070 w 393683"/>
              <a:gd name="connsiteY13" fmla="*/ 161987 h 291619"/>
              <a:gd name="connsiteX14" fmla="*/ 16070 w 393683"/>
              <a:gd name="connsiteY14" fmla="*/ 162559 h 291619"/>
              <a:gd name="connsiteX15" fmla="*/ 16427 w 393683"/>
              <a:gd name="connsiteY15" fmla="*/ 163987 h 291619"/>
              <a:gd name="connsiteX16" fmla="*/ 16856 w 393683"/>
              <a:gd name="connsiteY16" fmla="*/ 165773 h 291619"/>
              <a:gd name="connsiteX17" fmla="*/ 17213 w 393683"/>
              <a:gd name="connsiteY17" fmla="*/ 166773 h 291619"/>
              <a:gd name="connsiteX18" fmla="*/ 17570 w 393683"/>
              <a:gd name="connsiteY18" fmla="*/ 167844 h 291619"/>
              <a:gd name="connsiteX19" fmla="*/ 12570 w 393683"/>
              <a:gd name="connsiteY19" fmla="*/ 172344 h 291619"/>
              <a:gd name="connsiteX20" fmla="*/ 500 w 393683"/>
              <a:gd name="connsiteY20" fmla="*/ 195628 h 291619"/>
              <a:gd name="connsiteX21" fmla="*/ 500 w 393683"/>
              <a:gd name="connsiteY21" fmla="*/ 197699 h 291619"/>
              <a:gd name="connsiteX22" fmla="*/ 500 w 393683"/>
              <a:gd name="connsiteY22" fmla="*/ 199270 h 291619"/>
              <a:gd name="connsiteX23" fmla="*/ 0 w 393683"/>
              <a:gd name="connsiteY23" fmla="*/ 199270 h 291619"/>
              <a:gd name="connsiteX24" fmla="*/ 0 w 393683"/>
              <a:gd name="connsiteY24" fmla="*/ 222411 h 291619"/>
              <a:gd name="connsiteX25" fmla="*/ 162987 w 393683"/>
              <a:gd name="connsiteY25" fmla="*/ 291620 h 291619"/>
              <a:gd name="connsiteX26" fmla="*/ 325974 w 393683"/>
              <a:gd name="connsiteY26" fmla="*/ 222411 h 291619"/>
              <a:gd name="connsiteX27" fmla="*/ 325974 w 393683"/>
              <a:gd name="connsiteY27" fmla="*/ 199270 h 291619"/>
              <a:gd name="connsiteX28" fmla="*/ 325974 w 393683"/>
              <a:gd name="connsiteY28" fmla="*/ 197699 h 291619"/>
              <a:gd name="connsiteX29" fmla="*/ 324331 w 393683"/>
              <a:gd name="connsiteY29" fmla="*/ 188199 h 291619"/>
              <a:gd name="connsiteX30" fmla="*/ 327260 w 393683"/>
              <a:gd name="connsiteY30" fmla="*/ 185557 h 291619"/>
              <a:gd name="connsiteX31" fmla="*/ 328974 w 393683"/>
              <a:gd name="connsiteY31" fmla="*/ 183843 h 291619"/>
              <a:gd name="connsiteX32" fmla="*/ 330974 w 393683"/>
              <a:gd name="connsiteY32" fmla="*/ 181700 h 291619"/>
              <a:gd name="connsiteX33" fmla="*/ 332331 w 393683"/>
              <a:gd name="connsiteY33" fmla="*/ 179986 h 291619"/>
              <a:gd name="connsiteX34" fmla="*/ 332759 w 393683"/>
              <a:gd name="connsiteY34" fmla="*/ 179557 h 291619"/>
              <a:gd name="connsiteX35" fmla="*/ 335759 w 393683"/>
              <a:gd name="connsiteY35" fmla="*/ 175200 h 291619"/>
              <a:gd name="connsiteX36" fmla="*/ 336402 w 393683"/>
              <a:gd name="connsiteY36" fmla="*/ 174129 h 291619"/>
              <a:gd name="connsiteX37" fmla="*/ 340830 w 393683"/>
              <a:gd name="connsiteY37" fmla="*/ 161987 h 291619"/>
              <a:gd name="connsiteX38" fmla="*/ 340830 w 393683"/>
              <a:gd name="connsiteY38" fmla="*/ 160630 h 291619"/>
              <a:gd name="connsiteX39" fmla="*/ 340830 w 393683"/>
              <a:gd name="connsiteY39" fmla="*/ 158845 h 291619"/>
              <a:gd name="connsiteX40" fmla="*/ 340830 w 393683"/>
              <a:gd name="connsiteY40" fmla="*/ 157059 h 291619"/>
              <a:gd name="connsiteX41" fmla="*/ 340830 w 393683"/>
              <a:gd name="connsiteY41" fmla="*/ 142775 h 291619"/>
              <a:gd name="connsiteX42" fmla="*/ 392398 w 393683"/>
              <a:gd name="connsiteY42" fmla="*/ 91850 h 291619"/>
              <a:gd name="connsiteX43" fmla="*/ 392398 w 393683"/>
              <a:gd name="connsiteY43" fmla="*/ 68280 h 291619"/>
              <a:gd name="connsiteX44" fmla="*/ 393683 w 393683"/>
              <a:gd name="connsiteY44" fmla="*/ 66709 h 291619"/>
              <a:gd name="connsiteX45" fmla="*/ 318189 w 393683"/>
              <a:gd name="connsiteY45" fmla="*/ 222411 h 291619"/>
              <a:gd name="connsiteX46" fmla="*/ 317332 w 393683"/>
              <a:gd name="connsiteY46" fmla="*/ 228768 h 291619"/>
              <a:gd name="connsiteX47" fmla="*/ 163487 w 393683"/>
              <a:gd name="connsiteY47" fmla="*/ 283335 h 291619"/>
              <a:gd name="connsiteX48" fmla="*/ 8785 w 393683"/>
              <a:gd name="connsiteY48" fmla="*/ 222411 h 291619"/>
              <a:gd name="connsiteX49" fmla="*/ 8785 w 393683"/>
              <a:gd name="connsiteY49" fmla="*/ 218126 h 291619"/>
              <a:gd name="connsiteX50" fmla="*/ 163701 w 393683"/>
              <a:gd name="connsiteY50" fmla="*/ 264336 h 291619"/>
              <a:gd name="connsiteX51" fmla="*/ 211055 w 393683"/>
              <a:gd name="connsiteY51" fmla="*/ 261479 h 291619"/>
              <a:gd name="connsiteX52" fmla="*/ 211055 w 393683"/>
              <a:gd name="connsiteY52" fmla="*/ 261479 h 291619"/>
              <a:gd name="connsiteX53" fmla="*/ 318189 w 393683"/>
              <a:gd name="connsiteY53" fmla="*/ 218626 h 291619"/>
              <a:gd name="connsiteX54" fmla="*/ 318189 w 393683"/>
              <a:gd name="connsiteY54" fmla="*/ 222411 h 291619"/>
              <a:gd name="connsiteX55" fmla="*/ 333831 w 393683"/>
              <a:gd name="connsiteY55" fmla="*/ 156845 h 291619"/>
              <a:gd name="connsiteX56" fmla="*/ 326260 w 393683"/>
              <a:gd name="connsiteY56" fmla="*/ 175272 h 291619"/>
              <a:gd name="connsiteX57" fmla="*/ 321118 w 393683"/>
              <a:gd name="connsiteY57" fmla="*/ 180557 h 291619"/>
              <a:gd name="connsiteX58" fmla="*/ 178986 w 393683"/>
              <a:gd name="connsiteY58" fmla="*/ 217768 h 291619"/>
              <a:gd name="connsiteX59" fmla="*/ 25212 w 393683"/>
              <a:gd name="connsiteY59" fmla="*/ 163201 h 291619"/>
              <a:gd name="connsiteX60" fmla="*/ 25212 w 393683"/>
              <a:gd name="connsiteY60" fmla="*/ 162701 h 291619"/>
              <a:gd name="connsiteX61" fmla="*/ 24427 w 393683"/>
              <a:gd name="connsiteY61" fmla="*/ 156845 h 291619"/>
              <a:gd name="connsiteX62" fmla="*/ 24427 w 393683"/>
              <a:gd name="connsiteY62" fmla="*/ 152560 h 291619"/>
              <a:gd name="connsiteX63" fmla="*/ 30783 w 393683"/>
              <a:gd name="connsiteY63" fmla="*/ 159273 h 291619"/>
              <a:gd name="connsiteX64" fmla="*/ 32783 w 393683"/>
              <a:gd name="connsiteY64" fmla="*/ 161059 h 291619"/>
              <a:gd name="connsiteX65" fmla="*/ 179414 w 393683"/>
              <a:gd name="connsiteY65" fmla="*/ 198770 h 291619"/>
              <a:gd name="connsiteX66" fmla="*/ 312475 w 393683"/>
              <a:gd name="connsiteY66" fmla="*/ 170201 h 291619"/>
              <a:gd name="connsiteX67" fmla="*/ 314118 w 393683"/>
              <a:gd name="connsiteY67" fmla="*/ 169701 h 291619"/>
              <a:gd name="connsiteX68" fmla="*/ 334188 w 393683"/>
              <a:gd name="connsiteY68" fmla="*/ 153131 h 291619"/>
              <a:gd name="connsiteX69" fmla="*/ 333831 w 393683"/>
              <a:gd name="connsiteY69" fmla="*/ 156845 h 291619"/>
              <a:gd name="connsiteX70" fmla="*/ 385541 w 393683"/>
              <a:gd name="connsiteY70" fmla="*/ 91136 h 291619"/>
              <a:gd name="connsiteX71" fmla="*/ 342116 w 393683"/>
              <a:gd name="connsiteY71" fmla="*/ 132990 h 291619"/>
              <a:gd name="connsiteX72" fmla="*/ 329117 w 393683"/>
              <a:gd name="connsiteY72" fmla="*/ 137846 h 291619"/>
              <a:gd name="connsiteX73" fmla="*/ 276621 w 393683"/>
              <a:gd name="connsiteY73" fmla="*/ 149203 h 291619"/>
              <a:gd name="connsiteX74" fmla="*/ 244767 w 393683"/>
              <a:gd name="connsiteY74" fmla="*/ 151845 h 291619"/>
              <a:gd name="connsiteX75" fmla="*/ 230910 w 393683"/>
              <a:gd name="connsiteY75" fmla="*/ 151845 h 291619"/>
              <a:gd name="connsiteX76" fmla="*/ 164130 w 393683"/>
              <a:gd name="connsiteY76" fmla="*/ 146131 h 291619"/>
              <a:gd name="connsiteX77" fmla="*/ 164130 w 393683"/>
              <a:gd name="connsiteY77" fmla="*/ 146131 h 291619"/>
              <a:gd name="connsiteX78" fmla="*/ 120133 w 393683"/>
              <a:gd name="connsiteY78" fmla="*/ 133418 h 291619"/>
              <a:gd name="connsiteX79" fmla="*/ 87779 w 393683"/>
              <a:gd name="connsiteY79" fmla="*/ 113991 h 291619"/>
              <a:gd name="connsiteX80" fmla="*/ 79427 w 393683"/>
              <a:gd name="connsiteY80" fmla="*/ 103821 h 291619"/>
              <a:gd name="connsiteX81" fmla="*/ 75923 w 393683"/>
              <a:gd name="connsiteY81" fmla="*/ 91136 h 291619"/>
              <a:gd name="connsiteX82" fmla="*/ 75923 w 393683"/>
              <a:gd name="connsiteY82" fmla="*/ 86850 h 291619"/>
              <a:gd name="connsiteX83" fmla="*/ 110206 w 393683"/>
              <a:gd name="connsiteY83" fmla="*/ 111134 h 291619"/>
              <a:gd name="connsiteX84" fmla="*/ 230768 w 393683"/>
              <a:gd name="connsiteY84" fmla="*/ 133061 h 291619"/>
              <a:gd name="connsiteX85" fmla="*/ 300548 w 393683"/>
              <a:gd name="connsiteY85" fmla="*/ 126633 h 291619"/>
              <a:gd name="connsiteX86" fmla="*/ 300548 w 393683"/>
              <a:gd name="connsiteY86" fmla="*/ 126633 h 291619"/>
              <a:gd name="connsiteX87" fmla="*/ 337759 w 393683"/>
              <a:gd name="connsiteY87" fmla="*/ 116634 h 291619"/>
              <a:gd name="connsiteX88" fmla="*/ 385541 w 393683"/>
              <a:gd name="connsiteY88" fmla="*/ 87636 h 291619"/>
              <a:gd name="connsiteX89" fmla="*/ 385541 w 393683"/>
              <a:gd name="connsiteY89" fmla="*/ 91136 h 29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93683" h="291619">
                <a:moveTo>
                  <a:pt x="393683" y="66709"/>
                </a:moveTo>
                <a:cubicBezTo>
                  <a:pt x="393683" y="29855"/>
                  <a:pt x="320832" y="0"/>
                  <a:pt x="230839" y="0"/>
                </a:cubicBezTo>
                <a:cubicBezTo>
                  <a:pt x="142560" y="0"/>
                  <a:pt x="70708" y="28569"/>
                  <a:pt x="68209" y="64638"/>
                </a:cubicBezTo>
                <a:cubicBezTo>
                  <a:pt x="68108" y="65324"/>
                  <a:pt x="68108" y="66022"/>
                  <a:pt x="68209" y="66709"/>
                </a:cubicBezTo>
                <a:cubicBezTo>
                  <a:pt x="68209" y="67209"/>
                  <a:pt x="68209" y="67780"/>
                  <a:pt x="68209" y="68280"/>
                </a:cubicBezTo>
                <a:lnTo>
                  <a:pt x="67709" y="68280"/>
                </a:lnTo>
                <a:lnTo>
                  <a:pt x="67709" y="83565"/>
                </a:lnTo>
                <a:cubicBezTo>
                  <a:pt x="37283" y="95278"/>
                  <a:pt x="17713" y="111706"/>
                  <a:pt x="16570" y="130061"/>
                </a:cubicBezTo>
                <a:cubicBezTo>
                  <a:pt x="16497" y="130750"/>
                  <a:pt x="16497" y="131444"/>
                  <a:pt x="16570" y="132132"/>
                </a:cubicBezTo>
                <a:cubicBezTo>
                  <a:pt x="16570" y="132632"/>
                  <a:pt x="16570" y="133204"/>
                  <a:pt x="16570" y="133704"/>
                </a:cubicBezTo>
                <a:lnTo>
                  <a:pt x="16070" y="133704"/>
                </a:lnTo>
                <a:lnTo>
                  <a:pt x="16070" y="156845"/>
                </a:lnTo>
                <a:cubicBezTo>
                  <a:pt x="15967" y="158081"/>
                  <a:pt x="15967" y="159323"/>
                  <a:pt x="16070" y="160559"/>
                </a:cubicBezTo>
                <a:cubicBezTo>
                  <a:pt x="16035" y="161034"/>
                  <a:pt x="16035" y="161511"/>
                  <a:pt x="16070" y="161987"/>
                </a:cubicBezTo>
                <a:lnTo>
                  <a:pt x="16070" y="162559"/>
                </a:lnTo>
                <a:cubicBezTo>
                  <a:pt x="16070" y="163059"/>
                  <a:pt x="16070" y="163487"/>
                  <a:pt x="16427" y="163987"/>
                </a:cubicBezTo>
                <a:lnTo>
                  <a:pt x="16856" y="165773"/>
                </a:lnTo>
                <a:cubicBezTo>
                  <a:pt x="16931" y="166120"/>
                  <a:pt x="17051" y="166456"/>
                  <a:pt x="17213" y="166773"/>
                </a:cubicBezTo>
                <a:cubicBezTo>
                  <a:pt x="17289" y="167143"/>
                  <a:pt x="17409" y="167502"/>
                  <a:pt x="17570" y="167844"/>
                </a:cubicBezTo>
                <a:cubicBezTo>
                  <a:pt x="15823" y="169252"/>
                  <a:pt x="14154" y="170754"/>
                  <a:pt x="12570" y="172344"/>
                </a:cubicBezTo>
                <a:cubicBezTo>
                  <a:pt x="5875" y="178399"/>
                  <a:pt x="1589" y="186666"/>
                  <a:pt x="500" y="195628"/>
                </a:cubicBezTo>
                <a:cubicBezTo>
                  <a:pt x="427" y="196316"/>
                  <a:pt x="427" y="197010"/>
                  <a:pt x="500" y="197699"/>
                </a:cubicBezTo>
                <a:cubicBezTo>
                  <a:pt x="500" y="198199"/>
                  <a:pt x="500" y="198770"/>
                  <a:pt x="500" y="199270"/>
                </a:cubicBezTo>
                <a:lnTo>
                  <a:pt x="0" y="199270"/>
                </a:lnTo>
                <a:lnTo>
                  <a:pt x="0" y="222411"/>
                </a:lnTo>
                <a:cubicBezTo>
                  <a:pt x="0" y="261194"/>
                  <a:pt x="71423" y="291620"/>
                  <a:pt x="162987" y="291620"/>
                </a:cubicBezTo>
                <a:cubicBezTo>
                  <a:pt x="254551" y="291620"/>
                  <a:pt x="325974" y="261194"/>
                  <a:pt x="325974" y="222411"/>
                </a:cubicBezTo>
                <a:lnTo>
                  <a:pt x="325974" y="199270"/>
                </a:lnTo>
                <a:cubicBezTo>
                  <a:pt x="325974" y="198770"/>
                  <a:pt x="325974" y="198199"/>
                  <a:pt x="325974" y="197699"/>
                </a:cubicBezTo>
                <a:cubicBezTo>
                  <a:pt x="325969" y="194462"/>
                  <a:pt x="325413" y="191250"/>
                  <a:pt x="324331" y="188199"/>
                </a:cubicBezTo>
                <a:lnTo>
                  <a:pt x="327260" y="185557"/>
                </a:lnTo>
                <a:cubicBezTo>
                  <a:pt x="327866" y="185022"/>
                  <a:pt x="328439" y="184449"/>
                  <a:pt x="328974" y="183843"/>
                </a:cubicBezTo>
                <a:lnTo>
                  <a:pt x="330974" y="181700"/>
                </a:lnTo>
                <a:lnTo>
                  <a:pt x="332331" y="179986"/>
                </a:lnTo>
                <a:cubicBezTo>
                  <a:pt x="332491" y="179862"/>
                  <a:pt x="332635" y="179717"/>
                  <a:pt x="332759" y="179557"/>
                </a:cubicBezTo>
                <a:cubicBezTo>
                  <a:pt x="333871" y="178185"/>
                  <a:pt x="334874" y="176729"/>
                  <a:pt x="335759" y="175200"/>
                </a:cubicBezTo>
                <a:cubicBezTo>
                  <a:pt x="335759" y="174844"/>
                  <a:pt x="336188" y="174558"/>
                  <a:pt x="336402" y="174129"/>
                </a:cubicBezTo>
                <a:cubicBezTo>
                  <a:pt x="338647" y="170405"/>
                  <a:pt x="340151" y="166282"/>
                  <a:pt x="340830" y="161987"/>
                </a:cubicBezTo>
                <a:cubicBezTo>
                  <a:pt x="340870" y="161536"/>
                  <a:pt x="340870" y="161082"/>
                  <a:pt x="340830" y="160630"/>
                </a:cubicBezTo>
                <a:cubicBezTo>
                  <a:pt x="340868" y="160036"/>
                  <a:pt x="340868" y="159439"/>
                  <a:pt x="340830" y="158845"/>
                </a:cubicBezTo>
                <a:cubicBezTo>
                  <a:pt x="340830" y="158273"/>
                  <a:pt x="340830" y="157630"/>
                  <a:pt x="340830" y="157059"/>
                </a:cubicBezTo>
                <a:lnTo>
                  <a:pt x="340830" y="142775"/>
                </a:lnTo>
                <a:cubicBezTo>
                  <a:pt x="372756" y="130204"/>
                  <a:pt x="392398" y="112206"/>
                  <a:pt x="392398" y="91850"/>
                </a:cubicBezTo>
                <a:lnTo>
                  <a:pt x="392398" y="68280"/>
                </a:lnTo>
                <a:cubicBezTo>
                  <a:pt x="393541" y="67780"/>
                  <a:pt x="393683" y="67209"/>
                  <a:pt x="393683" y="66709"/>
                </a:cubicBezTo>
                <a:close/>
                <a:moveTo>
                  <a:pt x="318189" y="222411"/>
                </a:moveTo>
                <a:cubicBezTo>
                  <a:pt x="318190" y="224559"/>
                  <a:pt x="317902" y="226697"/>
                  <a:pt x="317332" y="228768"/>
                </a:cubicBezTo>
                <a:cubicBezTo>
                  <a:pt x="308975" y="258908"/>
                  <a:pt x="241981" y="283335"/>
                  <a:pt x="163487" y="283335"/>
                </a:cubicBezTo>
                <a:cubicBezTo>
                  <a:pt x="79565" y="283335"/>
                  <a:pt x="8785" y="255408"/>
                  <a:pt x="8785" y="222411"/>
                </a:cubicBezTo>
                <a:lnTo>
                  <a:pt x="8785" y="218126"/>
                </a:lnTo>
                <a:cubicBezTo>
                  <a:pt x="29855" y="244909"/>
                  <a:pt x="91207" y="264336"/>
                  <a:pt x="163701" y="264336"/>
                </a:cubicBezTo>
                <a:cubicBezTo>
                  <a:pt x="179529" y="264353"/>
                  <a:pt x="195344" y="263399"/>
                  <a:pt x="211055" y="261479"/>
                </a:cubicBezTo>
                <a:lnTo>
                  <a:pt x="211055" y="261479"/>
                </a:lnTo>
                <a:cubicBezTo>
                  <a:pt x="261479" y="255194"/>
                  <a:pt x="301476" y="239124"/>
                  <a:pt x="318189" y="218626"/>
                </a:cubicBezTo>
                <a:lnTo>
                  <a:pt x="318189" y="222411"/>
                </a:lnTo>
                <a:close/>
                <a:moveTo>
                  <a:pt x="333831" y="156845"/>
                </a:moveTo>
                <a:cubicBezTo>
                  <a:pt x="333600" y="163696"/>
                  <a:pt x="330913" y="170237"/>
                  <a:pt x="326260" y="175272"/>
                </a:cubicBezTo>
                <a:cubicBezTo>
                  <a:pt x="324676" y="177156"/>
                  <a:pt x="322958" y="178923"/>
                  <a:pt x="321118" y="180557"/>
                </a:cubicBezTo>
                <a:cubicBezTo>
                  <a:pt x="297120" y="201984"/>
                  <a:pt x="241695" y="217768"/>
                  <a:pt x="178986" y="217768"/>
                </a:cubicBezTo>
                <a:cubicBezTo>
                  <a:pt x="100421" y="217768"/>
                  <a:pt x="33569" y="193342"/>
                  <a:pt x="25212" y="163201"/>
                </a:cubicBezTo>
                <a:cubicBezTo>
                  <a:pt x="25212" y="163201"/>
                  <a:pt x="25212" y="162844"/>
                  <a:pt x="25212" y="162701"/>
                </a:cubicBezTo>
                <a:cubicBezTo>
                  <a:pt x="24706" y="160790"/>
                  <a:pt x="24442" y="158822"/>
                  <a:pt x="24427" y="156845"/>
                </a:cubicBezTo>
                <a:lnTo>
                  <a:pt x="24427" y="152560"/>
                </a:lnTo>
                <a:cubicBezTo>
                  <a:pt x="26355" y="154970"/>
                  <a:pt x="28482" y="157216"/>
                  <a:pt x="30783" y="159273"/>
                </a:cubicBezTo>
                <a:lnTo>
                  <a:pt x="32783" y="161059"/>
                </a:lnTo>
                <a:cubicBezTo>
                  <a:pt x="59138" y="183343"/>
                  <a:pt x="114848" y="198770"/>
                  <a:pt x="179414" y="198770"/>
                </a:cubicBezTo>
                <a:cubicBezTo>
                  <a:pt x="234482" y="198770"/>
                  <a:pt x="283049" y="187557"/>
                  <a:pt x="312475" y="170201"/>
                </a:cubicBezTo>
                <a:lnTo>
                  <a:pt x="314118" y="169701"/>
                </a:lnTo>
                <a:cubicBezTo>
                  <a:pt x="321697" y="165353"/>
                  <a:pt x="328484" y="159750"/>
                  <a:pt x="334188" y="153131"/>
                </a:cubicBezTo>
                <a:lnTo>
                  <a:pt x="333831" y="156845"/>
                </a:lnTo>
                <a:close/>
                <a:moveTo>
                  <a:pt x="385541" y="91136"/>
                </a:moveTo>
                <a:cubicBezTo>
                  <a:pt x="385541" y="107134"/>
                  <a:pt x="368899" y="121991"/>
                  <a:pt x="342116" y="132990"/>
                </a:cubicBezTo>
                <a:cubicBezTo>
                  <a:pt x="338045" y="134704"/>
                  <a:pt x="333688" y="136275"/>
                  <a:pt x="329117" y="137846"/>
                </a:cubicBezTo>
                <a:cubicBezTo>
                  <a:pt x="312022" y="143302"/>
                  <a:pt x="294443" y="147105"/>
                  <a:pt x="276621" y="149203"/>
                </a:cubicBezTo>
                <a:cubicBezTo>
                  <a:pt x="266407" y="150560"/>
                  <a:pt x="255694" y="151416"/>
                  <a:pt x="244767" y="151845"/>
                </a:cubicBezTo>
                <a:cubicBezTo>
                  <a:pt x="240195" y="151845"/>
                  <a:pt x="235553" y="151845"/>
                  <a:pt x="230910" y="151845"/>
                </a:cubicBezTo>
                <a:cubicBezTo>
                  <a:pt x="208519" y="152081"/>
                  <a:pt x="186156" y="150168"/>
                  <a:pt x="164130" y="146131"/>
                </a:cubicBezTo>
                <a:lnTo>
                  <a:pt x="164130" y="146131"/>
                </a:lnTo>
                <a:cubicBezTo>
                  <a:pt x="149086" y="143335"/>
                  <a:pt x="134350" y="139077"/>
                  <a:pt x="120133" y="133418"/>
                </a:cubicBezTo>
                <a:cubicBezTo>
                  <a:pt x="108240" y="128998"/>
                  <a:pt x="97270" y="122411"/>
                  <a:pt x="87779" y="113991"/>
                </a:cubicBezTo>
                <a:cubicBezTo>
                  <a:pt x="84314" y="111222"/>
                  <a:pt x="81469" y="107757"/>
                  <a:pt x="79427" y="103821"/>
                </a:cubicBezTo>
                <a:cubicBezTo>
                  <a:pt x="77384" y="99884"/>
                  <a:pt x="76191" y="95563"/>
                  <a:pt x="75923" y="91136"/>
                </a:cubicBezTo>
                <a:lnTo>
                  <a:pt x="75923" y="86850"/>
                </a:lnTo>
                <a:cubicBezTo>
                  <a:pt x="85280" y="97530"/>
                  <a:pt x="97026" y="105851"/>
                  <a:pt x="110206" y="111134"/>
                </a:cubicBezTo>
                <a:cubicBezTo>
                  <a:pt x="139917" y="124633"/>
                  <a:pt x="182914" y="133061"/>
                  <a:pt x="230768" y="133061"/>
                </a:cubicBezTo>
                <a:cubicBezTo>
                  <a:pt x="254180" y="133156"/>
                  <a:pt x="277547" y="131004"/>
                  <a:pt x="300548" y="126633"/>
                </a:cubicBezTo>
                <a:lnTo>
                  <a:pt x="300548" y="126633"/>
                </a:lnTo>
                <a:cubicBezTo>
                  <a:pt x="313186" y="124243"/>
                  <a:pt x="325625" y="120901"/>
                  <a:pt x="337759" y="116634"/>
                </a:cubicBezTo>
                <a:cubicBezTo>
                  <a:pt x="355944" y="111304"/>
                  <a:pt x="372417" y="101306"/>
                  <a:pt x="385541" y="87636"/>
                </a:cubicBezTo>
                <a:lnTo>
                  <a:pt x="385541" y="91136"/>
                </a:lnTo>
                <a:close/>
              </a:path>
            </a:pathLst>
          </a:custGeom>
          <a:solidFill>
            <a:schemeClr val="bg1"/>
          </a:solidFill>
          <a:ln w="4858" cap="flat">
            <a:noFill/>
            <a:prstDash val="solid"/>
            <a:miter/>
          </a:ln>
        </p:spPr>
        <p:txBody>
          <a:bodyPr rtlCol="0" anchor="ctr"/>
          <a:lstStyle/>
          <a:p>
            <a:endParaRPr lang="en-US"/>
          </a:p>
        </p:txBody>
      </p:sp>
      <p:sp>
        <p:nvSpPr>
          <p:cNvPr id="89" name="Graphic 83">
            <a:extLst>
              <a:ext uri="{FF2B5EF4-FFF2-40B4-BE49-F238E27FC236}">
                <a16:creationId xmlns:a16="http://schemas.microsoft.com/office/drawing/2014/main" id="{BE875BD1-5CBB-43B5-A0B3-B31258121E9F}"/>
              </a:ext>
            </a:extLst>
          </p:cNvPr>
          <p:cNvSpPr/>
          <p:nvPr/>
        </p:nvSpPr>
        <p:spPr>
          <a:xfrm>
            <a:off x="7826219" y="2413767"/>
            <a:ext cx="393683" cy="319377"/>
          </a:xfrm>
          <a:custGeom>
            <a:avLst/>
            <a:gdLst>
              <a:gd name="connsiteX0" fmla="*/ 112254 w 393683"/>
              <a:gd name="connsiteY0" fmla="*/ 55559 h 319377"/>
              <a:gd name="connsiteX1" fmla="*/ 97597 w 393683"/>
              <a:gd name="connsiteY1" fmla="*/ 0 h 319377"/>
              <a:gd name="connsiteX2" fmla="*/ 0 w 393683"/>
              <a:gd name="connsiteY2" fmla="*/ 0 h 319377"/>
              <a:gd name="connsiteX3" fmla="*/ 0 w 393683"/>
              <a:gd name="connsiteY3" fmla="*/ 15793 h 319377"/>
              <a:gd name="connsiteX4" fmla="*/ 85326 w 393683"/>
              <a:gd name="connsiteY4" fmla="*/ 15793 h 319377"/>
              <a:gd name="connsiteX5" fmla="*/ 133614 w 393683"/>
              <a:gd name="connsiteY5" fmla="*/ 199171 h 319377"/>
              <a:gd name="connsiteX6" fmla="*/ 116571 w 393683"/>
              <a:gd name="connsiteY6" fmla="*/ 244618 h 319377"/>
              <a:gd name="connsiteX7" fmla="*/ 110549 w 393683"/>
              <a:gd name="connsiteY7" fmla="*/ 244618 h 319377"/>
              <a:gd name="connsiteX8" fmla="*/ 89949 w 393683"/>
              <a:gd name="connsiteY8" fmla="*/ 250694 h 319377"/>
              <a:gd name="connsiteX9" fmla="*/ 76094 w 393683"/>
              <a:gd name="connsiteY9" fmla="*/ 267103 h 319377"/>
              <a:gd name="connsiteX10" fmla="*/ 73556 w 393683"/>
              <a:gd name="connsiteY10" fmla="*/ 288430 h 319377"/>
              <a:gd name="connsiteX11" fmla="*/ 83174 w 393683"/>
              <a:gd name="connsiteY11" fmla="*/ 307633 h 319377"/>
              <a:gd name="connsiteX12" fmla="*/ 101773 w 393683"/>
              <a:gd name="connsiteY12" fmla="*/ 318374 h 319377"/>
              <a:gd name="connsiteX13" fmla="*/ 123213 w 393683"/>
              <a:gd name="connsiteY13" fmla="*/ 317105 h 319377"/>
              <a:gd name="connsiteX14" fmla="*/ 140415 w 393683"/>
              <a:gd name="connsiteY14" fmla="*/ 304246 h 319377"/>
              <a:gd name="connsiteX15" fmla="*/ 147702 w 393683"/>
              <a:gd name="connsiteY15" fmla="*/ 284043 h 319377"/>
              <a:gd name="connsiteX16" fmla="*/ 258365 w 393683"/>
              <a:gd name="connsiteY16" fmla="*/ 284043 h 319377"/>
              <a:gd name="connsiteX17" fmla="*/ 266161 w 393683"/>
              <a:gd name="connsiteY17" fmla="*/ 303884 h 319377"/>
              <a:gd name="connsiteX18" fmla="*/ 283535 w 393683"/>
              <a:gd name="connsiteY18" fmla="*/ 316237 h 319377"/>
              <a:gd name="connsiteX19" fmla="*/ 304835 w 393683"/>
              <a:gd name="connsiteY19" fmla="*/ 317085 h 319377"/>
              <a:gd name="connsiteX20" fmla="*/ 323136 w 393683"/>
              <a:gd name="connsiteY20" fmla="*/ 306152 h 319377"/>
              <a:gd name="connsiteX21" fmla="*/ 332483 w 393683"/>
              <a:gd name="connsiteY21" fmla="*/ 286993 h 319377"/>
              <a:gd name="connsiteX22" fmla="*/ 329838 w 393683"/>
              <a:gd name="connsiteY22" fmla="*/ 265840 h 319377"/>
              <a:gd name="connsiteX23" fmla="*/ 316061 w 393683"/>
              <a:gd name="connsiteY23" fmla="*/ 249573 h 319377"/>
              <a:gd name="connsiteX24" fmla="*/ 295631 w 393683"/>
              <a:gd name="connsiteY24" fmla="*/ 243482 h 319377"/>
              <a:gd name="connsiteX25" fmla="*/ 274094 w 393683"/>
              <a:gd name="connsiteY25" fmla="*/ 250301 h 319377"/>
              <a:gd name="connsiteX26" fmla="*/ 260524 w 393683"/>
              <a:gd name="connsiteY26" fmla="*/ 268364 h 319377"/>
              <a:gd name="connsiteX27" fmla="*/ 145657 w 393683"/>
              <a:gd name="connsiteY27" fmla="*/ 268364 h 319377"/>
              <a:gd name="connsiteX28" fmla="*/ 131228 w 393683"/>
              <a:gd name="connsiteY28" fmla="*/ 249958 h 319377"/>
              <a:gd name="connsiteX29" fmla="*/ 147021 w 393683"/>
              <a:gd name="connsiteY29" fmla="*/ 208374 h 319377"/>
              <a:gd name="connsiteX30" fmla="*/ 202693 w 393683"/>
              <a:gd name="connsiteY30" fmla="*/ 208374 h 319377"/>
              <a:gd name="connsiteX31" fmla="*/ 335852 w 393683"/>
              <a:gd name="connsiteY31" fmla="*/ 207806 h 319377"/>
              <a:gd name="connsiteX32" fmla="*/ 341419 w 393683"/>
              <a:gd name="connsiteY32" fmla="*/ 207806 h 319377"/>
              <a:gd name="connsiteX33" fmla="*/ 393683 w 393683"/>
              <a:gd name="connsiteY33" fmla="*/ 55104 h 319377"/>
              <a:gd name="connsiteX34" fmla="*/ 112254 w 393683"/>
              <a:gd name="connsiteY34" fmla="*/ 55559 h 319377"/>
              <a:gd name="connsiteX35" fmla="*/ 278021 w 393683"/>
              <a:gd name="connsiteY35" fmla="*/ 268591 h 319377"/>
              <a:gd name="connsiteX36" fmla="*/ 285715 w 393683"/>
              <a:gd name="connsiteY36" fmla="*/ 261893 h 319377"/>
              <a:gd name="connsiteX37" fmla="*/ 295631 w 393683"/>
              <a:gd name="connsiteY37" fmla="*/ 259502 h 319377"/>
              <a:gd name="connsiteX38" fmla="*/ 305456 w 393683"/>
              <a:gd name="connsiteY38" fmla="*/ 261881 h 319377"/>
              <a:gd name="connsiteX39" fmla="*/ 313015 w 393683"/>
              <a:gd name="connsiteY39" fmla="*/ 268591 h 319377"/>
              <a:gd name="connsiteX40" fmla="*/ 317105 w 393683"/>
              <a:gd name="connsiteY40" fmla="*/ 280975 h 319377"/>
              <a:gd name="connsiteX41" fmla="*/ 317105 w 393683"/>
              <a:gd name="connsiteY41" fmla="*/ 284270 h 319377"/>
              <a:gd name="connsiteX42" fmla="*/ 309946 w 393683"/>
              <a:gd name="connsiteY42" fmla="*/ 297352 h 319377"/>
              <a:gd name="connsiteX43" fmla="*/ 295973 w 393683"/>
              <a:gd name="connsiteY43" fmla="*/ 302562 h 319377"/>
              <a:gd name="connsiteX44" fmla="*/ 281627 w 393683"/>
              <a:gd name="connsiteY44" fmla="*/ 297398 h 319377"/>
              <a:gd name="connsiteX45" fmla="*/ 274272 w 393683"/>
              <a:gd name="connsiteY45" fmla="*/ 284043 h 319377"/>
              <a:gd name="connsiteX46" fmla="*/ 274272 w 393683"/>
              <a:gd name="connsiteY46" fmla="*/ 280748 h 319377"/>
              <a:gd name="connsiteX47" fmla="*/ 278021 w 393683"/>
              <a:gd name="connsiteY47" fmla="*/ 268591 h 319377"/>
              <a:gd name="connsiteX48" fmla="*/ 278021 w 393683"/>
              <a:gd name="connsiteY48" fmla="*/ 268591 h 319377"/>
              <a:gd name="connsiteX49" fmla="*/ 132137 w 393683"/>
              <a:gd name="connsiteY49" fmla="*/ 280975 h 319377"/>
              <a:gd name="connsiteX50" fmla="*/ 132137 w 393683"/>
              <a:gd name="connsiteY50" fmla="*/ 284270 h 319377"/>
              <a:gd name="connsiteX51" fmla="*/ 127009 w 393683"/>
              <a:gd name="connsiteY51" fmla="*/ 295194 h 319377"/>
              <a:gd name="connsiteX52" fmla="*/ 116799 w 393683"/>
              <a:gd name="connsiteY52" fmla="*/ 301627 h 319377"/>
              <a:gd name="connsiteX53" fmla="*/ 104733 w 393683"/>
              <a:gd name="connsiteY53" fmla="*/ 301539 h 319377"/>
              <a:gd name="connsiteX54" fmla="*/ 94619 w 393683"/>
              <a:gd name="connsiteY54" fmla="*/ 294956 h 319377"/>
              <a:gd name="connsiteX55" fmla="*/ 89652 w 393683"/>
              <a:gd name="connsiteY55" fmla="*/ 283958 h 319377"/>
              <a:gd name="connsiteX56" fmla="*/ 91401 w 393683"/>
              <a:gd name="connsiteY56" fmla="*/ 272018 h 319377"/>
              <a:gd name="connsiteX57" fmla="*/ 99313 w 393683"/>
              <a:gd name="connsiteY57" fmla="*/ 262907 h 319377"/>
              <a:gd name="connsiteX58" fmla="*/ 110890 w 393683"/>
              <a:gd name="connsiteY58" fmla="*/ 259502 h 319377"/>
              <a:gd name="connsiteX59" fmla="*/ 110890 w 393683"/>
              <a:gd name="connsiteY59" fmla="*/ 259502 h 319377"/>
              <a:gd name="connsiteX60" fmla="*/ 125547 w 393683"/>
              <a:gd name="connsiteY60" fmla="*/ 265409 h 319377"/>
              <a:gd name="connsiteX61" fmla="*/ 128160 w 393683"/>
              <a:gd name="connsiteY61" fmla="*/ 268591 h 319377"/>
              <a:gd name="connsiteX62" fmla="*/ 132137 w 393683"/>
              <a:gd name="connsiteY62" fmla="*/ 280975 h 319377"/>
              <a:gd name="connsiteX63" fmla="*/ 132137 w 393683"/>
              <a:gd name="connsiteY63" fmla="*/ 280975 h 319377"/>
              <a:gd name="connsiteX64" fmla="*/ 127024 w 393683"/>
              <a:gd name="connsiteY64" fmla="*/ 102255 h 319377"/>
              <a:gd name="connsiteX65" fmla="*/ 120320 w 393683"/>
              <a:gd name="connsiteY65" fmla="*/ 71693 h 319377"/>
              <a:gd name="connsiteX66" fmla="*/ 152247 w 393683"/>
              <a:gd name="connsiteY66" fmla="*/ 71693 h 319377"/>
              <a:gd name="connsiteX67" fmla="*/ 156451 w 393683"/>
              <a:gd name="connsiteY67" fmla="*/ 102255 h 319377"/>
              <a:gd name="connsiteX68" fmla="*/ 127024 w 393683"/>
              <a:gd name="connsiteY68" fmla="*/ 102255 h 319377"/>
              <a:gd name="connsiteX69" fmla="*/ 130546 w 393683"/>
              <a:gd name="connsiteY69" fmla="*/ 118162 h 319377"/>
              <a:gd name="connsiteX70" fmla="*/ 158837 w 393683"/>
              <a:gd name="connsiteY70" fmla="*/ 118162 h 319377"/>
              <a:gd name="connsiteX71" fmla="*/ 163608 w 393683"/>
              <a:gd name="connsiteY71" fmla="*/ 151111 h 319377"/>
              <a:gd name="connsiteX72" fmla="*/ 138386 w 393683"/>
              <a:gd name="connsiteY72" fmla="*/ 151111 h 319377"/>
              <a:gd name="connsiteX73" fmla="*/ 130546 w 393683"/>
              <a:gd name="connsiteY73" fmla="*/ 117935 h 319377"/>
              <a:gd name="connsiteX74" fmla="*/ 130546 w 393683"/>
              <a:gd name="connsiteY74" fmla="*/ 118162 h 319377"/>
              <a:gd name="connsiteX75" fmla="*/ 149975 w 393683"/>
              <a:gd name="connsiteY75" fmla="*/ 193149 h 319377"/>
              <a:gd name="connsiteX76" fmla="*/ 142476 w 393683"/>
              <a:gd name="connsiteY76" fmla="*/ 167245 h 319377"/>
              <a:gd name="connsiteX77" fmla="*/ 166449 w 393683"/>
              <a:gd name="connsiteY77" fmla="*/ 167245 h 319377"/>
              <a:gd name="connsiteX78" fmla="*/ 170539 w 393683"/>
              <a:gd name="connsiteY78" fmla="*/ 193149 h 319377"/>
              <a:gd name="connsiteX79" fmla="*/ 149975 w 393683"/>
              <a:gd name="connsiteY79" fmla="*/ 193149 h 319377"/>
              <a:gd name="connsiteX80" fmla="*/ 167699 w 393683"/>
              <a:gd name="connsiteY80" fmla="*/ 71806 h 319377"/>
              <a:gd name="connsiteX81" fmla="*/ 226211 w 393683"/>
              <a:gd name="connsiteY81" fmla="*/ 71806 h 319377"/>
              <a:gd name="connsiteX82" fmla="*/ 226211 w 393683"/>
              <a:gd name="connsiteY82" fmla="*/ 102369 h 319377"/>
              <a:gd name="connsiteX83" fmla="*/ 172471 w 393683"/>
              <a:gd name="connsiteY83" fmla="*/ 102369 h 319377"/>
              <a:gd name="connsiteX84" fmla="*/ 167699 w 393683"/>
              <a:gd name="connsiteY84" fmla="*/ 71806 h 319377"/>
              <a:gd name="connsiteX85" fmla="*/ 174971 w 393683"/>
              <a:gd name="connsiteY85" fmla="*/ 117935 h 319377"/>
              <a:gd name="connsiteX86" fmla="*/ 225643 w 393683"/>
              <a:gd name="connsiteY86" fmla="*/ 117935 h 319377"/>
              <a:gd name="connsiteX87" fmla="*/ 224962 w 393683"/>
              <a:gd name="connsiteY87" fmla="*/ 151111 h 319377"/>
              <a:gd name="connsiteX88" fmla="*/ 180083 w 393683"/>
              <a:gd name="connsiteY88" fmla="*/ 151111 h 319377"/>
              <a:gd name="connsiteX89" fmla="*/ 174971 w 393683"/>
              <a:gd name="connsiteY89" fmla="*/ 117935 h 319377"/>
              <a:gd name="connsiteX90" fmla="*/ 186332 w 393683"/>
              <a:gd name="connsiteY90" fmla="*/ 193149 h 319377"/>
              <a:gd name="connsiteX91" fmla="*/ 182242 w 393683"/>
              <a:gd name="connsiteY91" fmla="*/ 167017 h 319377"/>
              <a:gd name="connsiteX92" fmla="*/ 224507 w 393683"/>
              <a:gd name="connsiteY92" fmla="*/ 167017 h 319377"/>
              <a:gd name="connsiteX93" fmla="*/ 224507 w 393683"/>
              <a:gd name="connsiteY93" fmla="*/ 192922 h 319377"/>
              <a:gd name="connsiteX94" fmla="*/ 186332 w 393683"/>
              <a:gd name="connsiteY94" fmla="*/ 193149 h 319377"/>
              <a:gd name="connsiteX95" fmla="*/ 287565 w 393683"/>
              <a:gd name="connsiteY95" fmla="*/ 192922 h 319377"/>
              <a:gd name="connsiteX96" fmla="*/ 240187 w 393683"/>
              <a:gd name="connsiteY96" fmla="*/ 192922 h 319377"/>
              <a:gd name="connsiteX97" fmla="*/ 240187 w 393683"/>
              <a:gd name="connsiteY97" fmla="*/ 166903 h 319377"/>
              <a:gd name="connsiteX98" fmla="*/ 290973 w 393683"/>
              <a:gd name="connsiteY98" fmla="*/ 166903 h 319377"/>
              <a:gd name="connsiteX99" fmla="*/ 287565 w 393683"/>
              <a:gd name="connsiteY99" fmla="*/ 192922 h 319377"/>
              <a:gd name="connsiteX100" fmla="*/ 293700 w 393683"/>
              <a:gd name="connsiteY100" fmla="*/ 151225 h 319377"/>
              <a:gd name="connsiteX101" fmla="*/ 240755 w 393683"/>
              <a:gd name="connsiteY101" fmla="*/ 151225 h 319377"/>
              <a:gd name="connsiteX102" fmla="*/ 241323 w 393683"/>
              <a:gd name="connsiteY102" fmla="*/ 118048 h 319377"/>
              <a:gd name="connsiteX103" fmla="*/ 298131 w 393683"/>
              <a:gd name="connsiteY103" fmla="*/ 118048 h 319377"/>
              <a:gd name="connsiteX104" fmla="*/ 293700 w 393683"/>
              <a:gd name="connsiteY104" fmla="*/ 151225 h 319377"/>
              <a:gd name="connsiteX105" fmla="*/ 241550 w 393683"/>
              <a:gd name="connsiteY105" fmla="*/ 102255 h 319377"/>
              <a:gd name="connsiteX106" fmla="*/ 241550 w 393683"/>
              <a:gd name="connsiteY106" fmla="*/ 71693 h 319377"/>
              <a:gd name="connsiteX107" fmla="*/ 305062 w 393683"/>
              <a:gd name="connsiteY107" fmla="*/ 71693 h 319377"/>
              <a:gd name="connsiteX108" fmla="*/ 300972 w 393683"/>
              <a:gd name="connsiteY108" fmla="*/ 102255 h 319377"/>
              <a:gd name="connsiteX109" fmla="*/ 241550 w 393683"/>
              <a:gd name="connsiteY109" fmla="*/ 102255 h 319377"/>
              <a:gd name="connsiteX110" fmla="*/ 330058 w 393683"/>
              <a:gd name="connsiteY110" fmla="*/ 193149 h 319377"/>
              <a:gd name="connsiteX111" fmla="*/ 303471 w 393683"/>
              <a:gd name="connsiteY111" fmla="*/ 193149 h 319377"/>
              <a:gd name="connsiteX112" fmla="*/ 307221 w 393683"/>
              <a:gd name="connsiteY112" fmla="*/ 167358 h 319377"/>
              <a:gd name="connsiteX113" fmla="*/ 338806 w 393683"/>
              <a:gd name="connsiteY113" fmla="*/ 167358 h 319377"/>
              <a:gd name="connsiteX114" fmla="*/ 330058 w 393683"/>
              <a:gd name="connsiteY114" fmla="*/ 193149 h 319377"/>
              <a:gd name="connsiteX115" fmla="*/ 344260 w 393683"/>
              <a:gd name="connsiteY115" fmla="*/ 151111 h 319377"/>
              <a:gd name="connsiteX116" fmla="*/ 310175 w 393683"/>
              <a:gd name="connsiteY116" fmla="*/ 151111 h 319377"/>
              <a:gd name="connsiteX117" fmla="*/ 315174 w 393683"/>
              <a:gd name="connsiteY117" fmla="*/ 117935 h 319377"/>
              <a:gd name="connsiteX118" fmla="*/ 355621 w 393683"/>
              <a:gd name="connsiteY118" fmla="*/ 117935 h 319377"/>
              <a:gd name="connsiteX119" fmla="*/ 344260 w 393683"/>
              <a:gd name="connsiteY119" fmla="*/ 151111 h 319377"/>
              <a:gd name="connsiteX120" fmla="*/ 316992 w 393683"/>
              <a:gd name="connsiteY120" fmla="*/ 102255 h 319377"/>
              <a:gd name="connsiteX121" fmla="*/ 321536 w 393683"/>
              <a:gd name="connsiteY121" fmla="*/ 71693 h 319377"/>
              <a:gd name="connsiteX122" fmla="*/ 371414 w 393683"/>
              <a:gd name="connsiteY122" fmla="*/ 71693 h 319377"/>
              <a:gd name="connsiteX123" fmla="*/ 360961 w 393683"/>
              <a:gd name="connsiteY123" fmla="*/ 102255 h 319377"/>
              <a:gd name="connsiteX124" fmla="*/ 316992 w 393683"/>
              <a:gd name="connsiteY124" fmla="*/ 102255 h 3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93683" h="319377">
                <a:moveTo>
                  <a:pt x="112254" y="55559"/>
                </a:moveTo>
                <a:lnTo>
                  <a:pt x="97597" y="0"/>
                </a:lnTo>
                <a:lnTo>
                  <a:pt x="0" y="0"/>
                </a:lnTo>
                <a:lnTo>
                  <a:pt x="0" y="15793"/>
                </a:lnTo>
                <a:lnTo>
                  <a:pt x="85326" y="15793"/>
                </a:lnTo>
                <a:lnTo>
                  <a:pt x="133614" y="199171"/>
                </a:lnTo>
                <a:lnTo>
                  <a:pt x="116571" y="244618"/>
                </a:lnTo>
                <a:cubicBezTo>
                  <a:pt x="114568" y="244440"/>
                  <a:pt x="112553" y="244440"/>
                  <a:pt x="110549" y="244618"/>
                </a:cubicBezTo>
                <a:cubicBezTo>
                  <a:pt x="103236" y="244584"/>
                  <a:pt x="96074" y="246697"/>
                  <a:pt x="89949" y="250694"/>
                </a:cubicBezTo>
                <a:cubicBezTo>
                  <a:pt x="83825" y="254690"/>
                  <a:pt x="79007" y="260396"/>
                  <a:pt x="76094" y="267103"/>
                </a:cubicBezTo>
                <a:cubicBezTo>
                  <a:pt x="73180" y="273811"/>
                  <a:pt x="72297" y="281226"/>
                  <a:pt x="73556" y="288430"/>
                </a:cubicBezTo>
                <a:cubicBezTo>
                  <a:pt x="74815" y="295634"/>
                  <a:pt x="78158" y="302311"/>
                  <a:pt x="83174" y="307633"/>
                </a:cubicBezTo>
                <a:cubicBezTo>
                  <a:pt x="88190" y="312956"/>
                  <a:pt x="94656" y="316690"/>
                  <a:pt x="101773" y="318374"/>
                </a:cubicBezTo>
                <a:cubicBezTo>
                  <a:pt x="108890" y="320057"/>
                  <a:pt x="116344" y="319616"/>
                  <a:pt x="123213" y="317105"/>
                </a:cubicBezTo>
                <a:cubicBezTo>
                  <a:pt x="130082" y="314594"/>
                  <a:pt x="136063" y="310123"/>
                  <a:pt x="140415" y="304246"/>
                </a:cubicBezTo>
                <a:cubicBezTo>
                  <a:pt x="144769" y="298370"/>
                  <a:pt x="147302" y="291345"/>
                  <a:pt x="147702" y="284043"/>
                </a:cubicBezTo>
                <a:lnTo>
                  <a:pt x="258365" y="284043"/>
                </a:lnTo>
                <a:cubicBezTo>
                  <a:pt x="258983" y="291273"/>
                  <a:pt x="261692" y="298167"/>
                  <a:pt x="266161" y="303884"/>
                </a:cubicBezTo>
                <a:cubicBezTo>
                  <a:pt x="270630" y="309601"/>
                  <a:pt x="276667" y="313893"/>
                  <a:pt x="283535" y="316237"/>
                </a:cubicBezTo>
                <a:cubicBezTo>
                  <a:pt x="290402" y="318582"/>
                  <a:pt x="297803" y="318876"/>
                  <a:pt x="304835" y="317085"/>
                </a:cubicBezTo>
                <a:cubicBezTo>
                  <a:pt x="311867" y="315294"/>
                  <a:pt x="318226" y="311495"/>
                  <a:pt x="323136" y="306152"/>
                </a:cubicBezTo>
                <a:cubicBezTo>
                  <a:pt x="328045" y="300808"/>
                  <a:pt x="331293" y="294151"/>
                  <a:pt x="332483" y="286993"/>
                </a:cubicBezTo>
                <a:cubicBezTo>
                  <a:pt x="333674" y="279834"/>
                  <a:pt x="332754" y="272484"/>
                  <a:pt x="329838" y="265840"/>
                </a:cubicBezTo>
                <a:cubicBezTo>
                  <a:pt x="326922" y="259195"/>
                  <a:pt x="322135" y="253542"/>
                  <a:pt x="316061" y="249573"/>
                </a:cubicBezTo>
                <a:cubicBezTo>
                  <a:pt x="309987" y="245602"/>
                  <a:pt x="302888" y="243486"/>
                  <a:pt x="295631" y="243482"/>
                </a:cubicBezTo>
                <a:cubicBezTo>
                  <a:pt x="287917" y="243457"/>
                  <a:pt x="280388" y="245841"/>
                  <a:pt x="274094" y="250301"/>
                </a:cubicBezTo>
                <a:cubicBezTo>
                  <a:pt x="267800" y="254762"/>
                  <a:pt x="263056" y="261076"/>
                  <a:pt x="260524" y="268364"/>
                </a:cubicBezTo>
                <a:lnTo>
                  <a:pt x="145657" y="268364"/>
                </a:lnTo>
                <a:cubicBezTo>
                  <a:pt x="142976" y="260823"/>
                  <a:pt x="137911" y="254361"/>
                  <a:pt x="131228" y="249958"/>
                </a:cubicBezTo>
                <a:lnTo>
                  <a:pt x="147021" y="208374"/>
                </a:lnTo>
                <a:cubicBezTo>
                  <a:pt x="154974" y="208374"/>
                  <a:pt x="176447" y="208374"/>
                  <a:pt x="202693" y="208374"/>
                </a:cubicBezTo>
                <a:cubicBezTo>
                  <a:pt x="246435" y="208374"/>
                  <a:pt x="303585" y="208374"/>
                  <a:pt x="335852" y="207806"/>
                </a:cubicBezTo>
                <a:lnTo>
                  <a:pt x="341419" y="207806"/>
                </a:lnTo>
                <a:lnTo>
                  <a:pt x="393683" y="55104"/>
                </a:lnTo>
                <a:lnTo>
                  <a:pt x="112254" y="55559"/>
                </a:lnTo>
                <a:close/>
                <a:moveTo>
                  <a:pt x="278021" y="268591"/>
                </a:moveTo>
                <a:cubicBezTo>
                  <a:pt x="280011" y="265773"/>
                  <a:pt x="282650" y="263475"/>
                  <a:pt x="285715" y="261893"/>
                </a:cubicBezTo>
                <a:cubicBezTo>
                  <a:pt x="288780" y="260311"/>
                  <a:pt x="292182" y="259490"/>
                  <a:pt x="295631" y="259502"/>
                </a:cubicBezTo>
                <a:cubicBezTo>
                  <a:pt x="299052" y="259479"/>
                  <a:pt x="302425" y="260296"/>
                  <a:pt x="305456" y="261881"/>
                </a:cubicBezTo>
                <a:cubicBezTo>
                  <a:pt x="308486" y="263466"/>
                  <a:pt x="311082" y="265770"/>
                  <a:pt x="313015" y="268591"/>
                </a:cubicBezTo>
                <a:cubicBezTo>
                  <a:pt x="315643" y="272188"/>
                  <a:pt x="317074" y="276520"/>
                  <a:pt x="317105" y="280975"/>
                </a:cubicBezTo>
                <a:cubicBezTo>
                  <a:pt x="317229" y="282070"/>
                  <a:pt x="317229" y="283175"/>
                  <a:pt x="317105" y="284270"/>
                </a:cubicBezTo>
                <a:cubicBezTo>
                  <a:pt x="316368" y="289349"/>
                  <a:pt x="313827" y="293993"/>
                  <a:pt x="309946" y="297352"/>
                </a:cubicBezTo>
                <a:cubicBezTo>
                  <a:pt x="306066" y="300711"/>
                  <a:pt x="301105" y="302561"/>
                  <a:pt x="295973" y="302562"/>
                </a:cubicBezTo>
                <a:cubicBezTo>
                  <a:pt x="290722" y="302643"/>
                  <a:pt x="285622" y="300807"/>
                  <a:pt x="281627" y="297398"/>
                </a:cubicBezTo>
                <a:cubicBezTo>
                  <a:pt x="277632" y="293989"/>
                  <a:pt x="275017" y="289241"/>
                  <a:pt x="274272" y="284043"/>
                </a:cubicBezTo>
                <a:cubicBezTo>
                  <a:pt x="274207" y="282946"/>
                  <a:pt x="274207" y="281845"/>
                  <a:pt x="274272" y="280748"/>
                </a:cubicBezTo>
                <a:cubicBezTo>
                  <a:pt x="274243" y="276406"/>
                  <a:pt x="275552" y="272162"/>
                  <a:pt x="278021" y="268591"/>
                </a:cubicBezTo>
                <a:lnTo>
                  <a:pt x="278021" y="268591"/>
                </a:lnTo>
                <a:close/>
                <a:moveTo>
                  <a:pt x="132137" y="280975"/>
                </a:moveTo>
                <a:cubicBezTo>
                  <a:pt x="132260" y="282070"/>
                  <a:pt x="132260" y="283175"/>
                  <a:pt x="132137" y="284270"/>
                </a:cubicBezTo>
                <a:cubicBezTo>
                  <a:pt x="131507" y="288327"/>
                  <a:pt x="129727" y="292117"/>
                  <a:pt x="127009" y="295194"/>
                </a:cubicBezTo>
                <a:cubicBezTo>
                  <a:pt x="124291" y="298270"/>
                  <a:pt x="120748" y="300503"/>
                  <a:pt x="116799" y="301627"/>
                </a:cubicBezTo>
                <a:cubicBezTo>
                  <a:pt x="112851" y="302752"/>
                  <a:pt x="108664" y="302721"/>
                  <a:pt x="104733" y="301539"/>
                </a:cubicBezTo>
                <a:cubicBezTo>
                  <a:pt x="100801" y="300357"/>
                  <a:pt x="97291" y="298072"/>
                  <a:pt x="94619" y="294956"/>
                </a:cubicBezTo>
                <a:cubicBezTo>
                  <a:pt x="91946" y="291840"/>
                  <a:pt x="90222" y="288024"/>
                  <a:pt x="89652" y="283958"/>
                </a:cubicBezTo>
                <a:cubicBezTo>
                  <a:pt x="89082" y="279893"/>
                  <a:pt x="89688" y="275749"/>
                  <a:pt x="91401" y="272018"/>
                </a:cubicBezTo>
                <a:cubicBezTo>
                  <a:pt x="93113" y="268287"/>
                  <a:pt x="95859" y="265125"/>
                  <a:pt x="99313" y="262907"/>
                </a:cubicBezTo>
                <a:cubicBezTo>
                  <a:pt x="102768" y="260689"/>
                  <a:pt x="106785" y="259507"/>
                  <a:pt x="110890" y="259502"/>
                </a:cubicBezTo>
                <a:lnTo>
                  <a:pt x="110890" y="259502"/>
                </a:lnTo>
                <a:cubicBezTo>
                  <a:pt x="116354" y="259513"/>
                  <a:pt x="121603" y="261629"/>
                  <a:pt x="125547" y="265409"/>
                </a:cubicBezTo>
                <a:cubicBezTo>
                  <a:pt x="126506" y="266395"/>
                  <a:pt x="127380" y="267459"/>
                  <a:pt x="128160" y="268591"/>
                </a:cubicBezTo>
                <a:cubicBezTo>
                  <a:pt x="130748" y="272202"/>
                  <a:pt x="132138" y="276533"/>
                  <a:pt x="132137" y="280975"/>
                </a:cubicBezTo>
                <a:lnTo>
                  <a:pt x="132137" y="280975"/>
                </a:lnTo>
                <a:close/>
                <a:moveTo>
                  <a:pt x="127024" y="102255"/>
                </a:moveTo>
                <a:cubicBezTo>
                  <a:pt x="124411" y="90894"/>
                  <a:pt x="122820" y="83281"/>
                  <a:pt x="120320" y="71693"/>
                </a:cubicBezTo>
                <a:lnTo>
                  <a:pt x="152247" y="71693"/>
                </a:lnTo>
                <a:lnTo>
                  <a:pt x="156451" y="102255"/>
                </a:lnTo>
                <a:lnTo>
                  <a:pt x="127024" y="102255"/>
                </a:lnTo>
                <a:close/>
                <a:moveTo>
                  <a:pt x="130546" y="118162"/>
                </a:moveTo>
                <a:lnTo>
                  <a:pt x="158837" y="118162"/>
                </a:lnTo>
                <a:lnTo>
                  <a:pt x="163608" y="151111"/>
                </a:lnTo>
                <a:lnTo>
                  <a:pt x="138386" y="151111"/>
                </a:lnTo>
                <a:cubicBezTo>
                  <a:pt x="136000" y="140999"/>
                  <a:pt x="133386" y="129751"/>
                  <a:pt x="130546" y="117935"/>
                </a:cubicBezTo>
                <a:lnTo>
                  <a:pt x="130546" y="118162"/>
                </a:lnTo>
                <a:close/>
                <a:moveTo>
                  <a:pt x="149975" y="193149"/>
                </a:moveTo>
                <a:cubicBezTo>
                  <a:pt x="148270" y="188604"/>
                  <a:pt x="145544" y="179515"/>
                  <a:pt x="142476" y="167245"/>
                </a:cubicBezTo>
                <a:lnTo>
                  <a:pt x="166449" y="167245"/>
                </a:lnTo>
                <a:lnTo>
                  <a:pt x="170539" y="193149"/>
                </a:lnTo>
                <a:lnTo>
                  <a:pt x="149975" y="193149"/>
                </a:lnTo>
                <a:close/>
                <a:moveTo>
                  <a:pt x="167699" y="71806"/>
                </a:moveTo>
                <a:lnTo>
                  <a:pt x="226211" y="71806"/>
                </a:lnTo>
                <a:lnTo>
                  <a:pt x="226211" y="102369"/>
                </a:lnTo>
                <a:lnTo>
                  <a:pt x="172471" y="102369"/>
                </a:lnTo>
                <a:lnTo>
                  <a:pt x="167699" y="71806"/>
                </a:lnTo>
                <a:close/>
                <a:moveTo>
                  <a:pt x="174971" y="117935"/>
                </a:moveTo>
                <a:lnTo>
                  <a:pt x="225643" y="117935"/>
                </a:lnTo>
                <a:lnTo>
                  <a:pt x="224962" y="151111"/>
                </a:lnTo>
                <a:lnTo>
                  <a:pt x="180083" y="151111"/>
                </a:lnTo>
                <a:lnTo>
                  <a:pt x="174971" y="117935"/>
                </a:lnTo>
                <a:close/>
                <a:moveTo>
                  <a:pt x="186332" y="193149"/>
                </a:moveTo>
                <a:lnTo>
                  <a:pt x="182242" y="167017"/>
                </a:lnTo>
                <a:lnTo>
                  <a:pt x="224507" y="167017"/>
                </a:lnTo>
                <a:lnTo>
                  <a:pt x="224507" y="192922"/>
                </a:lnTo>
                <a:lnTo>
                  <a:pt x="186332" y="193149"/>
                </a:lnTo>
                <a:close/>
                <a:moveTo>
                  <a:pt x="287565" y="192922"/>
                </a:moveTo>
                <a:lnTo>
                  <a:pt x="240187" y="192922"/>
                </a:lnTo>
                <a:lnTo>
                  <a:pt x="240187" y="166903"/>
                </a:lnTo>
                <a:lnTo>
                  <a:pt x="290973" y="166903"/>
                </a:lnTo>
                <a:lnTo>
                  <a:pt x="287565" y="192922"/>
                </a:lnTo>
                <a:close/>
                <a:moveTo>
                  <a:pt x="293700" y="151225"/>
                </a:moveTo>
                <a:lnTo>
                  <a:pt x="240755" y="151225"/>
                </a:lnTo>
                <a:lnTo>
                  <a:pt x="241323" y="118048"/>
                </a:lnTo>
                <a:lnTo>
                  <a:pt x="298131" y="118048"/>
                </a:lnTo>
                <a:lnTo>
                  <a:pt x="293700" y="151225"/>
                </a:lnTo>
                <a:close/>
                <a:moveTo>
                  <a:pt x="241550" y="102255"/>
                </a:moveTo>
                <a:lnTo>
                  <a:pt x="241550" y="71693"/>
                </a:lnTo>
                <a:lnTo>
                  <a:pt x="305062" y="71693"/>
                </a:lnTo>
                <a:lnTo>
                  <a:pt x="300972" y="102255"/>
                </a:lnTo>
                <a:lnTo>
                  <a:pt x="241550" y="102255"/>
                </a:lnTo>
                <a:close/>
                <a:moveTo>
                  <a:pt x="330058" y="193149"/>
                </a:moveTo>
                <a:lnTo>
                  <a:pt x="303471" y="193149"/>
                </a:lnTo>
                <a:lnTo>
                  <a:pt x="307221" y="167358"/>
                </a:lnTo>
                <a:lnTo>
                  <a:pt x="338806" y="167358"/>
                </a:lnTo>
                <a:lnTo>
                  <a:pt x="330058" y="193149"/>
                </a:lnTo>
                <a:close/>
                <a:moveTo>
                  <a:pt x="344260" y="151111"/>
                </a:moveTo>
                <a:lnTo>
                  <a:pt x="310175" y="151111"/>
                </a:lnTo>
                <a:lnTo>
                  <a:pt x="315174" y="117935"/>
                </a:lnTo>
                <a:lnTo>
                  <a:pt x="355621" y="117935"/>
                </a:lnTo>
                <a:lnTo>
                  <a:pt x="344260" y="151111"/>
                </a:lnTo>
                <a:close/>
                <a:moveTo>
                  <a:pt x="316992" y="102255"/>
                </a:moveTo>
                <a:lnTo>
                  <a:pt x="321536" y="71693"/>
                </a:lnTo>
                <a:lnTo>
                  <a:pt x="371414" y="71693"/>
                </a:lnTo>
                <a:lnTo>
                  <a:pt x="360961" y="102255"/>
                </a:lnTo>
                <a:lnTo>
                  <a:pt x="316992" y="102255"/>
                </a:lnTo>
                <a:close/>
              </a:path>
            </a:pathLst>
          </a:custGeom>
          <a:solidFill>
            <a:schemeClr val="bg1"/>
          </a:solidFill>
          <a:ln w="4858" cap="flat">
            <a:noFill/>
            <a:prstDash val="solid"/>
            <a:miter/>
          </a:ln>
        </p:spPr>
        <p:txBody>
          <a:bodyPr rtlCol="0" anchor="ctr"/>
          <a:lstStyle/>
          <a:p>
            <a:endParaRPr lang="en-US"/>
          </a:p>
        </p:txBody>
      </p:sp>
    </p:spTree>
    <p:extLst>
      <p:ext uri="{BB962C8B-B14F-4D97-AF65-F5344CB8AC3E}">
        <p14:creationId xmlns:p14="http://schemas.microsoft.com/office/powerpoint/2010/main" val="113729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C55637B6-1188-400C-BFD2-9F66B1DB7BDF}"/>
              </a:ext>
            </a:extLst>
          </p:cNvPr>
          <p:cNvGrpSpPr/>
          <p:nvPr/>
        </p:nvGrpSpPr>
        <p:grpSpPr>
          <a:xfrm>
            <a:off x="2512741" y="601637"/>
            <a:ext cx="6898731" cy="1080135"/>
            <a:chOff x="2512741" y="661252"/>
            <a:chExt cx="6898731" cy="1080135"/>
          </a:xfrm>
        </p:grpSpPr>
        <p:sp>
          <p:nvSpPr>
            <p:cNvPr id="3" name="TextBox 2">
              <a:extLst>
                <a:ext uri="{FF2B5EF4-FFF2-40B4-BE49-F238E27FC236}">
                  <a16:creationId xmlns:a16="http://schemas.microsoft.com/office/drawing/2014/main" id="{4F87E4AD-65A6-4900-84E6-C63D7BA6F5D1}"/>
                </a:ext>
              </a:extLst>
            </p:cNvPr>
            <p:cNvSpPr txBox="1"/>
            <p:nvPr/>
          </p:nvSpPr>
          <p:spPr>
            <a:xfrm>
              <a:off x="2512741" y="661252"/>
              <a:ext cx="6898731"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Nadler-Tushman Congruence Framework</a:t>
              </a:r>
            </a:p>
          </p:txBody>
        </p:sp>
        <p:sp>
          <p:nvSpPr>
            <p:cNvPr id="4" name="TextBox 3">
              <a:extLst>
                <a:ext uri="{FF2B5EF4-FFF2-40B4-BE49-F238E27FC236}">
                  <a16:creationId xmlns:a16="http://schemas.microsoft.com/office/drawing/2014/main" id="{116DD405-7356-4BFD-9C41-67F6186CFBC3}"/>
                </a:ext>
              </a:extLst>
            </p:cNvPr>
            <p:cNvSpPr txBox="1"/>
            <p:nvPr/>
          </p:nvSpPr>
          <p:spPr>
            <a:xfrm>
              <a:off x="2512741" y="1279722"/>
              <a:ext cx="6898731"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grpSp>
        <p:nvGrpSpPr>
          <p:cNvPr id="69" name="Group 68">
            <a:extLst>
              <a:ext uri="{FF2B5EF4-FFF2-40B4-BE49-F238E27FC236}">
                <a16:creationId xmlns:a16="http://schemas.microsoft.com/office/drawing/2014/main" id="{B409B6B0-1BA8-47CC-B3E8-5C1A7144A15A}"/>
              </a:ext>
            </a:extLst>
          </p:cNvPr>
          <p:cNvGrpSpPr/>
          <p:nvPr/>
        </p:nvGrpSpPr>
        <p:grpSpPr>
          <a:xfrm>
            <a:off x="4304286" y="2193135"/>
            <a:ext cx="3583431" cy="3146632"/>
            <a:chOff x="4011035" y="2285998"/>
            <a:chExt cx="4163922" cy="3656365"/>
          </a:xfrm>
        </p:grpSpPr>
        <p:sp>
          <p:nvSpPr>
            <p:cNvPr id="11" name="Graphic 4">
              <a:extLst>
                <a:ext uri="{FF2B5EF4-FFF2-40B4-BE49-F238E27FC236}">
                  <a16:creationId xmlns:a16="http://schemas.microsoft.com/office/drawing/2014/main" id="{C42E8840-10FA-4B26-8805-5F1B6F9F1C0C}"/>
                </a:ext>
              </a:extLst>
            </p:cNvPr>
            <p:cNvSpPr/>
            <p:nvPr/>
          </p:nvSpPr>
          <p:spPr>
            <a:xfrm>
              <a:off x="4011035" y="2285998"/>
              <a:ext cx="4163922" cy="3656365"/>
            </a:xfrm>
            <a:custGeom>
              <a:avLst/>
              <a:gdLst>
                <a:gd name="connsiteX0" fmla="*/ 3029580 w 4163922"/>
                <a:gd name="connsiteY0" fmla="*/ 0 h 3656365"/>
                <a:gd name="connsiteX1" fmla="*/ 1134342 w 4163922"/>
                <a:gd name="connsiteY1" fmla="*/ 0 h 3656365"/>
                <a:gd name="connsiteX2" fmla="*/ 972666 w 4163922"/>
                <a:gd name="connsiteY2" fmla="*/ 93472 h 3656365"/>
                <a:gd name="connsiteX3" fmla="*/ 25047 w 4163922"/>
                <a:gd name="connsiteY3" fmla="*/ 1734799 h 3656365"/>
                <a:gd name="connsiteX4" fmla="*/ 25047 w 4163922"/>
                <a:gd name="connsiteY4" fmla="*/ 1921566 h 3656365"/>
                <a:gd name="connsiteX5" fmla="*/ 972666 w 4163922"/>
                <a:gd name="connsiteY5" fmla="*/ 3562893 h 3656365"/>
                <a:gd name="connsiteX6" fmla="*/ 1134342 w 4163922"/>
                <a:gd name="connsiteY6" fmla="*/ 3656365 h 3656365"/>
                <a:gd name="connsiteX7" fmla="*/ 3029580 w 4163922"/>
                <a:gd name="connsiteY7" fmla="*/ 3656365 h 3656365"/>
                <a:gd name="connsiteX8" fmla="*/ 3191257 w 4163922"/>
                <a:gd name="connsiteY8" fmla="*/ 3562893 h 3656365"/>
                <a:gd name="connsiteX9" fmla="*/ 4138876 w 4163922"/>
                <a:gd name="connsiteY9" fmla="*/ 1921566 h 3656365"/>
                <a:gd name="connsiteX10" fmla="*/ 4138876 w 4163922"/>
                <a:gd name="connsiteY10" fmla="*/ 1734799 h 3656365"/>
                <a:gd name="connsiteX11" fmla="*/ 3191433 w 4163922"/>
                <a:gd name="connsiteY11" fmla="*/ 93472 h 3656365"/>
                <a:gd name="connsiteX12" fmla="*/ 3029580 w 4163922"/>
                <a:gd name="connsiteY12" fmla="*/ 0 h 365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63922" h="3656365">
                  <a:moveTo>
                    <a:pt x="3029580" y="0"/>
                  </a:moveTo>
                  <a:lnTo>
                    <a:pt x="1134342" y="0"/>
                  </a:lnTo>
                  <a:cubicBezTo>
                    <a:pt x="1067551" y="0"/>
                    <a:pt x="1005884" y="35516"/>
                    <a:pt x="972666" y="93472"/>
                  </a:cubicBezTo>
                  <a:lnTo>
                    <a:pt x="25047" y="1734799"/>
                  </a:lnTo>
                  <a:cubicBezTo>
                    <a:pt x="-8349" y="1792578"/>
                    <a:pt x="-8349" y="1863787"/>
                    <a:pt x="25047" y="1921566"/>
                  </a:cubicBezTo>
                  <a:lnTo>
                    <a:pt x="972666" y="3562893"/>
                  </a:lnTo>
                  <a:cubicBezTo>
                    <a:pt x="1006061" y="3620673"/>
                    <a:pt x="1067728" y="3656365"/>
                    <a:pt x="1134342" y="3656365"/>
                  </a:cubicBezTo>
                  <a:lnTo>
                    <a:pt x="3029580" y="3656365"/>
                  </a:lnTo>
                  <a:cubicBezTo>
                    <a:pt x="3096371" y="3656365"/>
                    <a:pt x="3158038" y="3620849"/>
                    <a:pt x="3191257" y="3562893"/>
                  </a:cubicBezTo>
                  <a:lnTo>
                    <a:pt x="4138876" y="1921566"/>
                  </a:lnTo>
                  <a:cubicBezTo>
                    <a:pt x="4172271" y="1863787"/>
                    <a:pt x="4172271" y="1792578"/>
                    <a:pt x="4138876" y="1734799"/>
                  </a:cubicBezTo>
                  <a:lnTo>
                    <a:pt x="3191433" y="93472"/>
                  </a:lnTo>
                  <a:cubicBezTo>
                    <a:pt x="3158038" y="35516"/>
                    <a:pt x="3096371" y="0"/>
                    <a:pt x="3029580" y="0"/>
                  </a:cubicBezTo>
                  <a:close/>
                </a:path>
              </a:pathLst>
            </a:custGeom>
            <a:solidFill>
              <a:schemeClr val="bg1"/>
            </a:solidFill>
            <a:ln w="18473" cap="flat">
              <a:noFill/>
              <a:prstDash val="solid"/>
              <a:miter/>
            </a:ln>
            <a:effectLst>
              <a:outerShdw blurRad="165100" dist="127000" dir="5400000" algn="t" rotWithShape="0">
                <a:prstClr val="black">
                  <a:alpha val="13000"/>
                </a:prstClr>
              </a:outerShdw>
            </a:effectLst>
          </p:spPr>
          <p:txBody>
            <a:bodyPr rtlCol="0" anchor="ctr"/>
            <a:lstStyle/>
            <a:p>
              <a:endParaRPr lang="en-US"/>
            </a:p>
          </p:txBody>
        </p:sp>
        <p:sp>
          <p:nvSpPr>
            <p:cNvPr id="9" name="Graphic 5">
              <a:extLst>
                <a:ext uri="{FF2B5EF4-FFF2-40B4-BE49-F238E27FC236}">
                  <a16:creationId xmlns:a16="http://schemas.microsoft.com/office/drawing/2014/main" id="{9B788EAB-F4C9-46EE-B543-A1B18D18F80E}"/>
                </a:ext>
              </a:extLst>
            </p:cNvPr>
            <p:cNvSpPr/>
            <p:nvPr/>
          </p:nvSpPr>
          <p:spPr>
            <a:xfrm>
              <a:off x="4156415" y="2413658"/>
              <a:ext cx="3873161" cy="3401044"/>
            </a:xfrm>
            <a:custGeom>
              <a:avLst/>
              <a:gdLst>
                <a:gd name="connsiteX0" fmla="*/ 2887567 w 3968735"/>
                <a:gd name="connsiteY0" fmla="*/ 0 h 3484970"/>
                <a:gd name="connsiteX1" fmla="*/ 1081169 w 3968735"/>
                <a:gd name="connsiteY1" fmla="*/ 0 h 3484970"/>
                <a:gd name="connsiteX2" fmla="*/ 927071 w 3968735"/>
                <a:gd name="connsiteY2" fmla="*/ 89091 h 3484970"/>
                <a:gd name="connsiteX3" fmla="*/ 23873 w 3968735"/>
                <a:gd name="connsiteY3" fmla="*/ 1653479 h 3484970"/>
                <a:gd name="connsiteX4" fmla="*/ 23873 w 3968735"/>
                <a:gd name="connsiteY4" fmla="*/ 1831492 h 3484970"/>
                <a:gd name="connsiteX5" fmla="*/ 927071 w 3968735"/>
                <a:gd name="connsiteY5" fmla="*/ 3395881 h 3484970"/>
                <a:gd name="connsiteX6" fmla="*/ 1081169 w 3968735"/>
                <a:gd name="connsiteY6" fmla="*/ 3484971 h 3484970"/>
                <a:gd name="connsiteX7" fmla="*/ 2887567 w 3968735"/>
                <a:gd name="connsiteY7" fmla="*/ 3484971 h 3484970"/>
                <a:gd name="connsiteX8" fmla="*/ 3041665 w 3968735"/>
                <a:gd name="connsiteY8" fmla="*/ 3395881 h 3484970"/>
                <a:gd name="connsiteX9" fmla="*/ 3944863 w 3968735"/>
                <a:gd name="connsiteY9" fmla="*/ 1831492 h 3484970"/>
                <a:gd name="connsiteX10" fmla="*/ 3944863 w 3968735"/>
                <a:gd name="connsiteY10" fmla="*/ 1653479 h 3484970"/>
                <a:gd name="connsiteX11" fmla="*/ 3041833 w 3968735"/>
                <a:gd name="connsiteY11" fmla="*/ 89091 h 3484970"/>
                <a:gd name="connsiteX12" fmla="*/ 2887567 w 3968735"/>
                <a:gd name="connsiteY12" fmla="*/ 0 h 348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68735" h="3484970">
                  <a:moveTo>
                    <a:pt x="2887567" y="0"/>
                  </a:moveTo>
                  <a:lnTo>
                    <a:pt x="1081169" y="0"/>
                  </a:lnTo>
                  <a:cubicBezTo>
                    <a:pt x="1017509" y="0"/>
                    <a:pt x="958733" y="33851"/>
                    <a:pt x="927071" y="89091"/>
                  </a:cubicBezTo>
                  <a:lnTo>
                    <a:pt x="23873" y="1653479"/>
                  </a:lnTo>
                  <a:cubicBezTo>
                    <a:pt x="-7958" y="1708550"/>
                    <a:pt x="-7958" y="1776421"/>
                    <a:pt x="23873" y="1831492"/>
                  </a:cubicBezTo>
                  <a:lnTo>
                    <a:pt x="927071" y="3395881"/>
                  </a:lnTo>
                  <a:cubicBezTo>
                    <a:pt x="958901" y="3450952"/>
                    <a:pt x="1017677" y="3484971"/>
                    <a:pt x="1081169" y="3484971"/>
                  </a:cubicBezTo>
                  <a:lnTo>
                    <a:pt x="2887567" y="3484971"/>
                  </a:lnTo>
                  <a:cubicBezTo>
                    <a:pt x="2951227" y="3484971"/>
                    <a:pt x="3010003" y="3451120"/>
                    <a:pt x="3041665" y="3395881"/>
                  </a:cubicBezTo>
                  <a:lnTo>
                    <a:pt x="3944863" y="1831492"/>
                  </a:lnTo>
                  <a:cubicBezTo>
                    <a:pt x="3976693" y="1776421"/>
                    <a:pt x="3976693" y="1708550"/>
                    <a:pt x="3944863" y="1653479"/>
                  </a:cubicBezTo>
                  <a:lnTo>
                    <a:pt x="3041833" y="89091"/>
                  </a:lnTo>
                  <a:cubicBezTo>
                    <a:pt x="3010003" y="33851"/>
                    <a:pt x="2951227" y="0"/>
                    <a:pt x="2887567" y="0"/>
                  </a:cubicBezTo>
                  <a:close/>
                </a:path>
              </a:pathLst>
            </a:custGeom>
            <a:noFill/>
            <a:ln w="12700" cap="flat">
              <a:solidFill>
                <a:schemeClr val="tx1"/>
              </a:solidFill>
              <a:prstDash val="solid"/>
              <a:miter/>
            </a:ln>
          </p:spPr>
          <p:txBody>
            <a:bodyPr rtlCol="0" anchor="ctr"/>
            <a:lstStyle/>
            <a:p>
              <a:endParaRPr lang="en-US"/>
            </a:p>
          </p:txBody>
        </p:sp>
        <p:sp>
          <p:nvSpPr>
            <p:cNvPr id="13" name="Rectangle">
              <a:extLst>
                <a:ext uri="{FF2B5EF4-FFF2-40B4-BE49-F238E27FC236}">
                  <a16:creationId xmlns:a16="http://schemas.microsoft.com/office/drawing/2014/main" id="{DBF5595F-7395-4E8F-AB4F-5AEBF478769C}"/>
                </a:ext>
              </a:extLst>
            </p:cNvPr>
            <p:cNvSpPr/>
            <p:nvPr/>
          </p:nvSpPr>
          <p:spPr>
            <a:xfrm>
              <a:off x="5559598" y="2556212"/>
              <a:ext cx="1066798" cy="382238"/>
            </a:xfrm>
            <a:prstGeom prst="roundRect">
              <a:avLst>
                <a:gd name="adj" fmla="val 16667"/>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BB022761-1700-470A-86BF-4AE8F273A9AE}"/>
                </a:ext>
              </a:extLst>
            </p:cNvPr>
            <p:cNvSpPr txBox="1"/>
            <p:nvPr/>
          </p:nvSpPr>
          <p:spPr>
            <a:xfrm>
              <a:off x="5597407" y="2595336"/>
              <a:ext cx="991180" cy="303989"/>
            </a:xfrm>
            <a:prstGeom prst="rect">
              <a:avLst/>
            </a:prstGeom>
            <a:noFill/>
          </p:spPr>
          <p:txBody>
            <a:bodyPr wrap="square" rtlCol="0" anchor="ctr">
              <a:spAutoFit/>
            </a:bodyPr>
            <a:lstStyle/>
            <a:p>
              <a:pPr algn="ctr"/>
              <a:r>
                <a:rPr lang="en-US" sz="1100" b="1" dirty="0">
                  <a:solidFill>
                    <a:schemeClr val="bg1"/>
                  </a:solidFill>
                  <a:latin typeface="Roboto" panose="02000000000000000000" pitchFamily="2" charset="0"/>
                  <a:ea typeface="Roboto" panose="02000000000000000000" pitchFamily="2" charset="0"/>
                </a:rPr>
                <a:t>Culture</a:t>
              </a:r>
            </a:p>
          </p:txBody>
        </p:sp>
        <p:sp>
          <p:nvSpPr>
            <p:cNvPr id="23" name="Rectangle">
              <a:extLst>
                <a:ext uri="{FF2B5EF4-FFF2-40B4-BE49-F238E27FC236}">
                  <a16:creationId xmlns:a16="http://schemas.microsoft.com/office/drawing/2014/main" id="{CEC50631-10F1-403C-A30F-264B0F118ED8}"/>
                </a:ext>
              </a:extLst>
            </p:cNvPr>
            <p:cNvSpPr/>
            <p:nvPr/>
          </p:nvSpPr>
          <p:spPr>
            <a:xfrm>
              <a:off x="5559598" y="5289913"/>
              <a:ext cx="1066798" cy="382238"/>
            </a:xfrm>
            <a:prstGeom prst="roundRect">
              <a:avLst>
                <a:gd name="adj" fmla="val 16667"/>
              </a:avLst>
            </a:prstGeom>
            <a:solidFill>
              <a:schemeClr val="accent3"/>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4DC73C92-C0D3-46D6-9CB6-894B2A062210}"/>
                </a:ext>
              </a:extLst>
            </p:cNvPr>
            <p:cNvSpPr txBox="1"/>
            <p:nvPr/>
          </p:nvSpPr>
          <p:spPr>
            <a:xfrm>
              <a:off x="5597407" y="5329037"/>
              <a:ext cx="991180" cy="303989"/>
            </a:xfrm>
            <a:prstGeom prst="rect">
              <a:avLst/>
            </a:prstGeom>
            <a:noFill/>
          </p:spPr>
          <p:txBody>
            <a:bodyPr wrap="square" rtlCol="0" anchor="ctr">
              <a:spAutoFit/>
            </a:bodyPr>
            <a:lstStyle/>
            <a:p>
              <a:pPr algn="ctr"/>
              <a:r>
                <a:rPr lang="en-US" sz="1100" b="1" dirty="0">
                  <a:solidFill>
                    <a:schemeClr val="bg1"/>
                  </a:solidFill>
                  <a:latin typeface="Roboto" panose="02000000000000000000" pitchFamily="2" charset="0"/>
                  <a:ea typeface="Roboto" panose="02000000000000000000" pitchFamily="2" charset="0"/>
                </a:rPr>
                <a:t>People</a:t>
              </a:r>
            </a:p>
          </p:txBody>
        </p:sp>
        <p:sp>
          <p:nvSpPr>
            <p:cNvPr id="26" name="Rectangle">
              <a:extLst>
                <a:ext uri="{FF2B5EF4-FFF2-40B4-BE49-F238E27FC236}">
                  <a16:creationId xmlns:a16="http://schemas.microsoft.com/office/drawing/2014/main" id="{A50DC23D-C6B7-4DB0-B9CA-7FA1269A8AE3}"/>
                </a:ext>
              </a:extLst>
            </p:cNvPr>
            <p:cNvSpPr/>
            <p:nvPr/>
          </p:nvSpPr>
          <p:spPr>
            <a:xfrm>
              <a:off x="6731378" y="3923063"/>
              <a:ext cx="1066798" cy="382238"/>
            </a:xfrm>
            <a:prstGeom prst="roundRect">
              <a:avLst>
                <a:gd name="adj" fmla="val 16667"/>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27" name="TextBox 26">
              <a:extLst>
                <a:ext uri="{FF2B5EF4-FFF2-40B4-BE49-F238E27FC236}">
                  <a16:creationId xmlns:a16="http://schemas.microsoft.com/office/drawing/2014/main" id="{2443565B-82F5-465E-85CE-86DBC8C204E3}"/>
                </a:ext>
              </a:extLst>
            </p:cNvPr>
            <p:cNvSpPr txBox="1"/>
            <p:nvPr/>
          </p:nvSpPr>
          <p:spPr>
            <a:xfrm>
              <a:off x="6769188" y="3962187"/>
              <a:ext cx="991180" cy="303989"/>
            </a:xfrm>
            <a:prstGeom prst="rect">
              <a:avLst/>
            </a:prstGeom>
            <a:noFill/>
          </p:spPr>
          <p:txBody>
            <a:bodyPr wrap="square" rtlCol="0" anchor="ctr">
              <a:spAutoFit/>
            </a:bodyPr>
            <a:lstStyle/>
            <a:p>
              <a:pPr algn="ctr"/>
              <a:r>
                <a:rPr lang="en-US" sz="1100" b="1" dirty="0">
                  <a:solidFill>
                    <a:schemeClr val="bg1"/>
                  </a:solidFill>
                  <a:latin typeface="Roboto" panose="02000000000000000000" pitchFamily="2" charset="0"/>
                  <a:ea typeface="Roboto" panose="02000000000000000000" pitchFamily="2" charset="0"/>
                </a:rPr>
                <a:t>Structure</a:t>
              </a:r>
            </a:p>
          </p:txBody>
        </p:sp>
        <p:sp>
          <p:nvSpPr>
            <p:cNvPr id="29" name="Rectangle">
              <a:extLst>
                <a:ext uri="{FF2B5EF4-FFF2-40B4-BE49-F238E27FC236}">
                  <a16:creationId xmlns:a16="http://schemas.microsoft.com/office/drawing/2014/main" id="{A5B0E97B-DB79-44C4-B9CD-2AA347E80655}"/>
                </a:ext>
              </a:extLst>
            </p:cNvPr>
            <p:cNvSpPr/>
            <p:nvPr/>
          </p:nvSpPr>
          <p:spPr>
            <a:xfrm>
              <a:off x="4387817" y="3923061"/>
              <a:ext cx="1066798" cy="382238"/>
            </a:xfrm>
            <a:prstGeom prst="roundRect">
              <a:avLst>
                <a:gd name="adj" fmla="val 16667"/>
              </a:avLst>
            </a:prstGeom>
            <a:solidFill>
              <a:schemeClr val="accent4"/>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30" name="TextBox 29">
              <a:extLst>
                <a:ext uri="{FF2B5EF4-FFF2-40B4-BE49-F238E27FC236}">
                  <a16:creationId xmlns:a16="http://schemas.microsoft.com/office/drawing/2014/main" id="{62869327-1BCE-4580-B29D-2426B5DFF7BA}"/>
                </a:ext>
              </a:extLst>
            </p:cNvPr>
            <p:cNvSpPr txBox="1"/>
            <p:nvPr/>
          </p:nvSpPr>
          <p:spPr>
            <a:xfrm>
              <a:off x="4425626" y="3962185"/>
              <a:ext cx="991180" cy="303989"/>
            </a:xfrm>
            <a:prstGeom prst="rect">
              <a:avLst/>
            </a:prstGeom>
            <a:noFill/>
          </p:spPr>
          <p:txBody>
            <a:bodyPr wrap="square" rtlCol="0" anchor="ctr">
              <a:spAutoFit/>
            </a:bodyPr>
            <a:lstStyle/>
            <a:p>
              <a:pPr algn="ctr"/>
              <a:r>
                <a:rPr lang="en-US" sz="1100" b="1" dirty="0">
                  <a:solidFill>
                    <a:schemeClr val="bg1"/>
                  </a:solidFill>
                  <a:latin typeface="Roboto" panose="02000000000000000000" pitchFamily="2" charset="0"/>
                  <a:ea typeface="Roboto" panose="02000000000000000000" pitchFamily="2" charset="0"/>
                </a:rPr>
                <a:t>Work</a:t>
              </a:r>
            </a:p>
          </p:txBody>
        </p:sp>
        <p:grpSp>
          <p:nvGrpSpPr>
            <p:cNvPr id="44" name="Group 43">
              <a:extLst>
                <a:ext uri="{FF2B5EF4-FFF2-40B4-BE49-F238E27FC236}">
                  <a16:creationId xmlns:a16="http://schemas.microsoft.com/office/drawing/2014/main" id="{FC4FF306-4C55-4764-A196-2A08C612F412}"/>
                </a:ext>
              </a:extLst>
            </p:cNvPr>
            <p:cNvGrpSpPr/>
            <p:nvPr/>
          </p:nvGrpSpPr>
          <p:grpSpPr>
            <a:xfrm>
              <a:off x="5568194" y="3586374"/>
              <a:ext cx="1055612" cy="1055612"/>
              <a:chOff x="5670173" y="3714381"/>
              <a:chExt cx="851654" cy="851654"/>
            </a:xfrm>
          </p:grpSpPr>
          <p:cxnSp>
            <p:nvCxnSpPr>
              <p:cNvPr id="40" name="Straight Arrow Connector 39">
                <a:extLst>
                  <a:ext uri="{FF2B5EF4-FFF2-40B4-BE49-F238E27FC236}">
                    <a16:creationId xmlns:a16="http://schemas.microsoft.com/office/drawing/2014/main" id="{5EB7FC73-BE16-4A64-BF79-49BB2D51CAEB}"/>
                  </a:ext>
                </a:extLst>
              </p:cNvPr>
              <p:cNvCxnSpPr>
                <a:cxnSpLocks/>
              </p:cNvCxnSpPr>
              <p:nvPr/>
            </p:nvCxnSpPr>
            <p:spPr>
              <a:xfrm>
                <a:off x="5670173" y="4140208"/>
                <a:ext cx="851654" cy="0"/>
              </a:xfrm>
              <a:prstGeom prst="straightConnector1">
                <a:avLst/>
              </a:prstGeom>
              <a:ln w="15875">
                <a:solidFill>
                  <a:schemeClr val="tx2">
                    <a:alpha val="45000"/>
                  </a:schemeClr>
                </a:solidFill>
                <a:prstDash val="dashDot"/>
                <a:roun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9C989C1-58FD-46AA-B512-92D4C6E936AC}"/>
                  </a:ext>
                </a:extLst>
              </p:cNvPr>
              <p:cNvCxnSpPr>
                <a:cxnSpLocks/>
              </p:cNvCxnSpPr>
              <p:nvPr/>
            </p:nvCxnSpPr>
            <p:spPr>
              <a:xfrm rot="16200000">
                <a:off x="5670173" y="4140209"/>
                <a:ext cx="851654" cy="0"/>
              </a:xfrm>
              <a:prstGeom prst="straightConnector1">
                <a:avLst/>
              </a:prstGeom>
              <a:ln w="15875">
                <a:solidFill>
                  <a:schemeClr val="tx2">
                    <a:alpha val="45000"/>
                  </a:schemeClr>
                </a:solidFill>
                <a:prstDash val="dashDot"/>
                <a:roun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FBAABD85-27C4-4A0D-B8B4-E0B49829B042}"/>
                </a:ext>
              </a:extLst>
            </p:cNvPr>
            <p:cNvCxnSpPr>
              <a:cxnSpLocks/>
            </p:cNvCxnSpPr>
            <p:nvPr/>
          </p:nvCxnSpPr>
          <p:spPr>
            <a:xfrm rot="18255971">
              <a:off x="6511798" y="4797607"/>
              <a:ext cx="886967" cy="0"/>
            </a:xfrm>
            <a:prstGeom prst="straightConnector1">
              <a:avLst/>
            </a:prstGeom>
            <a:ln w="9525">
              <a:solidFill>
                <a:schemeClr val="tx2">
                  <a:alpha val="45000"/>
                </a:schemeClr>
              </a:solidFill>
              <a:prstDash val="solid"/>
              <a:roun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9C033AF-CF75-445F-9207-52FF9AFF9E35}"/>
                </a:ext>
              </a:extLst>
            </p:cNvPr>
            <p:cNvCxnSpPr>
              <a:cxnSpLocks/>
            </p:cNvCxnSpPr>
            <p:nvPr/>
          </p:nvCxnSpPr>
          <p:spPr>
            <a:xfrm rot="3344029" flipH="1">
              <a:off x="4793236" y="4797607"/>
              <a:ext cx="886967" cy="0"/>
            </a:xfrm>
            <a:prstGeom prst="straightConnector1">
              <a:avLst/>
            </a:prstGeom>
            <a:ln w="9525">
              <a:solidFill>
                <a:schemeClr val="tx2">
                  <a:alpha val="45000"/>
                </a:schemeClr>
              </a:solidFill>
              <a:prstDash val="solid"/>
              <a:roun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E78CF51-BAD3-4918-8CC0-0B6EBD36CB47}"/>
                </a:ext>
              </a:extLst>
            </p:cNvPr>
            <p:cNvCxnSpPr>
              <a:cxnSpLocks/>
            </p:cNvCxnSpPr>
            <p:nvPr/>
          </p:nvCxnSpPr>
          <p:spPr>
            <a:xfrm rot="18255971">
              <a:off x="4775168" y="3430756"/>
              <a:ext cx="886443" cy="0"/>
            </a:xfrm>
            <a:prstGeom prst="straightConnector1">
              <a:avLst/>
            </a:prstGeom>
            <a:ln w="9525">
              <a:solidFill>
                <a:schemeClr val="tx2">
                  <a:alpha val="45000"/>
                </a:schemeClr>
              </a:solidFill>
              <a:prstDash val="solid"/>
              <a:roun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C9A1D14-07B2-4DC3-9BC0-458EABD449B4}"/>
                </a:ext>
              </a:extLst>
            </p:cNvPr>
            <p:cNvCxnSpPr>
              <a:cxnSpLocks/>
            </p:cNvCxnSpPr>
            <p:nvPr/>
          </p:nvCxnSpPr>
          <p:spPr>
            <a:xfrm rot="3344029" flipH="1">
              <a:off x="6524379" y="3430758"/>
              <a:ext cx="886443" cy="0"/>
            </a:xfrm>
            <a:prstGeom prst="straightConnector1">
              <a:avLst/>
            </a:prstGeom>
            <a:ln w="9525">
              <a:solidFill>
                <a:schemeClr val="tx2">
                  <a:alpha val="45000"/>
                </a:schemeClr>
              </a:solidFill>
              <a:prstDash val="solid"/>
              <a:roun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78CCE91-1E38-4F02-A500-AC64C6D842E7}"/>
              </a:ext>
            </a:extLst>
          </p:cNvPr>
          <p:cNvGrpSpPr/>
          <p:nvPr/>
        </p:nvGrpSpPr>
        <p:grpSpPr>
          <a:xfrm>
            <a:off x="822562" y="2937031"/>
            <a:ext cx="10546877" cy="1666454"/>
            <a:chOff x="822562" y="3143510"/>
            <a:chExt cx="10546877" cy="1666454"/>
          </a:xfrm>
        </p:grpSpPr>
        <p:grpSp>
          <p:nvGrpSpPr>
            <p:cNvPr id="84" name="Group 83">
              <a:extLst>
                <a:ext uri="{FF2B5EF4-FFF2-40B4-BE49-F238E27FC236}">
                  <a16:creationId xmlns:a16="http://schemas.microsoft.com/office/drawing/2014/main" id="{865A8186-1342-405E-A138-D0515C6DAEF4}"/>
                </a:ext>
              </a:extLst>
            </p:cNvPr>
            <p:cNvGrpSpPr/>
            <p:nvPr/>
          </p:nvGrpSpPr>
          <p:grpSpPr>
            <a:xfrm>
              <a:off x="9243594" y="3151124"/>
              <a:ext cx="2125845" cy="1658840"/>
              <a:chOff x="9243594" y="3151124"/>
              <a:chExt cx="2125845" cy="1658840"/>
            </a:xfrm>
          </p:grpSpPr>
          <p:grpSp>
            <p:nvGrpSpPr>
              <p:cNvPr id="70" name="Group 69">
                <a:extLst>
                  <a:ext uri="{FF2B5EF4-FFF2-40B4-BE49-F238E27FC236}">
                    <a16:creationId xmlns:a16="http://schemas.microsoft.com/office/drawing/2014/main" id="{20757612-7CF6-4F1D-A506-EC507703E247}"/>
                  </a:ext>
                </a:extLst>
              </p:cNvPr>
              <p:cNvGrpSpPr/>
              <p:nvPr/>
            </p:nvGrpSpPr>
            <p:grpSpPr>
              <a:xfrm>
                <a:off x="9243594" y="3151124"/>
                <a:ext cx="2125845" cy="1658840"/>
                <a:chOff x="9279684" y="3109455"/>
                <a:chExt cx="2125845" cy="1658840"/>
              </a:xfrm>
            </p:grpSpPr>
            <p:sp>
              <p:nvSpPr>
                <p:cNvPr id="63" name="Rectangle">
                  <a:extLst>
                    <a:ext uri="{FF2B5EF4-FFF2-40B4-BE49-F238E27FC236}">
                      <a16:creationId xmlns:a16="http://schemas.microsoft.com/office/drawing/2014/main" id="{2948D619-ABDA-44B8-B221-8526A5928997}"/>
                    </a:ext>
                  </a:extLst>
                </p:cNvPr>
                <p:cNvSpPr/>
                <p:nvPr/>
              </p:nvSpPr>
              <p:spPr>
                <a:xfrm>
                  <a:off x="9279684" y="3721673"/>
                  <a:ext cx="2125845" cy="1046622"/>
                </a:xfrm>
                <a:prstGeom prst="roundRect">
                  <a:avLst>
                    <a:gd name="adj" fmla="val 4352"/>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65" name="Rectangle">
                  <a:extLst>
                    <a:ext uri="{FF2B5EF4-FFF2-40B4-BE49-F238E27FC236}">
                      <a16:creationId xmlns:a16="http://schemas.microsoft.com/office/drawing/2014/main" id="{2507255B-7D56-4C9C-9694-295BC8204DDB}"/>
                    </a:ext>
                  </a:extLst>
                </p:cNvPr>
                <p:cNvSpPr/>
                <p:nvPr/>
              </p:nvSpPr>
              <p:spPr>
                <a:xfrm>
                  <a:off x="9279684" y="3109455"/>
                  <a:ext cx="2125845" cy="503451"/>
                </a:xfrm>
                <a:prstGeom prst="roundRect">
                  <a:avLst>
                    <a:gd name="adj" fmla="val 4352"/>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67" name="TextBox 66">
                  <a:extLst>
                    <a:ext uri="{FF2B5EF4-FFF2-40B4-BE49-F238E27FC236}">
                      <a16:creationId xmlns:a16="http://schemas.microsoft.com/office/drawing/2014/main" id="{3CE58410-6871-49D2-979E-BF17A5AFEDCE}"/>
                    </a:ext>
                  </a:extLst>
                </p:cNvPr>
                <p:cNvSpPr txBox="1"/>
                <p:nvPr/>
              </p:nvSpPr>
              <p:spPr>
                <a:xfrm>
                  <a:off x="9448683" y="3944902"/>
                  <a:ext cx="1787846" cy="600164"/>
                </a:xfrm>
                <a:prstGeom prst="rect">
                  <a:avLst/>
                </a:prstGeom>
                <a:noFill/>
              </p:spPr>
              <p:txBody>
                <a:bodyPr wrap="square" rtlCol="0" anchor="ctr">
                  <a:spAutoFit/>
                </a:bodyPr>
                <a:lstStyle/>
                <a:p>
                  <a:pPr algn="ctr"/>
                  <a:r>
                    <a:rPr lang="en-US" sz="1100" dirty="0">
                      <a:solidFill>
                        <a:schemeClr val="bg1"/>
                      </a:solidFill>
                      <a:latin typeface="Roboto" panose="02000000000000000000" pitchFamily="2" charset="0"/>
                      <a:ea typeface="Roboto" panose="02000000000000000000" pitchFamily="2" charset="0"/>
                    </a:rPr>
                    <a:t>Organizational </a:t>
                  </a:r>
                </a:p>
                <a:p>
                  <a:pPr algn="ctr"/>
                  <a:r>
                    <a:rPr lang="en-US" sz="1100" dirty="0">
                      <a:solidFill>
                        <a:schemeClr val="bg1"/>
                      </a:solidFill>
                      <a:latin typeface="Roboto" panose="02000000000000000000" pitchFamily="2" charset="0"/>
                      <a:ea typeface="Roboto" panose="02000000000000000000" pitchFamily="2" charset="0"/>
                    </a:rPr>
                    <a:t>Group</a:t>
                  </a:r>
                </a:p>
                <a:p>
                  <a:pPr algn="ctr"/>
                  <a:r>
                    <a:rPr lang="en-US" sz="1100" dirty="0">
                      <a:solidFill>
                        <a:schemeClr val="bg1"/>
                      </a:solidFill>
                      <a:latin typeface="Roboto" panose="02000000000000000000" pitchFamily="2" charset="0"/>
                      <a:ea typeface="Roboto" panose="02000000000000000000" pitchFamily="2" charset="0"/>
                    </a:rPr>
                    <a:t>Individual</a:t>
                  </a:r>
                </a:p>
              </p:txBody>
            </p:sp>
          </p:grpSp>
          <p:sp>
            <p:nvSpPr>
              <p:cNvPr id="77" name="TextBox 76">
                <a:extLst>
                  <a:ext uri="{FF2B5EF4-FFF2-40B4-BE49-F238E27FC236}">
                    <a16:creationId xmlns:a16="http://schemas.microsoft.com/office/drawing/2014/main" id="{F78A8213-92A5-46DD-BA3C-1CAC9A14B9F3}"/>
                  </a:ext>
                </a:extLst>
              </p:cNvPr>
              <p:cNvSpPr txBox="1"/>
              <p:nvPr/>
            </p:nvSpPr>
            <p:spPr>
              <a:xfrm>
                <a:off x="9411472" y="3217207"/>
                <a:ext cx="1957966" cy="307777"/>
              </a:xfrm>
              <a:prstGeom prst="rect">
                <a:avLst/>
              </a:prstGeom>
              <a:noFill/>
            </p:spPr>
            <p:txBody>
              <a:bodyPr wrap="square" rtlCol="0">
                <a:spAutoFit/>
              </a:bodyPr>
              <a:lstStyle/>
              <a:p>
                <a:pPr algn="ctr"/>
                <a:r>
                  <a:rPr lang="en-US" sz="1400" b="1" dirty="0">
                    <a:solidFill>
                      <a:schemeClr val="bg1"/>
                    </a:solidFill>
                    <a:latin typeface="Roboto" panose="02000000000000000000" pitchFamily="2" charset="0"/>
                    <a:ea typeface="Roboto" panose="02000000000000000000" pitchFamily="2" charset="0"/>
                  </a:rPr>
                  <a:t>Outputs</a:t>
                </a:r>
              </a:p>
            </p:txBody>
          </p:sp>
        </p:grpSp>
        <p:grpSp>
          <p:nvGrpSpPr>
            <p:cNvPr id="85" name="Group 84">
              <a:extLst>
                <a:ext uri="{FF2B5EF4-FFF2-40B4-BE49-F238E27FC236}">
                  <a16:creationId xmlns:a16="http://schemas.microsoft.com/office/drawing/2014/main" id="{46B8ED19-53D4-43FF-926D-11EBD2EC4008}"/>
                </a:ext>
              </a:extLst>
            </p:cNvPr>
            <p:cNvGrpSpPr/>
            <p:nvPr/>
          </p:nvGrpSpPr>
          <p:grpSpPr>
            <a:xfrm>
              <a:off x="822562" y="3143510"/>
              <a:ext cx="2125845" cy="1658840"/>
              <a:chOff x="822562" y="3143510"/>
              <a:chExt cx="2125845" cy="1658840"/>
            </a:xfrm>
          </p:grpSpPr>
          <p:grpSp>
            <p:nvGrpSpPr>
              <p:cNvPr id="71" name="Group 70">
                <a:extLst>
                  <a:ext uri="{FF2B5EF4-FFF2-40B4-BE49-F238E27FC236}">
                    <a16:creationId xmlns:a16="http://schemas.microsoft.com/office/drawing/2014/main" id="{DC04ED7B-1115-4827-8673-B1101540256D}"/>
                  </a:ext>
                </a:extLst>
              </p:cNvPr>
              <p:cNvGrpSpPr/>
              <p:nvPr/>
            </p:nvGrpSpPr>
            <p:grpSpPr>
              <a:xfrm>
                <a:off x="822562" y="3143510"/>
                <a:ext cx="2125845" cy="1658840"/>
                <a:chOff x="9279684" y="3109455"/>
                <a:chExt cx="2125845" cy="1658840"/>
              </a:xfrm>
            </p:grpSpPr>
            <p:sp>
              <p:nvSpPr>
                <p:cNvPr id="72" name="Rectangle">
                  <a:extLst>
                    <a:ext uri="{FF2B5EF4-FFF2-40B4-BE49-F238E27FC236}">
                      <a16:creationId xmlns:a16="http://schemas.microsoft.com/office/drawing/2014/main" id="{0A8FCA73-8D4D-42EF-8EAE-CD2FBB809DC2}"/>
                    </a:ext>
                  </a:extLst>
                </p:cNvPr>
                <p:cNvSpPr/>
                <p:nvPr/>
              </p:nvSpPr>
              <p:spPr>
                <a:xfrm>
                  <a:off x="9279684" y="3721673"/>
                  <a:ext cx="2125845" cy="1046622"/>
                </a:xfrm>
                <a:prstGeom prst="roundRect">
                  <a:avLst>
                    <a:gd name="adj" fmla="val 4352"/>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73" name="Rectangle">
                  <a:extLst>
                    <a:ext uri="{FF2B5EF4-FFF2-40B4-BE49-F238E27FC236}">
                      <a16:creationId xmlns:a16="http://schemas.microsoft.com/office/drawing/2014/main" id="{21D0DBFB-E0CD-46F3-97FE-752E6002718E}"/>
                    </a:ext>
                  </a:extLst>
                </p:cNvPr>
                <p:cNvSpPr/>
                <p:nvPr/>
              </p:nvSpPr>
              <p:spPr>
                <a:xfrm>
                  <a:off x="9279684" y="3109455"/>
                  <a:ext cx="2125845" cy="503451"/>
                </a:xfrm>
                <a:prstGeom prst="roundRect">
                  <a:avLst>
                    <a:gd name="adj" fmla="val 4352"/>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74" name="TextBox 73">
                  <a:extLst>
                    <a:ext uri="{FF2B5EF4-FFF2-40B4-BE49-F238E27FC236}">
                      <a16:creationId xmlns:a16="http://schemas.microsoft.com/office/drawing/2014/main" id="{D13325F6-6023-405D-B006-8F4EA90CC022}"/>
                    </a:ext>
                  </a:extLst>
                </p:cNvPr>
                <p:cNvSpPr txBox="1"/>
                <p:nvPr/>
              </p:nvSpPr>
              <p:spPr>
                <a:xfrm>
                  <a:off x="9448683" y="3944902"/>
                  <a:ext cx="1787846" cy="600164"/>
                </a:xfrm>
                <a:prstGeom prst="rect">
                  <a:avLst/>
                </a:prstGeom>
                <a:noFill/>
              </p:spPr>
              <p:txBody>
                <a:bodyPr wrap="square" rtlCol="0" anchor="ctr">
                  <a:spAutoFit/>
                </a:bodyPr>
                <a:lstStyle/>
                <a:p>
                  <a:pPr algn="ctr"/>
                  <a:r>
                    <a:rPr lang="en-US" sz="1100" dirty="0">
                      <a:solidFill>
                        <a:schemeClr val="bg1"/>
                      </a:solidFill>
                      <a:latin typeface="Roboto" panose="02000000000000000000" pitchFamily="2" charset="0"/>
                      <a:ea typeface="Roboto" panose="02000000000000000000" pitchFamily="2" charset="0"/>
                    </a:rPr>
                    <a:t>Environment</a:t>
                  </a:r>
                </a:p>
                <a:p>
                  <a:pPr algn="ctr"/>
                  <a:r>
                    <a:rPr lang="en-US" sz="1100" dirty="0">
                      <a:solidFill>
                        <a:schemeClr val="bg1"/>
                      </a:solidFill>
                      <a:latin typeface="Roboto" panose="02000000000000000000" pitchFamily="2" charset="0"/>
                      <a:ea typeface="Roboto" panose="02000000000000000000" pitchFamily="2" charset="0"/>
                    </a:rPr>
                    <a:t>Resources</a:t>
                  </a:r>
                </a:p>
                <a:p>
                  <a:pPr algn="ctr"/>
                  <a:r>
                    <a:rPr lang="en-US" sz="1100" dirty="0">
                      <a:solidFill>
                        <a:schemeClr val="bg1"/>
                      </a:solidFill>
                      <a:latin typeface="Roboto" panose="02000000000000000000" pitchFamily="2" charset="0"/>
                      <a:ea typeface="Roboto" panose="02000000000000000000" pitchFamily="2" charset="0"/>
                    </a:rPr>
                    <a:t>History</a:t>
                  </a:r>
                </a:p>
              </p:txBody>
            </p:sp>
          </p:grpSp>
          <p:sp>
            <p:nvSpPr>
              <p:cNvPr id="79" name="TextBox 78">
                <a:extLst>
                  <a:ext uri="{FF2B5EF4-FFF2-40B4-BE49-F238E27FC236}">
                    <a16:creationId xmlns:a16="http://schemas.microsoft.com/office/drawing/2014/main" id="{020762C8-35E3-43AA-BD63-45ED0A30038A}"/>
                  </a:ext>
                </a:extLst>
              </p:cNvPr>
              <p:cNvSpPr txBox="1"/>
              <p:nvPr/>
            </p:nvSpPr>
            <p:spPr>
              <a:xfrm>
                <a:off x="991561" y="3247293"/>
                <a:ext cx="1802742" cy="307777"/>
              </a:xfrm>
              <a:prstGeom prst="rect">
                <a:avLst/>
              </a:prstGeom>
              <a:noFill/>
            </p:spPr>
            <p:txBody>
              <a:bodyPr wrap="square" rtlCol="0">
                <a:spAutoFit/>
              </a:bodyPr>
              <a:lstStyle/>
              <a:p>
                <a:pPr algn="ctr"/>
                <a:r>
                  <a:rPr lang="en-US" sz="1400" b="1" dirty="0">
                    <a:solidFill>
                      <a:schemeClr val="bg1"/>
                    </a:solidFill>
                    <a:latin typeface="Roboto" panose="02000000000000000000" pitchFamily="2" charset="0"/>
                    <a:ea typeface="Roboto" panose="02000000000000000000" pitchFamily="2" charset="0"/>
                  </a:rPr>
                  <a:t>Inputs</a:t>
                </a:r>
              </a:p>
            </p:txBody>
          </p:sp>
        </p:grpSp>
      </p:grpSp>
      <p:grpSp>
        <p:nvGrpSpPr>
          <p:cNvPr id="88" name="Graphic 86">
            <a:extLst>
              <a:ext uri="{FF2B5EF4-FFF2-40B4-BE49-F238E27FC236}">
                <a16:creationId xmlns:a16="http://schemas.microsoft.com/office/drawing/2014/main" id="{FC38497B-4CE6-472F-989F-C74E61B0CD56}"/>
              </a:ext>
            </a:extLst>
          </p:cNvPr>
          <p:cNvGrpSpPr/>
          <p:nvPr/>
        </p:nvGrpSpPr>
        <p:grpSpPr>
          <a:xfrm rot="5400000">
            <a:off x="8037474" y="3290201"/>
            <a:ext cx="952500" cy="952500"/>
            <a:chOff x="8037474" y="3474655"/>
            <a:chExt cx="952500" cy="952500"/>
          </a:xfrm>
          <a:solidFill>
            <a:schemeClr val="tx1"/>
          </a:solidFill>
        </p:grpSpPr>
        <p:sp>
          <p:nvSpPr>
            <p:cNvPr id="89" name="Freeform: Shape 88">
              <a:extLst>
                <a:ext uri="{FF2B5EF4-FFF2-40B4-BE49-F238E27FC236}">
                  <a16:creationId xmlns:a16="http://schemas.microsoft.com/office/drawing/2014/main" id="{F880C8E7-1D72-47F3-AEA7-D27D382EFAF7}"/>
                </a:ext>
              </a:extLst>
            </p:cNvPr>
            <p:cNvSpPr/>
            <p:nvPr/>
          </p:nvSpPr>
          <p:spPr>
            <a:xfrm>
              <a:off x="8275598" y="3569905"/>
              <a:ext cx="477355" cy="465222"/>
            </a:xfrm>
            <a:custGeom>
              <a:avLst/>
              <a:gdLst>
                <a:gd name="connsiteX0" fmla="*/ 0 w 477355"/>
                <a:gd name="connsiteY0" fmla="*/ 465223 h 465222"/>
                <a:gd name="connsiteX1" fmla="*/ 236679 w 477355"/>
                <a:gd name="connsiteY1" fmla="*/ 357447 h 465222"/>
                <a:gd name="connsiteX2" fmla="*/ 477356 w 477355"/>
                <a:gd name="connsiteY2" fmla="*/ 455944 h 465222"/>
                <a:gd name="connsiteX3" fmla="*/ 229685 w 477355"/>
                <a:gd name="connsiteY3" fmla="*/ 0 h 465222"/>
                <a:gd name="connsiteX4" fmla="*/ 0 w 477355"/>
                <a:gd name="connsiteY4" fmla="*/ 465223 h 465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55" h="465222">
                  <a:moveTo>
                    <a:pt x="0" y="465223"/>
                  </a:moveTo>
                  <a:lnTo>
                    <a:pt x="236679" y="357447"/>
                  </a:lnTo>
                  <a:lnTo>
                    <a:pt x="477356" y="455944"/>
                  </a:lnTo>
                  <a:lnTo>
                    <a:pt x="229685" y="0"/>
                  </a:lnTo>
                  <a:lnTo>
                    <a:pt x="0" y="465223"/>
                  </a:lnTo>
                  <a:close/>
                </a:path>
              </a:pathLst>
            </a:custGeom>
            <a:grpFill/>
            <a:ln w="9525" cap="flat">
              <a:noFill/>
              <a:prstDash val="solid"/>
              <a:miter/>
            </a:ln>
          </p:spPr>
          <p:txBody>
            <a:bodyPr rtlCol="0" anchor="ctr"/>
            <a:lstStyle/>
            <a:p>
              <a:endParaRPr lang="en-US">
                <a:solidFill>
                  <a:schemeClr val="tx2"/>
                </a:solidFill>
              </a:endParaRPr>
            </a:p>
          </p:txBody>
        </p:sp>
        <p:sp>
          <p:nvSpPr>
            <p:cNvPr id="90" name="Freeform: Shape 89">
              <a:extLst>
                <a:ext uri="{FF2B5EF4-FFF2-40B4-BE49-F238E27FC236}">
                  <a16:creationId xmlns:a16="http://schemas.microsoft.com/office/drawing/2014/main" id="{2002B1AE-C72E-4433-9873-92BFC80C9A41}"/>
                </a:ext>
              </a:extLst>
            </p:cNvPr>
            <p:cNvSpPr/>
            <p:nvPr/>
          </p:nvSpPr>
          <p:spPr>
            <a:xfrm>
              <a:off x="8416066" y="3972888"/>
              <a:ext cx="195853" cy="359016"/>
            </a:xfrm>
            <a:custGeom>
              <a:avLst/>
              <a:gdLst>
                <a:gd name="connsiteX0" fmla="*/ 97070 w 195853"/>
                <a:gd name="connsiteY0" fmla="*/ 0 h 359016"/>
                <a:gd name="connsiteX1" fmla="*/ 0 w 195853"/>
                <a:gd name="connsiteY1" fmla="*/ 42824 h 359016"/>
                <a:gd name="connsiteX2" fmla="*/ 104064 w 195853"/>
                <a:gd name="connsiteY2" fmla="*/ 359016 h 359016"/>
                <a:gd name="connsiteX3" fmla="*/ 195853 w 195853"/>
                <a:gd name="connsiteY3" fmla="*/ 39113 h 359016"/>
                <a:gd name="connsiteX4" fmla="*/ 97070 w 195853"/>
                <a:gd name="connsiteY4" fmla="*/ 0 h 35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853" h="359016">
                  <a:moveTo>
                    <a:pt x="97070" y="0"/>
                  </a:moveTo>
                  <a:lnTo>
                    <a:pt x="0" y="42824"/>
                  </a:lnTo>
                  <a:lnTo>
                    <a:pt x="104064" y="359016"/>
                  </a:lnTo>
                  <a:lnTo>
                    <a:pt x="195853" y="39113"/>
                  </a:lnTo>
                  <a:lnTo>
                    <a:pt x="97070" y="0"/>
                  </a:lnTo>
                  <a:close/>
                </a:path>
              </a:pathLst>
            </a:custGeom>
            <a:grpFill/>
            <a:ln w="9525" cap="flat">
              <a:noFill/>
              <a:prstDash val="solid"/>
              <a:miter/>
            </a:ln>
          </p:spPr>
          <p:txBody>
            <a:bodyPr rtlCol="0" anchor="ctr"/>
            <a:lstStyle/>
            <a:p>
              <a:endParaRPr lang="en-US">
                <a:solidFill>
                  <a:schemeClr val="tx2"/>
                </a:solidFill>
              </a:endParaRPr>
            </a:p>
          </p:txBody>
        </p:sp>
      </p:grpSp>
      <p:grpSp>
        <p:nvGrpSpPr>
          <p:cNvPr id="91" name="Graphic 86">
            <a:extLst>
              <a:ext uri="{FF2B5EF4-FFF2-40B4-BE49-F238E27FC236}">
                <a16:creationId xmlns:a16="http://schemas.microsoft.com/office/drawing/2014/main" id="{F81AB9D6-AE61-4D80-A9C9-2B31C95899FC}"/>
              </a:ext>
            </a:extLst>
          </p:cNvPr>
          <p:cNvGrpSpPr/>
          <p:nvPr/>
        </p:nvGrpSpPr>
        <p:grpSpPr>
          <a:xfrm rot="5400000">
            <a:off x="3141325" y="3290202"/>
            <a:ext cx="952500" cy="952500"/>
            <a:chOff x="8037474" y="3474655"/>
            <a:chExt cx="952500" cy="952500"/>
          </a:xfrm>
          <a:solidFill>
            <a:schemeClr val="tx1"/>
          </a:solidFill>
        </p:grpSpPr>
        <p:sp>
          <p:nvSpPr>
            <p:cNvPr id="92" name="Freeform: Shape 91">
              <a:extLst>
                <a:ext uri="{FF2B5EF4-FFF2-40B4-BE49-F238E27FC236}">
                  <a16:creationId xmlns:a16="http://schemas.microsoft.com/office/drawing/2014/main" id="{FB18A098-8EBE-4D94-967F-6079A613E1E2}"/>
                </a:ext>
              </a:extLst>
            </p:cNvPr>
            <p:cNvSpPr/>
            <p:nvPr/>
          </p:nvSpPr>
          <p:spPr>
            <a:xfrm>
              <a:off x="8275598" y="3569905"/>
              <a:ext cx="477355" cy="465222"/>
            </a:xfrm>
            <a:custGeom>
              <a:avLst/>
              <a:gdLst>
                <a:gd name="connsiteX0" fmla="*/ 0 w 477355"/>
                <a:gd name="connsiteY0" fmla="*/ 465223 h 465222"/>
                <a:gd name="connsiteX1" fmla="*/ 236679 w 477355"/>
                <a:gd name="connsiteY1" fmla="*/ 357447 h 465222"/>
                <a:gd name="connsiteX2" fmla="*/ 477356 w 477355"/>
                <a:gd name="connsiteY2" fmla="*/ 455944 h 465222"/>
                <a:gd name="connsiteX3" fmla="*/ 229685 w 477355"/>
                <a:gd name="connsiteY3" fmla="*/ 0 h 465222"/>
                <a:gd name="connsiteX4" fmla="*/ 0 w 477355"/>
                <a:gd name="connsiteY4" fmla="*/ 465223 h 465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355" h="465222">
                  <a:moveTo>
                    <a:pt x="0" y="465223"/>
                  </a:moveTo>
                  <a:lnTo>
                    <a:pt x="236679" y="357447"/>
                  </a:lnTo>
                  <a:lnTo>
                    <a:pt x="477356" y="455944"/>
                  </a:lnTo>
                  <a:lnTo>
                    <a:pt x="229685" y="0"/>
                  </a:lnTo>
                  <a:lnTo>
                    <a:pt x="0" y="465223"/>
                  </a:lnTo>
                  <a:close/>
                </a:path>
              </a:pathLst>
            </a:custGeom>
            <a:grpFill/>
            <a:ln w="9525" cap="flat">
              <a:noFill/>
              <a:prstDash val="solid"/>
              <a:miter/>
            </a:ln>
          </p:spPr>
          <p:txBody>
            <a:bodyPr rtlCol="0" anchor="ctr"/>
            <a:lstStyle/>
            <a:p>
              <a:endParaRPr lang="en-US">
                <a:solidFill>
                  <a:schemeClr val="tx2"/>
                </a:solidFill>
              </a:endParaRPr>
            </a:p>
          </p:txBody>
        </p:sp>
        <p:sp>
          <p:nvSpPr>
            <p:cNvPr id="93" name="Freeform: Shape 92">
              <a:extLst>
                <a:ext uri="{FF2B5EF4-FFF2-40B4-BE49-F238E27FC236}">
                  <a16:creationId xmlns:a16="http://schemas.microsoft.com/office/drawing/2014/main" id="{E3C3FAEC-C0A9-432F-8804-FE57AC969155}"/>
                </a:ext>
              </a:extLst>
            </p:cNvPr>
            <p:cNvSpPr/>
            <p:nvPr/>
          </p:nvSpPr>
          <p:spPr>
            <a:xfrm>
              <a:off x="8416066" y="3972888"/>
              <a:ext cx="195853" cy="359016"/>
            </a:xfrm>
            <a:custGeom>
              <a:avLst/>
              <a:gdLst>
                <a:gd name="connsiteX0" fmla="*/ 97070 w 195853"/>
                <a:gd name="connsiteY0" fmla="*/ 0 h 359016"/>
                <a:gd name="connsiteX1" fmla="*/ 0 w 195853"/>
                <a:gd name="connsiteY1" fmla="*/ 42824 h 359016"/>
                <a:gd name="connsiteX2" fmla="*/ 104064 w 195853"/>
                <a:gd name="connsiteY2" fmla="*/ 359016 h 359016"/>
                <a:gd name="connsiteX3" fmla="*/ 195853 w 195853"/>
                <a:gd name="connsiteY3" fmla="*/ 39113 h 359016"/>
                <a:gd name="connsiteX4" fmla="*/ 97070 w 195853"/>
                <a:gd name="connsiteY4" fmla="*/ 0 h 35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853" h="359016">
                  <a:moveTo>
                    <a:pt x="97070" y="0"/>
                  </a:moveTo>
                  <a:lnTo>
                    <a:pt x="0" y="42824"/>
                  </a:lnTo>
                  <a:lnTo>
                    <a:pt x="104064" y="359016"/>
                  </a:lnTo>
                  <a:lnTo>
                    <a:pt x="195853" y="39113"/>
                  </a:lnTo>
                  <a:lnTo>
                    <a:pt x="97070" y="0"/>
                  </a:lnTo>
                  <a:close/>
                </a:path>
              </a:pathLst>
            </a:custGeom>
            <a:grpFill/>
            <a:ln w="9525" cap="flat">
              <a:noFill/>
              <a:prstDash val="solid"/>
              <a:miter/>
            </a:ln>
          </p:spPr>
          <p:txBody>
            <a:bodyPr rtlCol="0" anchor="ctr"/>
            <a:lstStyle/>
            <a:p>
              <a:endParaRPr lang="en-US">
                <a:solidFill>
                  <a:schemeClr val="tx2"/>
                </a:solidFill>
              </a:endParaRPr>
            </a:p>
          </p:txBody>
        </p:sp>
      </p:grpSp>
      <p:cxnSp>
        <p:nvCxnSpPr>
          <p:cNvPr id="95" name="Connector: Elbow 94">
            <a:extLst>
              <a:ext uri="{FF2B5EF4-FFF2-40B4-BE49-F238E27FC236}">
                <a16:creationId xmlns:a16="http://schemas.microsoft.com/office/drawing/2014/main" id="{02DBCD5A-7C92-45B1-B845-5298874AC3BC}"/>
              </a:ext>
            </a:extLst>
          </p:cNvPr>
          <p:cNvCxnSpPr>
            <a:stCxn id="63" idx="2"/>
            <a:endCxn id="72" idx="2"/>
          </p:cNvCxnSpPr>
          <p:nvPr/>
        </p:nvCxnSpPr>
        <p:spPr>
          <a:xfrm rot="5400000" flipH="1">
            <a:off x="6092194" y="389162"/>
            <a:ext cx="7614" cy="8421032"/>
          </a:xfrm>
          <a:prstGeom prst="bentConnector3">
            <a:avLst>
              <a:gd name="adj1" fmla="val -18111032"/>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C017C75-1E99-4720-B340-BB04F0C1F13B}"/>
              </a:ext>
            </a:extLst>
          </p:cNvPr>
          <p:cNvSpPr txBox="1"/>
          <p:nvPr/>
        </p:nvSpPr>
        <p:spPr>
          <a:xfrm>
            <a:off x="4807475" y="5484518"/>
            <a:ext cx="2577048" cy="276999"/>
          </a:xfrm>
          <a:prstGeom prst="rect">
            <a:avLst/>
          </a:prstGeom>
          <a:noFill/>
        </p:spPr>
        <p:txBody>
          <a:bodyPr wrap="square" rtlCol="0">
            <a:spAutoFit/>
          </a:bodyPr>
          <a:lstStyle/>
          <a:p>
            <a:pPr algn="ctr"/>
            <a:r>
              <a:rPr lang="en-US" sz="1200" b="1" dirty="0">
                <a:latin typeface="Roboto" panose="02000000000000000000" pitchFamily="2" charset="0"/>
                <a:ea typeface="Roboto" panose="02000000000000000000" pitchFamily="2" charset="0"/>
              </a:rPr>
              <a:t>Transformation Process</a:t>
            </a:r>
          </a:p>
        </p:txBody>
      </p:sp>
      <p:sp>
        <p:nvSpPr>
          <p:cNvPr id="100" name="TextBox 99">
            <a:extLst>
              <a:ext uri="{FF2B5EF4-FFF2-40B4-BE49-F238E27FC236}">
                <a16:creationId xmlns:a16="http://schemas.microsoft.com/office/drawing/2014/main" id="{B84D8DC9-9676-4945-9DEF-1F4381591833}"/>
              </a:ext>
            </a:extLst>
          </p:cNvPr>
          <p:cNvSpPr txBox="1"/>
          <p:nvPr/>
        </p:nvSpPr>
        <p:spPr>
          <a:xfrm>
            <a:off x="4807475" y="6035145"/>
            <a:ext cx="2577048" cy="276999"/>
          </a:xfrm>
          <a:prstGeom prst="rect">
            <a:avLst/>
          </a:prstGeom>
          <a:noFill/>
        </p:spPr>
        <p:txBody>
          <a:bodyPr wrap="square" rtlCol="0">
            <a:spAutoFit/>
          </a:bodyPr>
          <a:lstStyle/>
          <a:p>
            <a:pPr algn="ctr"/>
            <a:r>
              <a:rPr lang="en-US" sz="1200" b="1" dirty="0">
                <a:latin typeface="Roboto" panose="02000000000000000000" pitchFamily="2" charset="0"/>
                <a:ea typeface="Roboto" panose="02000000000000000000" pitchFamily="2" charset="0"/>
              </a:rPr>
              <a:t>Feedback</a:t>
            </a:r>
          </a:p>
        </p:txBody>
      </p:sp>
    </p:spTree>
    <p:extLst>
      <p:ext uri="{BB962C8B-B14F-4D97-AF65-F5344CB8AC3E}">
        <p14:creationId xmlns:p14="http://schemas.microsoft.com/office/powerpoint/2010/main" val="84524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835BA64-7A26-4A59-9CE2-ECA20E2D7F95}"/>
              </a:ext>
            </a:extLst>
          </p:cNvPr>
          <p:cNvGrpSpPr/>
          <p:nvPr/>
        </p:nvGrpSpPr>
        <p:grpSpPr>
          <a:xfrm>
            <a:off x="2966327" y="489802"/>
            <a:ext cx="6259346" cy="984885"/>
            <a:chOff x="2966327" y="489802"/>
            <a:chExt cx="6259346" cy="984885"/>
          </a:xfrm>
        </p:grpSpPr>
        <p:sp>
          <p:nvSpPr>
            <p:cNvPr id="3" name="TextBox 2">
              <a:extLst>
                <a:ext uri="{FF2B5EF4-FFF2-40B4-BE49-F238E27FC236}">
                  <a16:creationId xmlns:a16="http://schemas.microsoft.com/office/drawing/2014/main" id="{A99CE9FD-24AC-4EF8-9404-FE1FFB5AFF52}"/>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Scenario Planning</a:t>
              </a:r>
            </a:p>
          </p:txBody>
        </p:sp>
        <p:sp>
          <p:nvSpPr>
            <p:cNvPr id="4" name="TextBox 3">
              <a:extLst>
                <a:ext uri="{FF2B5EF4-FFF2-40B4-BE49-F238E27FC236}">
                  <a16:creationId xmlns:a16="http://schemas.microsoft.com/office/drawing/2014/main" id="{18654C12-E70E-4278-8F0E-18D5318F653A}"/>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26" name="Freeform: Shape 25">
            <a:extLst>
              <a:ext uri="{FF2B5EF4-FFF2-40B4-BE49-F238E27FC236}">
                <a16:creationId xmlns:a16="http://schemas.microsoft.com/office/drawing/2014/main" id="{FB5C3AB6-B02E-4D37-9DCA-5E35E9B2A306}"/>
              </a:ext>
            </a:extLst>
          </p:cNvPr>
          <p:cNvSpPr/>
          <p:nvPr/>
        </p:nvSpPr>
        <p:spPr>
          <a:xfrm>
            <a:off x="1080538" y="6230034"/>
            <a:ext cx="1460327" cy="66034"/>
          </a:xfrm>
          <a:custGeom>
            <a:avLst/>
            <a:gdLst>
              <a:gd name="connsiteX0" fmla="*/ 78 w 1460327"/>
              <a:gd name="connsiteY0" fmla="*/ 30790 h 66034"/>
              <a:gd name="connsiteX1" fmla="*/ 29774 w 1460327"/>
              <a:gd name="connsiteY1" fmla="*/ 0 h 66034"/>
              <a:gd name="connsiteX2" fmla="*/ 1430710 w 1460327"/>
              <a:gd name="connsiteY2" fmla="*/ 0 h 66034"/>
              <a:gd name="connsiteX3" fmla="*/ 1460328 w 1460327"/>
              <a:gd name="connsiteY3" fmla="*/ 30790 h 66034"/>
              <a:gd name="connsiteX4" fmla="*/ 1460328 w 1460327"/>
              <a:gd name="connsiteY4" fmla="*/ 35010 h 66034"/>
              <a:gd name="connsiteX5" fmla="*/ 1430710 w 1460327"/>
              <a:gd name="connsiteY5" fmla="*/ 66034 h 66034"/>
              <a:gd name="connsiteX6" fmla="*/ 29696 w 1460327"/>
              <a:gd name="connsiteY6" fmla="*/ 66034 h 66034"/>
              <a:gd name="connsiteX7" fmla="*/ 0 w 1460327"/>
              <a:gd name="connsiteY7" fmla="*/ 35010 h 66034"/>
              <a:gd name="connsiteX8" fmla="*/ 0 w 1460327"/>
              <a:gd name="connsiteY8" fmla="*/ 30790 h 6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327" h="66034">
                <a:moveTo>
                  <a:pt x="78" y="30790"/>
                </a:moveTo>
                <a:cubicBezTo>
                  <a:pt x="78" y="13832"/>
                  <a:pt x="13441" y="0"/>
                  <a:pt x="29774" y="0"/>
                </a:cubicBezTo>
                <a:lnTo>
                  <a:pt x="1430710" y="0"/>
                </a:lnTo>
                <a:cubicBezTo>
                  <a:pt x="1447121" y="0"/>
                  <a:pt x="1460328" y="13832"/>
                  <a:pt x="1460328" y="30790"/>
                </a:cubicBezTo>
                <a:lnTo>
                  <a:pt x="1460328" y="35010"/>
                </a:lnTo>
                <a:cubicBezTo>
                  <a:pt x="1460328" y="51967"/>
                  <a:pt x="1447043" y="66034"/>
                  <a:pt x="1430710" y="66034"/>
                </a:cubicBezTo>
                <a:lnTo>
                  <a:pt x="29696" y="66034"/>
                </a:lnTo>
                <a:cubicBezTo>
                  <a:pt x="13441" y="66034"/>
                  <a:pt x="0" y="51967"/>
                  <a:pt x="0" y="35010"/>
                </a:cubicBezTo>
                <a:lnTo>
                  <a:pt x="0" y="30790"/>
                </a:lnTo>
                <a:close/>
              </a:path>
            </a:pathLst>
          </a:custGeom>
          <a:solidFill>
            <a:schemeClr val="accent1"/>
          </a:solidFill>
          <a:ln w="7815" cap="flat">
            <a:noFill/>
            <a:prstDash val="solid"/>
            <a:miter/>
          </a:ln>
        </p:spPr>
        <p:txBody>
          <a:bodyPr rtlCol="0" anchor="ctr"/>
          <a:lstStyle/>
          <a:p>
            <a:endParaRPr lang="en-US"/>
          </a:p>
        </p:txBody>
      </p:sp>
      <p:grpSp>
        <p:nvGrpSpPr>
          <p:cNvPr id="28" name="Graphic 20">
            <a:extLst>
              <a:ext uri="{FF2B5EF4-FFF2-40B4-BE49-F238E27FC236}">
                <a16:creationId xmlns:a16="http://schemas.microsoft.com/office/drawing/2014/main" id="{01FFB3B6-FFE7-4F8A-9D85-7ECD488E2C8C}"/>
              </a:ext>
            </a:extLst>
          </p:cNvPr>
          <p:cNvGrpSpPr/>
          <p:nvPr/>
        </p:nvGrpSpPr>
        <p:grpSpPr>
          <a:xfrm>
            <a:off x="4899568" y="3493962"/>
            <a:ext cx="78146" cy="2308297"/>
            <a:chOff x="4899568" y="3493962"/>
            <a:chExt cx="78146" cy="2308297"/>
          </a:xfrm>
          <a:solidFill>
            <a:srgbClr val="C9BFB8"/>
          </a:solidFill>
        </p:grpSpPr>
        <p:sp>
          <p:nvSpPr>
            <p:cNvPr id="29" name="Freeform: Shape 28">
              <a:extLst>
                <a:ext uri="{FF2B5EF4-FFF2-40B4-BE49-F238E27FC236}">
                  <a16:creationId xmlns:a16="http://schemas.microsoft.com/office/drawing/2014/main" id="{6E0AC814-9289-4893-8697-AA2E0B691FD5}"/>
                </a:ext>
              </a:extLst>
            </p:cNvPr>
            <p:cNvSpPr/>
            <p:nvPr/>
          </p:nvSpPr>
          <p:spPr>
            <a:xfrm>
              <a:off x="4899568" y="5724112"/>
              <a:ext cx="78146" cy="78146"/>
            </a:xfrm>
            <a:custGeom>
              <a:avLst/>
              <a:gdLst>
                <a:gd name="connsiteX0" fmla="*/ 39073 w 78146"/>
                <a:gd name="connsiteY0" fmla="*/ 78147 h 78146"/>
                <a:gd name="connsiteX1" fmla="*/ 78147 w 78146"/>
                <a:gd name="connsiteY1" fmla="*/ 39073 h 78146"/>
                <a:gd name="connsiteX2" fmla="*/ 39073 w 78146"/>
                <a:gd name="connsiteY2" fmla="*/ 0 h 78146"/>
                <a:gd name="connsiteX3" fmla="*/ 0 w 78146"/>
                <a:gd name="connsiteY3" fmla="*/ 39073 h 78146"/>
                <a:gd name="connsiteX4" fmla="*/ 39073 w 78146"/>
                <a:gd name="connsiteY4" fmla="*/ 78147 h 78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46" h="78146">
                  <a:moveTo>
                    <a:pt x="39073" y="78147"/>
                  </a:moveTo>
                  <a:cubicBezTo>
                    <a:pt x="60642" y="78147"/>
                    <a:pt x="78147" y="60642"/>
                    <a:pt x="78147" y="39073"/>
                  </a:cubicBezTo>
                  <a:cubicBezTo>
                    <a:pt x="78147" y="17505"/>
                    <a:pt x="60642" y="0"/>
                    <a:pt x="39073" y="0"/>
                  </a:cubicBezTo>
                  <a:cubicBezTo>
                    <a:pt x="17505" y="0"/>
                    <a:pt x="0" y="17505"/>
                    <a:pt x="0" y="39073"/>
                  </a:cubicBezTo>
                  <a:cubicBezTo>
                    <a:pt x="0" y="60642"/>
                    <a:pt x="17505" y="78147"/>
                    <a:pt x="39073" y="78147"/>
                  </a:cubicBezTo>
                  <a:close/>
                </a:path>
              </a:pathLst>
            </a:custGeom>
            <a:solidFill>
              <a:srgbClr val="C9BFB8"/>
            </a:solidFill>
            <a:ln w="781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1473E3B-D780-41E1-B33C-4D8402BDBEE8}"/>
                </a:ext>
              </a:extLst>
            </p:cNvPr>
            <p:cNvSpPr/>
            <p:nvPr/>
          </p:nvSpPr>
          <p:spPr>
            <a:xfrm>
              <a:off x="4929889" y="3493962"/>
              <a:ext cx="15639" cy="2268442"/>
            </a:xfrm>
            <a:custGeom>
              <a:avLst/>
              <a:gdLst>
                <a:gd name="connsiteX0" fmla="*/ 14613 w 15639"/>
                <a:gd name="connsiteY0" fmla="*/ 2264536 h 2268442"/>
                <a:gd name="connsiteX1" fmla="*/ 7815 w 15639"/>
                <a:gd name="connsiteY1" fmla="*/ 2268443 h 2268442"/>
                <a:gd name="connsiteX2" fmla="*/ 0 w 15639"/>
                <a:gd name="connsiteY2" fmla="*/ 2260628 h 2268442"/>
                <a:gd name="connsiteX3" fmla="*/ 0 w 15639"/>
                <a:gd name="connsiteY3" fmla="*/ 7815 h 2268442"/>
                <a:gd name="connsiteX4" fmla="*/ 7815 w 15639"/>
                <a:gd name="connsiteY4" fmla="*/ 0 h 2268442"/>
                <a:gd name="connsiteX5" fmla="*/ 15629 w 15639"/>
                <a:gd name="connsiteY5" fmla="*/ 7815 h 2268442"/>
                <a:gd name="connsiteX6" fmla="*/ 15629 w 15639"/>
                <a:gd name="connsiteY6" fmla="*/ 2260628 h 2268442"/>
                <a:gd name="connsiteX7" fmla="*/ 14613 w 15639"/>
                <a:gd name="connsiteY7" fmla="*/ 2264536 h 226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39" h="2268442">
                  <a:moveTo>
                    <a:pt x="14613" y="2264536"/>
                  </a:moveTo>
                  <a:cubicBezTo>
                    <a:pt x="13285" y="2266880"/>
                    <a:pt x="10706" y="2268443"/>
                    <a:pt x="7815" y="2268443"/>
                  </a:cubicBezTo>
                  <a:cubicBezTo>
                    <a:pt x="3517" y="2268443"/>
                    <a:pt x="0" y="2264926"/>
                    <a:pt x="0" y="2260628"/>
                  </a:cubicBezTo>
                  <a:lnTo>
                    <a:pt x="0" y="7815"/>
                  </a:lnTo>
                  <a:cubicBezTo>
                    <a:pt x="0" y="3517"/>
                    <a:pt x="3517" y="0"/>
                    <a:pt x="7815" y="0"/>
                  </a:cubicBezTo>
                  <a:cubicBezTo>
                    <a:pt x="12113" y="0"/>
                    <a:pt x="15629" y="3517"/>
                    <a:pt x="15629" y="7815"/>
                  </a:cubicBezTo>
                  <a:lnTo>
                    <a:pt x="15629" y="2260628"/>
                  </a:lnTo>
                  <a:cubicBezTo>
                    <a:pt x="15708" y="2262035"/>
                    <a:pt x="15316" y="2263363"/>
                    <a:pt x="14613" y="2264536"/>
                  </a:cubicBezTo>
                  <a:close/>
                </a:path>
              </a:pathLst>
            </a:custGeom>
            <a:solidFill>
              <a:srgbClr val="C9BFB8"/>
            </a:solidFill>
            <a:ln w="7815" cap="flat">
              <a:noFill/>
              <a:prstDash val="solid"/>
              <a:miter/>
            </a:ln>
          </p:spPr>
          <p:txBody>
            <a:bodyPr rtlCol="0" anchor="ctr"/>
            <a:lstStyle/>
            <a:p>
              <a:endParaRPr lang="en-US"/>
            </a:p>
          </p:txBody>
        </p:sp>
      </p:grpSp>
      <p:grpSp>
        <p:nvGrpSpPr>
          <p:cNvPr id="31" name="Graphic 20">
            <a:extLst>
              <a:ext uri="{FF2B5EF4-FFF2-40B4-BE49-F238E27FC236}">
                <a16:creationId xmlns:a16="http://schemas.microsoft.com/office/drawing/2014/main" id="{01FFB3B6-FFE7-4F8A-9D85-7ECD488E2C8C}"/>
              </a:ext>
            </a:extLst>
          </p:cNvPr>
          <p:cNvGrpSpPr/>
          <p:nvPr/>
        </p:nvGrpSpPr>
        <p:grpSpPr>
          <a:xfrm>
            <a:off x="7011170" y="3493962"/>
            <a:ext cx="78146" cy="2308297"/>
            <a:chOff x="7011170" y="3493962"/>
            <a:chExt cx="78146" cy="2308297"/>
          </a:xfrm>
          <a:solidFill>
            <a:srgbClr val="C9BFB8"/>
          </a:solidFill>
        </p:grpSpPr>
        <p:sp>
          <p:nvSpPr>
            <p:cNvPr id="32" name="Freeform: Shape 31">
              <a:extLst>
                <a:ext uri="{FF2B5EF4-FFF2-40B4-BE49-F238E27FC236}">
                  <a16:creationId xmlns:a16="http://schemas.microsoft.com/office/drawing/2014/main" id="{8C3DCCE0-97BC-4431-AF1D-C3E27BBF5461}"/>
                </a:ext>
              </a:extLst>
            </p:cNvPr>
            <p:cNvSpPr/>
            <p:nvPr/>
          </p:nvSpPr>
          <p:spPr>
            <a:xfrm>
              <a:off x="7011170" y="5724112"/>
              <a:ext cx="78146" cy="78146"/>
            </a:xfrm>
            <a:custGeom>
              <a:avLst/>
              <a:gdLst>
                <a:gd name="connsiteX0" fmla="*/ 78147 w 78146"/>
                <a:gd name="connsiteY0" fmla="*/ 39073 h 78146"/>
                <a:gd name="connsiteX1" fmla="*/ 39073 w 78146"/>
                <a:gd name="connsiteY1" fmla="*/ 78147 h 78146"/>
                <a:gd name="connsiteX2" fmla="*/ 0 w 78146"/>
                <a:gd name="connsiteY2" fmla="*/ 39073 h 78146"/>
                <a:gd name="connsiteX3" fmla="*/ 39073 w 78146"/>
                <a:gd name="connsiteY3" fmla="*/ 0 h 78146"/>
                <a:gd name="connsiteX4" fmla="*/ 78147 w 78146"/>
                <a:gd name="connsiteY4" fmla="*/ 39073 h 78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46" h="78146">
                  <a:moveTo>
                    <a:pt x="78147" y="39073"/>
                  </a:moveTo>
                  <a:cubicBezTo>
                    <a:pt x="78147" y="60653"/>
                    <a:pt x="60653" y="78147"/>
                    <a:pt x="39073" y="78147"/>
                  </a:cubicBezTo>
                  <a:cubicBezTo>
                    <a:pt x="17494" y="78147"/>
                    <a:pt x="0" y="60653"/>
                    <a:pt x="0" y="39073"/>
                  </a:cubicBezTo>
                  <a:cubicBezTo>
                    <a:pt x="0" y="17494"/>
                    <a:pt x="17494" y="0"/>
                    <a:pt x="39073" y="0"/>
                  </a:cubicBezTo>
                  <a:cubicBezTo>
                    <a:pt x="60653" y="0"/>
                    <a:pt x="78147" y="17494"/>
                    <a:pt x="78147" y="39073"/>
                  </a:cubicBezTo>
                  <a:close/>
                </a:path>
              </a:pathLst>
            </a:custGeom>
            <a:solidFill>
              <a:srgbClr val="C9BFB8"/>
            </a:solidFill>
            <a:ln w="781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1192B52-ED71-4437-8841-8E57221459D8}"/>
                </a:ext>
              </a:extLst>
            </p:cNvPr>
            <p:cNvSpPr/>
            <p:nvPr/>
          </p:nvSpPr>
          <p:spPr>
            <a:xfrm>
              <a:off x="7041491" y="3493962"/>
              <a:ext cx="15629" cy="2268442"/>
            </a:xfrm>
            <a:custGeom>
              <a:avLst/>
              <a:gdLst>
                <a:gd name="connsiteX0" fmla="*/ 14613 w 15629"/>
                <a:gd name="connsiteY0" fmla="*/ 2264536 h 2268442"/>
                <a:gd name="connsiteX1" fmla="*/ 7815 w 15629"/>
                <a:gd name="connsiteY1" fmla="*/ 2268443 h 2268442"/>
                <a:gd name="connsiteX2" fmla="*/ 0 w 15629"/>
                <a:gd name="connsiteY2" fmla="*/ 2260628 h 2268442"/>
                <a:gd name="connsiteX3" fmla="*/ 0 w 15629"/>
                <a:gd name="connsiteY3" fmla="*/ 7815 h 2268442"/>
                <a:gd name="connsiteX4" fmla="*/ 7815 w 15629"/>
                <a:gd name="connsiteY4" fmla="*/ 0 h 2268442"/>
                <a:gd name="connsiteX5" fmla="*/ 15629 w 15629"/>
                <a:gd name="connsiteY5" fmla="*/ 7815 h 2268442"/>
                <a:gd name="connsiteX6" fmla="*/ 15629 w 15629"/>
                <a:gd name="connsiteY6" fmla="*/ 2260628 h 2268442"/>
                <a:gd name="connsiteX7" fmla="*/ 14613 w 15629"/>
                <a:gd name="connsiteY7" fmla="*/ 2264536 h 226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9" h="2268442">
                  <a:moveTo>
                    <a:pt x="14613" y="2264536"/>
                  </a:moveTo>
                  <a:cubicBezTo>
                    <a:pt x="13285" y="2266880"/>
                    <a:pt x="10706" y="2268443"/>
                    <a:pt x="7815" y="2268443"/>
                  </a:cubicBezTo>
                  <a:cubicBezTo>
                    <a:pt x="3517" y="2268443"/>
                    <a:pt x="0" y="2264926"/>
                    <a:pt x="0" y="2260628"/>
                  </a:cubicBezTo>
                  <a:lnTo>
                    <a:pt x="0" y="7815"/>
                  </a:lnTo>
                  <a:cubicBezTo>
                    <a:pt x="0" y="3517"/>
                    <a:pt x="3517" y="0"/>
                    <a:pt x="7815" y="0"/>
                  </a:cubicBezTo>
                  <a:cubicBezTo>
                    <a:pt x="12113" y="0"/>
                    <a:pt x="15629" y="3517"/>
                    <a:pt x="15629" y="7815"/>
                  </a:cubicBezTo>
                  <a:lnTo>
                    <a:pt x="15629" y="2260628"/>
                  </a:lnTo>
                  <a:cubicBezTo>
                    <a:pt x="15629" y="2262035"/>
                    <a:pt x="15239" y="2263363"/>
                    <a:pt x="14613" y="2264536"/>
                  </a:cubicBezTo>
                  <a:close/>
                </a:path>
              </a:pathLst>
            </a:custGeom>
            <a:solidFill>
              <a:srgbClr val="C9BFB8"/>
            </a:solidFill>
            <a:ln w="7815" cap="flat">
              <a:noFill/>
              <a:prstDash val="solid"/>
              <a:miter/>
            </a:ln>
          </p:spPr>
          <p:txBody>
            <a:bodyPr rtlCol="0" anchor="ctr"/>
            <a:lstStyle/>
            <a:p>
              <a:endParaRPr lang="en-US"/>
            </a:p>
          </p:txBody>
        </p:sp>
      </p:grpSp>
      <p:grpSp>
        <p:nvGrpSpPr>
          <p:cNvPr id="34" name="Graphic 20">
            <a:extLst>
              <a:ext uri="{FF2B5EF4-FFF2-40B4-BE49-F238E27FC236}">
                <a16:creationId xmlns:a16="http://schemas.microsoft.com/office/drawing/2014/main" id="{01FFB3B6-FFE7-4F8A-9D85-7ECD488E2C8C}"/>
              </a:ext>
            </a:extLst>
          </p:cNvPr>
          <p:cNvGrpSpPr/>
          <p:nvPr/>
        </p:nvGrpSpPr>
        <p:grpSpPr>
          <a:xfrm>
            <a:off x="9122773" y="3493962"/>
            <a:ext cx="78146" cy="2308297"/>
            <a:chOff x="9122773" y="3493962"/>
            <a:chExt cx="78146" cy="2308297"/>
          </a:xfrm>
          <a:solidFill>
            <a:srgbClr val="C9BFB8"/>
          </a:solidFill>
        </p:grpSpPr>
        <p:sp>
          <p:nvSpPr>
            <p:cNvPr id="35" name="Freeform: Shape 34">
              <a:extLst>
                <a:ext uri="{FF2B5EF4-FFF2-40B4-BE49-F238E27FC236}">
                  <a16:creationId xmlns:a16="http://schemas.microsoft.com/office/drawing/2014/main" id="{AA72C330-1D45-41EC-98E5-B4059DFBD467}"/>
                </a:ext>
              </a:extLst>
            </p:cNvPr>
            <p:cNvSpPr/>
            <p:nvPr/>
          </p:nvSpPr>
          <p:spPr>
            <a:xfrm>
              <a:off x="9122773" y="5724112"/>
              <a:ext cx="78146" cy="78146"/>
            </a:xfrm>
            <a:custGeom>
              <a:avLst/>
              <a:gdLst>
                <a:gd name="connsiteX0" fmla="*/ 78147 w 78146"/>
                <a:gd name="connsiteY0" fmla="*/ 39073 h 78146"/>
                <a:gd name="connsiteX1" fmla="*/ 39073 w 78146"/>
                <a:gd name="connsiteY1" fmla="*/ 78147 h 78146"/>
                <a:gd name="connsiteX2" fmla="*/ 0 w 78146"/>
                <a:gd name="connsiteY2" fmla="*/ 39073 h 78146"/>
                <a:gd name="connsiteX3" fmla="*/ 39073 w 78146"/>
                <a:gd name="connsiteY3" fmla="*/ 0 h 78146"/>
                <a:gd name="connsiteX4" fmla="*/ 78147 w 78146"/>
                <a:gd name="connsiteY4" fmla="*/ 39073 h 78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46" h="78146">
                  <a:moveTo>
                    <a:pt x="78147" y="39073"/>
                  </a:moveTo>
                  <a:cubicBezTo>
                    <a:pt x="78147" y="60653"/>
                    <a:pt x="60653" y="78147"/>
                    <a:pt x="39073" y="78147"/>
                  </a:cubicBezTo>
                  <a:cubicBezTo>
                    <a:pt x="17493" y="78147"/>
                    <a:pt x="0" y="60653"/>
                    <a:pt x="0" y="39073"/>
                  </a:cubicBezTo>
                  <a:cubicBezTo>
                    <a:pt x="0" y="17494"/>
                    <a:pt x="17493" y="0"/>
                    <a:pt x="39073" y="0"/>
                  </a:cubicBezTo>
                  <a:cubicBezTo>
                    <a:pt x="60653" y="0"/>
                    <a:pt x="78147" y="17494"/>
                    <a:pt x="78147" y="39073"/>
                  </a:cubicBezTo>
                  <a:close/>
                </a:path>
              </a:pathLst>
            </a:custGeom>
            <a:solidFill>
              <a:srgbClr val="C9BFB8"/>
            </a:solidFill>
            <a:ln w="781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194D2C5-4B22-418B-B253-2E2BDD99A52E}"/>
                </a:ext>
              </a:extLst>
            </p:cNvPr>
            <p:cNvSpPr/>
            <p:nvPr/>
          </p:nvSpPr>
          <p:spPr>
            <a:xfrm>
              <a:off x="9153093" y="3493962"/>
              <a:ext cx="15629" cy="2268442"/>
            </a:xfrm>
            <a:custGeom>
              <a:avLst/>
              <a:gdLst>
                <a:gd name="connsiteX0" fmla="*/ 14613 w 15629"/>
                <a:gd name="connsiteY0" fmla="*/ 2264536 h 2268442"/>
                <a:gd name="connsiteX1" fmla="*/ 7815 w 15629"/>
                <a:gd name="connsiteY1" fmla="*/ 2268443 h 2268442"/>
                <a:gd name="connsiteX2" fmla="*/ 0 w 15629"/>
                <a:gd name="connsiteY2" fmla="*/ 2260628 h 2268442"/>
                <a:gd name="connsiteX3" fmla="*/ 0 w 15629"/>
                <a:gd name="connsiteY3" fmla="*/ 7815 h 2268442"/>
                <a:gd name="connsiteX4" fmla="*/ 7815 w 15629"/>
                <a:gd name="connsiteY4" fmla="*/ 0 h 2268442"/>
                <a:gd name="connsiteX5" fmla="*/ 15629 w 15629"/>
                <a:gd name="connsiteY5" fmla="*/ 7815 h 2268442"/>
                <a:gd name="connsiteX6" fmla="*/ 15629 w 15629"/>
                <a:gd name="connsiteY6" fmla="*/ 2260628 h 2268442"/>
                <a:gd name="connsiteX7" fmla="*/ 14613 w 15629"/>
                <a:gd name="connsiteY7" fmla="*/ 2264536 h 226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9" h="2268442">
                  <a:moveTo>
                    <a:pt x="14613" y="2264536"/>
                  </a:moveTo>
                  <a:cubicBezTo>
                    <a:pt x="13285" y="2266880"/>
                    <a:pt x="10706" y="2268443"/>
                    <a:pt x="7815" y="2268443"/>
                  </a:cubicBezTo>
                  <a:cubicBezTo>
                    <a:pt x="3516" y="2268443"/>
                    <a:pt x="0" y="2264926"/>
                    <a:pt x="0" y="2260628"/>
                  </a:cubicBezTo>
                  <a:lnTo>
                    <a:pt x="0" y="7815"/>
                  </a:lnTo>
                  <a:cubicBezTo>
                    <a:pt x="0" y="3517"/>
                    <a:pt x="3516" y="0"/>
                    <a:pt x="7815" y="0"/>
                  </a:cubicBezTo>
                  <a:cubicBezTo>
                    <a:pt x="12113" y="0"/>
                    <a:pt x="15629" y="3517"/>
                    <a:pt x="15629" y="7815"/>
                  </a:cubicBezTo>
                  <a:lnTo>
                    <a:pt x="15629" y="2260628"/>
                  </a:lnTo>
                  <a:cubicBezTo>
                    <a:pt x="15629" y="2262035"/>
                    <a:pt x="15238" y="2263363"/>
                    <a:pt x="14613" y="2264536"/>
                  </a:cubicBezTo>
                  <a:close/>
                </a:path>
              </a:pathLst>
            </a:custGeom>
            <a:solidFill>
              <a:srgbClr val="C9BFB8"/>
            </a:solidFill>
            <a:ln w="7815" cap="flat">
              <a:noFill/>
              <a:prstDash val="solid"/>
              <a:miter/>
            </a:ln>
          </p:spPr>
          <p:txBody>
            <a:bodyPr rtlCol="0" anchor="ctr"/>
            <a:lstStyle/>
            <a:p>
              <a:endParaRPr lang="en-US"/>
            </a:p>
          </p:txBody>
        </p:sp>
      </p:grpSp>
      <p:grpSp>
        <p:nvGrpSpPr>
          <p:cNvPr id="37" name="Graphic 20">
            <a:extLst>
              <a:ext uri="{FF2B5EF4-FFF2-40B4-BE49-F238E27FC236}">
                <a16:creationId xmlns:a16="http://schemas.microsoft.com/office/drawing/2014/main" id="{01FFB3B6-FFE7-4F8A-9D85-7ECD488E2C8C}"/>
              </a:ext>
            </a:extLst>
          </p:cNvPr>
          <p:cNvGrpSpPr/>
          <p:nvPr/>
        </p:nvGrpSpPr>
        <p:grpSpPr>
          <a:xfrm>
            <a:off x="2788043" y="3493962"/>
            <a:ext cx="78146" cy="2308297"/>
            <a:chOff x="2788043" y="3493962"/>
            <a:chExt cx="78146" cy="2308297"/>
          </a:xfrm>
          <a:solidFill>
            <a:srgbClr val="C9BFB8"/>
          </a:solidFill>
        </p:grpSpPr>
        <p:sp>
          <p:nvSpPr>
            <p:cNvPr id="38" name="Freeform: Shape 37">
              <a:extLst>
                <a:ext uri="{FF2B5EF4-FFF2-40B4-BE49-F238E27FC236}">
                  <a16:creationId xmlns:a16="http://schemas.microsoft.com/office/drawing/2014/main" id="{025E9EFA-189D-43C6-BB50-BE9AE694F7D3}"/>
                </a:ext>
              </a:extLst>
            </p:cNvPr>
            <p:cNvSpPr/>
            <p:nvPr/>
          </p:nvSpPr>
          <p:spPr>
            <a:xfrm>
              <a:off x="2788043" y="5724112"/>
              <a:ext cx="78146" cy="78146"/>
            </a:xfrm>
            <a:custGeom>
              <a:avLst/>
              <a:gdLst>
                <a:gd name="connsiteX0" fmla="*/ 78147 w 78146"/>
                <a:gd name="connsiteY0" fmla="*/ 39073 h 78146"/>
                <a:gd name="connsiteX1" fmla="*/ 39073 w 78146"/>
                <a:gd name="connsiteY1" fmla="*/ 78147 h 78146"/>
                <a:gd name="connsiteX2" fmla="*/ 0 w 78146"/>
                <a:gd name="connsiteY2" fmla="*/ 39073 h 78146"/>
                <a:gd name="connsiteX3" fmla="*/ 39073 w 78146"/>
                <a:gd name="connsiteY3" fmla="*/ 0 h 78146"/>
                <a:gd name="connsiteX4" fmla="*/ 78147 w 78146"/>
                <a:gd name="connsiteY4" fmla="*/ 39073 h 78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46" h="78146">
                  <a:moveTo>
                    <a:pt x="78147" y="39073"/>
                  </a:moveTo>
                  <a:cubicBezTo>
                    <a:pt x="78147" y="60653"/>
                    <a:pt x="60653" y="78147"/>
                    <a:pt x="39073" y="78147"/>
                  </a:cubicBezTo>
                  <a:cubicBezTo>
                    <a:pt x="17494" y="78147"/>
                    <a:pt x="0" y="60653"/>
                    <a:pt x="0" y="39073"/>
                  </a:cubicBezTo>
                  <a:cubicBezTo>
                    <a:pt x="0" y="17494"/>
                    <a:pt x="17494" y="0"/>
                    <a:pt x="39073" y="0"/>
                  </a:cubicBezTo>
                  <a:cubicBezTo>
                    <a:pt x="60653" y="0"/>
                    <a:pt x="78147" y="17494"/>
                    <a:pt x="78147" y="39073"/>
                  </a:cubicBezTo>
                  <a:close/>
                </a:path>
              </a:pathLst>
            </a:custGeom>
            <a:solidFill>
              <a:srgbClr val="C9BFB8"/>
            </a:solidFill>
            <a:ln w="781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A098D0C-A329-45B2-B3BC-85C34BEDAFCD}"/>
                </a:ext>
              </a:extLst>
            </p:cNvPr>
            <p:cNvSpPr/>
            <p:nvPr/>
          </p:nvSpPr>
          <p:spPr>
            <a:xfrm>
              <a:off x="2818364" y="3493962"/>
              <a:ext cx="15629" cy="2268442"/>
            </a:xfrm>
            <a:custGeom>
              <a:avLst/>
              <a:gdLst>
                <a:gd name="connsiteX0" fmla="*/ 14613 w 15629"/>
                <a:gd name="connsiteY0" fmla="*/ 2264536 h 2268442"/>
                <a:gd name="connsiteX1" fmla="*/ 7815 w 15629"/>
                <a:gd name="connsiteY1" fmla="*/ 2268443 h 2268442"/>
                <a:gd name="connsiteX2" fmla="*/ 0 w 15629"/>
                <a:gd name="connsiteY2" fmla="*/ 2260628 h 2268442"/>
                <a:gd name="connsiteX3" fmla="*/ 0 w 15629"/>
                <a:gd name="connsiteY3" fmla="*/ 7815 h 2268442"/>
                <a:gd name="connsiteX4" fmla="*/ 7815 w 15629"/>
                <a:gd name="connsiteY4" fmla="*/ 0 h 2268442"/>
                <a:gd name="connsiteX5" fmla="*/ 15629 w 15629"/>
                <a:gd name="connsiteY5" fmla="*/ 7815 h 2268442"/>
                <a:gd name="connsiteX6" fmla="*/ 15629 w 15629"/>
                <a:gd name="connsiteY6" fmla="*/ 2260628 h 2268442"/>
                <a:gd name="connsiteX7" fmla="*/ 14613 w 15629"/>
                <a:gd name="connsiteY7" fmla="*/ 2264536 h 226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9" h="2268442">
                  <a:moveTo>
                    <a:pt x="14613" y="2264536"/>
                  </a:moveTo>
                  <a:cubicBezTo>
                    <a:pt x="13285" y="2266880"/>
                    <a:pt x="10706" y="2268443"/>
                    <a:pt x="7815" y="2268443"/>
                  </a:cubicBezTo>
                  <a:cubicBezTo>
                    <a:pt x="3516" y="2268443"/>
                    <a:pt x="0" y="2264926"/>
                    <a:pt x="0" y="2260628"/>
                  </a:cubicBezTo>
                  <a:lnTo>
                    <a:pt x="0" y="7815"/>
                  </a:lnTo>
                  <a:cubicBezTo>
                    <a:pt x="0" y="3517"/>
                    <a:pt x="3516" y="0"/>
                    <a:pt x="7815" y="0"/>
                  </a:cubicBezTo>
                  <a:cubicBezTo>
                    <a:pt x="12113" y="0"/>
                    <a:pt x="15629" y="3517"/>
                    <a:pt x="15629" y="7815"/>
                  </a:cubicBezTo>
                  <a:lnTo>
                    <a:pt x="15629" y="2260628"/>
                  </a:lnTo>
                  <a:cubicBezTo>
                    <a:pt x="15629" y="2262035"/>
                    <a:pt x="15238" y="2263363"/>
                    <a:pt x="14613" y="2264536"/>
                  </a:cubicBezTo>
                  <a:close/>
                </a:path>
              </a:pathLst>
            </a:custGeom>
            <a:solidFill>
              <a:srgbClr val="C9BFB8"/>
            </a:solidFill>
            <a:ln w="7815" cap="flat">
              <a:noFill/>
              <a:prstDash val="solid"/>
              <a:miter/>
            </a:ln>
          </p:spPr>
          <p:txBody>
            <a:bodyPr rtlCol="0" anchor="ctr"/>
            <a:lstStyle/>
            <a:p>
              <a:endParaRPr lang="en-US"/>
            </a:p>
          </p:txBody>
        </p:sp>
      </p:grpSp>
      <p:sp>
        <p:nvSpPr>
          <p:cNvPr id="43" name="Freeform: Shape 42">
            <a:extLst>
              <a:ext uri="{FF2B5EF4-FFF2-40B4-BE49-F238E27FC236}">
                <a16:creationId xmlns:a16="http://schemas.microsoft.com/office/drawing/2014/main" id="{6A7DF683-AF75-48DF-A4AE-2F02680A2CC6}"/>
              </a:ext>
            </a:extLst>
          </p:cNvPr>
          <p:cNvSpPr/>
          <p:nvPr/>
        </p:nvSpPr>
        <p:spPr>
          <a:xfrm>
            <a:off x="9527573" y="6230034"/>
            <a:ext cx="1460171" cy="66034"/>
          </a:xfrm>
          <a:custGeom>
            <a:avLst/>
            <a:gdLst>
              <a:gd name="connsiteX0" fmla="*/ 0 w 1460171"/>
              <a:gd name="connsiteY0" fmla="*/ 30790 h 66034"/>
              <a:gd name="connsiteX1" fmla="*/ 29617 w 1460171"/>
              <a:gd name="connsiteY1" fmla="*/ 0 h 66034"/>
              <a:gd name="connsiteX2" fmla="*/ 1430553 w 1460171"/>
              <a:gd name="connsiteY2" fmla="*/ 0 h 66034"/>
              <a:gd name="connsiteX3" fmla="*/ 1460171 w 1460171"/>
              <a:gd name="connsiteY3" fmla="*/ 30790 h 66034"/>
              <a:gd name="connsiteX4" fmla="*/ 1460171 w 1460171"/>
              <a:gd name="connsiteY4" fmla="*/ 35010 h 66034"/>
              <a:gd name="connsiteX5" fmla="*/ 1430553 w 1460171"/>
              <a:gd name="connsiteY5" fmla="*/ 66034 h 66034"/>
              <a:gd name="connsiteX6" fmla="*/ 29617 w 1460171"/>
              <a:gd name="connsiteY6" fmla="*/ 66034 h 66034"/>
              <a:gd name="connsiteX7" fmla="*/ 0 w 1460171"/>
              <a:gd name="connsiteY7" fmla="*/ 35010 h 66034"/>
              <a:gd name="connsiteX8" fmla="*/ 0 w 1460171"/>
              <a:gd name="connsiteY8" fmla="*/ 30790 h 6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171" h="66034">
                <a:moveTo>
                  <a:pt x="0" y="30790"/>
                </a:moveTo>
                <a:cubicBezTo>
                  <a:pt x="0" y="13832"/>
                  <a:pt x="13363" y="0"/>
                  <a:pt x="29617" y="0"/>
                </a:cubicBezTo>
                <a:lnTo>
                  <a:pt x="1430553" y="0"/>
                </a:lnTo>
                <a:cubicBezTo>
                  <a:pt x="1446964" y="0"/>
                  <a:pt x="1460171" y="13832"/>
                  <a:pt x="1460171" y="30790"/>
                </a:cubicBezTo>
                <a:lnTo>
                  <a:pt x="1460171" y="35010"/>
                </a:lnTo>
                <a:cubicBezTo>
                  <a:pt x="1460171" y="51967"/>
                  <a:pt x="1446886" y="66034"/>
                  <a:pt x="1430553" y="66034"/>
                </a:cubicBezTo>
                <a:lnTo>
                  <a:pt x="29617" y="66034"/>
                </a:lnTo>
                <a:cubicBezTo>
                  <a:pt x="13363" y="66034"/>
                  <a:pt x="0" y="51967"/>
                  <a:pt x="0" y="35010"/>
                </a:cubicBezTo>
                <a:lnTo>
                  <a:pt x="0" y="30790"/>
                </a:lnTo>
                <a:close/>
              </a:path>
            </a:pathLst>
          </a:custGeom>
          <a:solidFill>
            <a:schemeClr val="accent5"/>
          </a:solidFill>
          <a:ln w="781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7DBAB74-1AD2-4743-9FAB-AB6C31C59E66}"/>
              </a:ext>
            </a:extLst>
          </p:cNvPr>
          <p:cNvSpPr/>
          <p:nvPr/>
        </p:nvSpPr>
        <p:spPr>
          <a:xfrm>
            <a:off x="7415814" y="6230034"/>
            <a:ext cx="1460249" cy="66034"/>
          </a:xfrm>
          <a:custGeom>
            <a:avLst/>
            <a:gdLst>
              <a:gd name="connsiteX0" fmla="*/ 0 w 1460249"/>
              <a:gd name="connsiteY0" fmla="*/ 30790 h 66034"/>
              <a:gd name="connsiteX1" fmla="*/ 29696 w 1460249"/>
              <a:gd name="connsiteY1" fmla="*/ 0 h 66034"/>
              <a:gd name="connsiteX2" fmla="*/ 1430632 w 1460249"/>
              <a:gd name="connsiteY2" fmla="*/ 0 h 66034"/>
              <a:gd name="connsiteX3" fmla="*/ 1460250 w 1460249"/>
              <a:gd name="connsiteY3" fmla="*/ 30790 h 66034"/>
              <a:gd name="connsiteX4" fmla="*/ 1460250 w 1460249"/>
              <a:gd name="connsiteY4" fmla="*/ 35010 h 66034"/>
              <a:gd name="connsiteX5" fmla="*/ 1430632 w 1460249"/>
              <a:gd name="connsiteY5" fmla="*/ 66034 h 66034"/>
              <a:gd name="connsiteX6" fmla="*/ 29696 w 1460249"/>
              <a:gd name="connsiteY6" fmla="*/ 66034 h 66034"/>
              <a:gd name="connsiteX7" fmla="*/ 0 w 1460249"/>
              <a:gd name="connsiteY7" fmla="*/ 35010 h 66034"/>
              <a:gd name="connsiteX8" fmla="*/ 0 w 1460249"/>
              <a:gd name="connsiteY8" fmla="*/ 30790 h 6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249" h="66034">
                <a:moveTo>
                  <a:pt x="0" y="30790"/>
                </a:moveTo>
                <a:cubicBezTo>
                  <a:pt x="0" y="13832"/>
                  <a:pt x="13363" y="0"/>
                  <a:pt x="29696" y="0"/>
                </a:cubicBezTo>
                <a:lnTo>
                  <a:pt x="1430632" y="0"/>
                </a:lnTo>
                <a:cubicBezTo>
                  <a:pt x="1447043" y="0"/>
                  <a:pt x="1460250" y="13832"/>
                  <a:pt x="1460250" y="30790"/>
                </a:cubicBezTo>
                <a:lnTo>
                  <a:pt x="1460250" y="35010"/>
                </a:lnTo>
                <a:cubicBezTo>
                  <a:pt x="1460250" y="51967"/>
                  <a:pt x="1446964" y="66034"/>
                  <a:pt x="1430632" y="66034"/>
                </a:cubicBezTo>
                <a:lnTo>
                  <a:pt x="29696" y="66034"/>
                </a:lnTo>
                <a:cubicBezTo>
                  <a:pt x="13441" y="66034"/>
                  <a:pt x="0" y="51967"/>
                  <a:pt x="0" y="35010"/>
                </a:cubicBezTo>
                <a:lnTo>
                  <a:pt x="0" y="30790"/>
                </a:lnTo>
                <a:close/>
              </a:path>
            </a:pathLst>
          </a:custGeom>
          <a:solidFill>
            <a:schemeClr val="accent4"/>
          </a:solidFill>
          <a:ln w="781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6930F8-5839-447E-AE5F-F4B49ECBD6ED}"/>
              </a:ext>
            </a:extLst>
          </p:cNvPr>
          <p:cNvSpPr/>
          <p:nvPr/>
        </p:nvSpPr>
        <p:spPr>
          <a:xfrm>
            <a:off x="5304055" y="6230034"/>
            <a:ext cx="1460249" cy="66034"/>
          </a:xfrm>
          <a:custGeom>
            <a:avLst/>
            <a:gdLst>
              <a:gd name="connsiteX0" fmla="*/ 0 w 1460249"/>
              <a:gd name="connsiteY0" fmla="*/ 30790 h 66034"/>
              <a:gd name="connsiteX1" fmla="*/ 29696 w 1460249"/>
              <a:gd name="connsiteY1" fmla="*/ 0 h 66034"/>
              <a:gd name="connsiteX2" fmla="*/ 1430632 w 1460249"/>
              <a:gd name="connsiteY2" fmla="*/ 0 h 66034"/>
              <a:gd name="connsiteX3" fmla="*/ 1460249 w 1460249"/>
              <a:gd name="connsiteY3" fmla="*/ 30790 h 66034"/>
              <a:gd name="connsiteX4" fmla="*/ 1460249 w 1460249"/>
              <a:gd name="connsiteY4" fmla="*/ 35010 h 66034"/>
              <a:gd name="connsiteX5" fmla="*/ 1430632 w 1460249"/>
              <a:gd name="connsiteY5" fmla="*/ 66034 h 66034"/>
              <a:gd name="connsiteX6" fmla="*/ 29696 w 1460249"/>
              <a:gd name="connsiteY6" fmla="*/ 66034 h 66034"/>
              <a:gd name="connsiteX7" fmla="*/ 0 w 1460249"/>
              <a:gd name="connsiteY7" fmla="*/ 35010 h 66034"/>
              <a:gd name="connsiteX8" fmla="*/ 0 w 1460249"/>
              <a:gd name="connsiteY8" fmla="*/ 30790 h 6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249" h="66034">
                <a:moveTo>
                  <a:pt x="0" y="30790"/>
                </a:moveTo>
                <a:cubicBezTo>
                  <a:pt x="0" y="13832"/>
                  <a:pt x="13363" y="0"/>
                  <a:pt x="29696" y="0"/>
                </a:cubicBezTo>
                <a:lnTo>
                  <a:pt x="1430632" y="0"/>
                </a:lnTo>
                <a:cubicBezTo>
                  <a:pt x="1447043" y="0"/>
                  <a:pt x="1460249" y="13832"/>
                  <a:pt x="1460249" y="30790"/>
                </a:cubicBezTo>
                <a:lnTo>
                  <a:pt x="1460249" y="35010"/>
                </a:lnTo>
                <a:cubicBezTo>
                  <a:pt x="1460249" y="51967"/>
                  <a:pt x="1446964" y="66034"/>
                  <a:pt x="1430632" y="66034"/>
                </a:cubicBezTo>
                <a:lnTo>
                  <a:pt x="29696" y="66034"/>
                </a:lnTo>
                <a:cubicBezTo>
                  <a:pt x="13441" y="66034"/>
                  <a:pt x="0" y="51967"/>
                  <a:pt x="0" y="35010"/>
                </a:cubicBezTo>
                <a:lnTo>
                  <a:pt x="0" y="30790"/>
                </a:lnTo>
                <a:close/>
              </a:path>
            </a:pathLst>
          </a:custGeom>
          <a:solidFill>
            <a:schemeClr val="accent3"/>
          </a:solidFill>
          <a:ln w="781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327A63E-E6E5-4D81-BE06-586B42861378}"/>
              </a:ext>
            </a:extLst>
          </p:cNvPr>
          <p:cNvSpPr/>
          <p:nvPr/>
        </p:nvSpPr>
        <p:spPr>
          <a:xfrm>
            <a:off x="3192297" y="6230034"/>
            <a:ext cx="1460249" cy="66034"/>
          </a:xfrm>
          <a:custGeom>
            <a:avLst/>
            <a:gdLst>
              <a:gd name="connsiteX0" fmla="*/ 0 w 1460249"/>
              <a:gd name="connsiteY0" fmla="*/ 30790 h 66034"/>
              <a:gd name="connsiteX1" fmla="*/ 29696 w 1460249"/>
              <a:gd name="connsiteY1" fmla="*/ 0 h 66034"/>
              <a:gd name="connsiteX2" fmla="*/ 1430632 w 1460249"/>
              <a:gd name="connsiteY2" fmla="*/ 0 h 66034"/>
              <a:gd name="connsiteX3" fmla="*/ 1460249 w 1460249"/>
              <a:gd name="connsiteY3" fmla="*/ 30790 h 66034"/>
              <a:gd name="connsiteX4" fmla="*/ 1460249 w 1460249"/>
              <a:gd name="connsiteY4" fmla="*/ 35010 h 66034"/>
              <a:gd name="connsiteX5" fmla="*/ 1430632 w 1460249"/>
              <a:gd name="connsiteY5" fmla="*/ 66034 h 66034"/>
              <a:gd name="connsiteX6" fmla="*/ 29696 w 1460249"/>
              <a:gd name="connsiteY6" fmla="*/ 66034 h 66034"/>
              <a:gd name="connsiteX7" fmla="*/ 0 w 1460249"/>
              <a:gd name="connsiteY7" fmla="*/ 35010 h 66034"/>
              <a:gd name="connsiteX8" fmla="*/ 0 w 1460249"/>
              <a:gd name="connsiteY8" fmla="*/ 30790 h 6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249" h="66034">
                <a:moveTo>
                  <a:pt x="0" y="30790"/>
                </a:moveTo>
                <a:cubicBezTo>
                  <a:pt x="0" y="13832"/>
                  <a:pt x="13363" y="0"/>
                  <a:pt x="29696" y="0"/>
                </a:cubicBezTo>
                <a:lnTo>
                  <a:pt x="1430632" y="0"/>
                </a:lnTo>
                <a:cubicBezTo>
                  <a:pt x="1447043" y="0"/>
                  <a:pt x="1460249" y="13832"/>
                  <a:pt x="1460249" y="30790"/>
                </a:cubicBezTo>
                <a:lnTo>
                  <a:pt x="1460249" y="35010"/>
                </a:lnTo>
                <a:cubicBezTo>
                  <a:pt x="1460249" y="51967"/>
                  <a:pt x="1446965" y="66034"/>
                  <a:pt x="1430632" y="66034"/>
                </a:cubicBezTo>
                <a:lnTo>
                  <a:pt x="29696" y="66034"/>
                </a:lnTo>
                <a:cubicBezTo>
                  <a:pt x="13441" y="66034"/>
                  <a:pt x="0" y="51967"/>
                  <a:pt x="0" y="35010"/>
                </a:cubicBezTo>
                <a:lnTo>
                  <a:pt x="0" y="30790"/>
                </a:lnTo>
                <a:close/>
              </a:path>
            </a:pathLst>
          </a:custGeom>
          <a:solidFill>
            <a:srgbClr val="F87D4B"/>
          </a:solidFill>
          <a:ln w="7815" cap="flat">
            <a:noFill/>
            <a:prstDash val="solid"/>
            <a:miter/>
          </a:ln>
        </p:spPr>
        <p:txBody>
          <a:bodyPr rtlCol="0" anchor="ctr"/>
          <a:lstStyle/>
          <a:p>
            <a:endParaRPr lang="en-US"/>
          </a:p>
        </p:txBody>
      </p:sp>
      <p:grpSp>
        <p:nvGrpSpPr>
          <p:cNvPr id="60" name="Graphic 20">
            <a:extLst>
              <a:ext uri="{FF2B5EF4-FFF2-40B4-BE49-F238E27FC236}">
                <a16:creationId xmlns:a16="http://schemas.microsoft.com/office/drawing/2014/main" id="{01FFB3B6-FFE7-4F8A-9D85-7ECD488E2C8C}"/>
              </a:ext>
            </a:extLst>
          </p:cNvPr>
          <p:cNvGrpSpPr/>
          <p:nvPr/>
        </p:nvGrpSpPr>
        <p:grpSpPr>
          <a:xfrm>
            <a:off x="681990" y="1882577"/>
            <a:ext cx="2266801" cy="1477988"/>
            <a:chOff x="681990" y="1882577"/>
            <a:chExt cx="2266801" cy="1477988"/>
          </a:xfrm>
        </p:grpSpPr>
        <p:grpSp>
          <p:nvGrpSpPr>
            <p:cNvPr id="61" name="Graphic 20">
              <a:extLst>
                <a:ext uri="{FF2B5EF4-FFF2-40B4-BE49-F238E27FC236}">
                  <a16:creationId xmlns:a16="http://schemas.microsoft.com/office/drawing/2014/main" id="{01FFB3B6-FFE7-4F8A-9D85-7ECD488E2C8C}"/>
                </a:ext>
              </a:extLst>
            </p:cNvPr>
            <p:cNvGrpSpPr/>
            <p:nvPr/>
          </p:nvGrpSpPr>
          <p:grpSpPr>
            <a:xfrm>
              <a:off x="681990" y="1882577"/>
              <a:ext cx="2266801" cy="1477988"/>
              <a:chOff x="681990" y="1882577"/>
              <a:chExt cx="2266801" cy="1477988"/>
            </a:xfrm>
          </p:grpSpPr>
          <p:sp>
            <p:nvSpPr>
              <p:cNvPr id="62" name="Freeform: Shape 61">
                <a:extLst>
                  <a:ext uri="{FF2B5EF4-FFF2-40B4-BE49-F238E27FC236}">
                    <a16:creationId xmlns:a16="http://schemas.microsoft.com/office/drawing/2014/main" id="{DD286382-AD1E-4893-A631-8AAE887DA34E}"/>
                  </a:ext>
                </a:extLst>
              </p:cNvPr>
              <p:cNvSpPr/>
              <p:nvPr/>
            </p:nvSpPr>
            <p:spPr>
              <a:xfrm>
                <a:off x="691445" y="1891935"/>
                <a:ext cx="2247968" cy="1459252"/>
              </a:xfrm>
              <a:custGeom>
                <a:avLst/>
                <a:gdLst>
                  <a:gd name="connsiteX0" fmla="*/ 2204128 w 2247968"/>
                  <a:gd name="connsiteY0" fmla="*/ 835486 h 1459252"/>
                  <a:gd name="connsiteX1" fmla="*/ 1624123 w 2247968"/>
                  <a:gd name="connsiteY1" fmla="*/ 1415491 h 1459252"/>
                  <a:gd name="connsiteX2" fmla="*/ 1518391 w 2247968"/>
                  <a:gd name="connsiteY2" fmla="*/ 1459253 h 1459252"/>
                  <a:gd name="connsiteX3" fmla="*/ 1412424 w 2247968"/>
                  <a:gd name="connsiteY3" fmla="*/ 1415491 h 1459252"/>
                  <a:gd name="connsiteX4" fmla="*/ 1412424 w 2247968"/>
                  <a:gd name="connsiteY4" fmla="*/ 1203792 h 1459252"/>
                  <a:gd name="connsiteX5" fmla="*/ 1455561 w 2247968"/>
                  <a:gd name="connsiteY5" fmla="*/ 1160576 h 1459252"/>
                  <a:gd name="connsiteX6" fmla="*/ 0 w 2247968"/>
                  <a:gd name="connsiteY6" fmla="*/ 1160576 h 1459252"/>
                  <a:gd name="connsiteX7" fmla="*/ 9378 w 2247968"/>
                  <a:gd name="connsiteY7" fmla="*/ 1151199 h 1459252"/>
                  <a:gd name="connsiteX8" fmla="*/ 844844 w 2247968"/>
                  <a:gd name="connsiteY8" fmla="*/ 315654 h 1459252"/>
                  <a:gd name="connsiteX9" fmla="*/ 854222 w 2247968"/>
                  <a:gd name="connsiteY9" fmla="*/ 306276 h 1459252"/>
                  <a:gd name="connsiteX10" fmla="*/ 1463297 w 2247968"/>
                  <a:gd name="connsiteY10" fmla="*/ 306276 h 1459252"/>
                  <a:gd name="connsiteX11" fmla="*/ 1412424 w 2247968"/>
                  <a:gd name="connsiteY11" fmla="*/ 255481 h 1459252"/>
                  <a:gd name="connsiteX12" fmla="*/ 1412424 w 2247968"/>
                  <a:gd name="connsiteY12" fmla="*/ 43782 h 1459252"/>
                  <a:gd name="connsiteX13" fmla="*/ 1624123 w 2247968"/>
                  <a:gd name="connsiteY13" fmla="*/ 43782 h 1459252"/>
                  <a:gd name="connsiteX14" fmla="*/ 2204128 w 2247968"/>
                  <a:gd name="connsiteY14" fmla="*/ 623708 h 1459252"/>
                  <a:gd name="connsiteX15" fmla="*/ 2204128 w 2247968"/>
                  <a:gd name="connsiteY15" fmla="*/ 835486 h 145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47968" h="1459252">
                    <a:moveTo>
                      <a:pt x="2204128" y="835486"/>
                    </a:moveTo>
                    <a:lnTo>
                      <a:pt x="1624123" y="1415491"/>
                    </a:lnTo>
                    <a:cubicBezTo>
                      <a:pt x="1594975" y="1444640"/>
                      <a:pt x="1556604" y="1459253"/>
                      <a:pt x="1518391" y="1459253"/>
                    </a:cubicBezTo>
                    <a:cubicBezTo>
                      <a:pt x="1479943" y="1459253"/>
                      <a:pt x="1441729" y="1444640"/>
                      <a:pt x="1412424" y="1415491"/>
                    </a:cubicBezTo>
                    <a:cubicBezTo>
                      <a:pt x="1353970" y="1357115"/>
                      <a:pt x="1353970" y="1262245"/>
                      <a:pt x="1412424" y="1203792"/>
                    </a:cubicBezTo>
                    <a:lnTo>
                      <a:pt x="1455561" y="1160576"/>
                    </a:lnTo>
                    <a:lnTo>
                      <a:pt x="0" y="1160576"/>
                    </a:lnTo>
                    <a:lnTo>
                      <a:pt x="9378" y="1151199"/>
                    </a:lnTo>
                    <a:lnTo>
                      <a:pt x="844844" y="315654"/>
                    </a:lnTo>
                    <a:lnTo>
                      <a:pt x="854222" y="306276"/>
                    </a:lnTo>
                    <a:lnTo>
                      <a:pt x="1463297" y="306276"/>
                    </a:lnTo>
                    <a:lnTo>
                      <a:pt x="1412424" y="255481"/>
                    </a:lnTo>
                    <a:cubicBezTo>
                      <a:pt x="1353970" y="197027"/>
                      <a:pt x="1353970" y="102314"/>
                      <a:pt x="1412424" y="43782"/>
                    </a:cubicBezTo>
                    <a:cubicBezTo>
                      <a:pt x="1470877" y="-14594"/>
                      <a:pt x="1565669" y="-14594"/>
                      <a:pt x="1624123" y="43782"/>
                    </a:cubicBezTo>
                    <a:lnTo>
                      <a:pt x="2204128" y="623708"/>
                    </a:lnTo>
                    <a:cubicBezTo>
                      <a:pt x="2262582" y="682162"/>
                      <a:pt x="2262582" y="777032"/>
                      <a:pt x="2204128" y="835486"/>
                    </a:cubicBezTo>
                    <a:close/>
                  </a:path>
                </a:pathLst>
              </a:custGeom>
              <a:solidFill>
                <a:schemeClr val="accent1"/>
              </a:solidFill>
              <a:ln w="781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961CCC4-4DC6-43B7-9E09-71D98C655633}"/>
                  </a:ext>
                </a:extLst>
              </p:cNvPr>
              <p:cNvSpPr/>
              <p:nvPr/>
            </p:nvSpPr>
            <p:spPr>
              <a:xfrm>
                <a:off x="681990" y="1882577"/>
                <a:ext cx="2266801" cy="1477988"/>
              </a:xfrm>
              <a:custGeom>
                <a:avLst/>
                <a:gdLst>
                  <a:gd name="connsiteX0" fmla="*/ 2220148 w 2266801"/>
                  <a:gd name="connsiteY0" fmla="*/ 626424 h 1477988"/>
                  <a:gd name="connsiteX1" fmla="*/ 1640221 w 2266801"/>
                  <a:gd name="connsiteY1" fmla="*/ 46575 h 1477988"/>
                  <a:gd name="connsiteX2" fmla="*/ 1527768 w 2266801"/>
                  <a:gd name="connsiteY2" fmla="*/ 0 h 1477988"/>
                  <a:gd name="connsiteX3" fmla="*/ 1415237 w 2266801"/>
                  <a:gd name="connsiteY3" fmla="*/ 46575 h 1477988"/>
                  <a:gd name="connsiteX4" fmla="*/ 1415237 w 2266801"/>
                  <a:gd name="connsiteY4" fmla="*/ 271482 h 1477988"/>
                  <a:gd name="connsiteX5" fmla="*/ 1450090 w 2266801"/>
                  <a:gd name="connsiteY5" fmla="*/ 306257 h 1477988"/>
                  <a:gd name="connsiteX6" fmla="*/ 873055 w 2266801"/>
                  <a:gd name="connsiteY6" fmla="*/ 306257 h 1477988"/>
                  <a:gd name="connsiteX7" fmla="*/ 854300 w 2266801"/>
                  <a:gd name="connsiteY7" fmla="*/ 325012 h 1477988"/>
                  <a:gd name="connsiteX8" fmla="*/ 1495338 w 2266801"/>
                  <a:gd name="connsiteY8" fmla="*/ 325012 h 1477988"/>
                  <a:gd name="connsiteX9" fmla="*/ 1428522 w 2266801"/>
                  <a:gd name="connsiteY9" fmla="*/ 258197 h 1477988"/>
                  <a:gd name="connsiteX10" fmla="*/ 1428522 w 2266801"/>
                  <a:gd name="connsiteY10" fmla="*/ 59782 h 1477988"/>
                  <a:gd name="connsiteX11" fmla="*/ 1527768 w 2266801"/>
                  <a:gd name="connsiteY11" fmla="*/ 18755 h 1477988"/>
                  <a:gd name="connsiteX12" fmla="*/ 1626937 w 2266801"/>
                  <a:gd name="connsiteY12" fmla="*/ 59782 h 1477988"/>
                  <a:gd name="connsiteX13" fmla="*/ 2206942 w 2266801"/>
                  <a:gd name="connsiteY13" fmla="*/ 639709 h 1477988"/>
                  <a:gd name="connsiteX14" fmla="*/ 2248047 w 2266801"/>
                  <a:gd name="connsiteY14" fmla="*/ 738955 h 1477988"/>
                  <a:gd name="connsiteX15" fmla="*/ 2206942 w 2266801"/>
                  <a:gd name="connsiteY15" fmla="*/ 838202 h 1477988"/>
                  <a:gd name="connsiteX16" fmla="*/ 1626937 w 2266801"/>
                  <a:gd name="connsiteY16" fmla="*/ 1418206 h 1477988"/>
                  <a:gd name="connsiteX17" fmla="*/ 1527846 w 2266801"/>
                  <a:gd name="connsiteY17" fmla="*/ 1459233 h 1477988"/>
                  <a:gd name="connsiteX18" fmla="*/ 1428522 w 2266801"/>
                  <a:gd name="connsiteY18" fmla="*/ 1418206 h 1477988"/>
                  <a:gd name="connsiteX19" fmla="*/ 1428522 w 2266801"/>
                  <a:gd name="connsiteY19" fmla="*/ 1219714 h 1477988"/>
                  <a:gd name="connsiteX20" fmla="*/ 1487679 w 2266801"/>
                  <a:gd name="connsiteY20" fmla="*/ 1160557 h 1477988"/>
                  <a:gd name="connsiteX21" fmla="*/ 18833 w 2266801"/>
                  <a:gd name="connsiteY21" fmla="*/ 1160557 h 1477988"/>
                  <a:gd name="connsiteX22" fmla="*/ 0 w 2266801"/>
                  <a:gd name="connsiteY22" fmla="*/ 1179390 h 1477988"/>
                  <a:gd name="connsiteX23" fmla="*/ 1442354 w 2266801"/>
                  <a:gd name="connsiteY23" fmla="*/ 1179390 h 1477988"/>
                  <a:gd name="connsiteX24" fmla="*/ 1415237 w 2266801"/>
                  <a:gd name="connsiteY24" fmla="*/ 1206507 h 1477988"/>
                  <a:gd name="connsiteX25" fmla="*/ 1415237 w 2266801"/>
                  <a:gd name="connsiteY25" fmla="*/ 1431491 h 1477988"/>
                  <a:gd name="connsiteX26" fmla="*/ 1527846 w 2266801"/>
                  <a:gd name="connsiteY26" fmla="*/ 1477989 h 1477988"/>
                  <a:gd name="connsiteX27" fmla="*/ 1640221 w 2266801"/>
                  <a:gd name="connsiteY27" fmla="*/ 1431491 h 1477988"/>
                  <a:gd name="connsiteX28" fmla="*/ 2220148 w 2266801"/>
                  <a:gd name="connsiteY28" fmla="*/ 851487 h 1477988"/>
                  <a:gd name="connsiteX29" fmla="*/ 2266802 w 2266801"/>
                  <a:gd name="connsiteY29" fmla="*/ 738955 h 1477988"/>
                  <a:gd name="connsiteX30" fmla="*/ 2220148 w 2266801"/>
                  <a:gd name="connsiteY30" fmla="*/ 626424 h 147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6801" h="1477988">
                    <a:moveTo>
                      <a:pt x="2220148" y="626424"/>
                    </a:moveTo>
                    <a:lnTo>
                      <a:pt x="1640221" y="46575"/>
                    </a:lnTo>
                    <a:cubicBezTo>
                      <a:pt x="1610135" y="16489"/>
                      <a:pt x="1570202" y="0"/>
                      <a:pt x="1527768" y="0"/>
                    </a:cubicBezTo>
                    <a:cubicBezTo>
                      <a:pt x="1485257" y="0"/>
                      <a:pt x="1445324" y="16489"/>
                      <a:pt x="1415237" y="46575"/>
                    </a:cubicBezTo>
                    <a:cubicBezTo>
                      <a:pt x="1353267" y="108624"/>
                      <a:pt x="1353267" y="209511"/>
                      <a:pt x="1415237" y="271482"/>
                    </a:cubicBezTo>
                    <a:lnTo>
                      <a:pt x="1450090" y="306257"/>
                    </a:lnTo>
                    <a:lnTo>
                      <a:pt x="873055" y="306257"/>
                    </a:lnTo>
                    <a:lnTo>
                      <a:pt x="854300" y="325012"/>
                    </a:lnTo>
                    <a:lnTo>
                      <a:pt x="1495338" y="325012"/>
                    </a:lnTo>
                    <a:lnTo>
                      <a:pt x="1428522" y="258197"/>
                    </a:lnTo>
                    <a:cubicBezTo>
                      <a:pt x="1373819" y="203572"/>
                      <a:pt x="1373819" y="114485"/>
                      <a:pt x="1428522" y="59782"/>
                    </a:cubicBezTo>
                    <a:cubicBezTo>
                      <a:pt x="1455014" y="33291"/>
                      <a:pt x="1490258" y="18755"/>
                      <a:pt x="1527768" y="18755"/>
                    </a:cubicBezTo>
                    <a:cubicBezTo>
                      <a:pt x="1565201" y="18755"/>
                      <a:pt x="1600445" y="33291"/>
                      <a:pt x="1626937" y="59782"/>
                    </a:cubicBezTo>
                    <a:lnTo>
                      <a:pt x="2206942" y="639709"/>
                    </a:lnTo>
                    <a:cubicBezTo>
                      <a:pt x="2233433" y="666201"/>
                      <a:pt x="2248047" y="701445"/>
                      <a:pt x="2248047" y="738955"/>
                    </a:cubicBezTo>
                    <a:cubicBezTo>
                      <a:pt x="2248047" y="776466"/>
                      <a:pt x="2233433" y="811710"/>
                      <a:pt x="2206942" y="838202"/>
                    </a:cubicBezTo>
                    <a:lnTo>
                      <a:pt x="1626937" y="1418206"/>
                    </a:lnTo>
                    <a:cubicBezTo>
                      <a:pt x="1600523" y="1444698"/>
                      <a:pt x="1565279" y="1459233"/>
                      <a:pt x="1527846" y="1459233"/>
                    </a:cubicBezTo>
                    <a:cubicBezTo>
                      <a:pt x="1490336" y="1459233"/>
                      <a:pt x="1455092" y="1444620"/>
                      <a:pt x="1428522" y="1418206"/>
                    </a:cubicBezTo>
                    <a:cubicBezTo>
                      <a:pt x="1373819" y="1363582"/>
                      <a:pt x="1373819" y="1274495"/>
                      <a:pt x="1428522" y="1219714"/>
                    </a:cubicBezTo>
                    <a:lnTo>
                      <a:pt x="1487679" y="1160557"/>
                    </a:lnTo>
                    <a:lnTo>
                      <a:pt x="18833" y="1160557"/>
                    </a:lnTo>
                    <a:lnTo>
                      <a:pt x="0" y="1179390"/>
                    </a:lnTo>
                    <a:lnTo>
                      <a:pt x="1442354" y="1179390"/>
                    </a:lnTo>
                    <a:lnTo>
                      <a:pt x="1415237" y="1206507"/>
                    </a:lnTo>
                    <a:cubicBezTo>
                      <a:pt x="1353189" y="1268556"/>
                      <a:pt x="1353189" y="1369521"/>
                      <a:pt x="1415237" y="1431491"/>
                    </a:cubicBezTo>
                    <a:cubicBezTo>
                      <a:pt x="1445324" y="1461500"/>
                      <a:pt x="1485335" y="1477989"/>
                      <a:pt x="1527846" y="1477989"/>
                    </a:cubicBezTo>
                    <a:cubicBezTo>
                      <a:pt x="1570358" y="1477989"/>
                      <a:pt x="1610213" y="1461500"/>
                      <a:pt x="1640221" y="1431491"/>
                    </a:cubicBezTo>
                    <a:lnTo>
                      <a:pt x="2220148" y="851487"/>
                    </a:lnTo>
                    <a:cubicBezTo>
                      <a:pt x="2250235" y="821400"/>
                      <a:pt x="2266802" y="781467"/>
                      <a:pt x="2266802" y="738955"/>
                    </a:cubicBezTo>
                    <a:cubicBezTo>
                      <a:pt x="2266802" y="696444"/>
                      <a:pt x="2250235" y="656432"/>
                      <a:pt x="2220148" y="626424"/>
                    </a:cubicBezTo>
                    <a:close/>
                  </a:path>
                </a:pathLst>
              </a:custGeom>
              <a:solidFill>
                <a:srgbClr val="FFFFFF"/>
              </a:solidFill>
              <a:ln w="781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9BC4365F-D6FB-4327-9CC2-9EE219F641BC}"/>
                </a:ext>
              </a:extLst>
            </p:cNvPr>
            <p:cNvSpPr/>
            <p:nvPr/>
          </p:nvSpPr>
          <p:spPr>
            <a:xfrm>
              <a:off x="681990" y="3062435"/>
              <a:ext cx="296566" cy="296566"/>
            </a:xfrm>
            <a:custGeom>
              <a:avLst/>
              <a:gdLst>
                <a:gd name="connsiteX0" fmla="*/ 0 w 296566"/>
                <a:gd name="connsiteY0" fmla="*/ 296567 h 296566"/>
                <a:gd name="connsiteX1" fmla="*/ 0 w 296566"/>
                <a:gd name="connsiteY1" fmla="*/ 0 h 296566"/>
                <a:gd name="connsiteX2" fmla="*/ 296567 w 296566"/>
                <a:gd name="connsiteY2" fmla="*/ 0 h 296566"/>
              </a:gdLst>
              <a:ahLst/>
              <a:cxnLst>
                <a:cxn ang="0">
                  <a:pos x="connsiteX0" y="connsiteY0"/>
                </a:cxn>
                <a:cxn ang="0">
                  <a:pos x="connsiteX1" y="connsiteY1"/>
                </a:cxn>
                <a:cxn ang="0">
                  <a:pos x="connsiteX2" y="connsiteY2"/>
                </a:cxn>
              </a:cxnLst>
              <a:rect l="l" t="t" r="r" b="b"/>
              <a:pathLst>
                <a:path w="296566" h="296566">
                  <a:moveTo>
                    <a:pt x="0" y="296567"/>
                  </a:moveTo>
                  <a:lnTo>
                    <a:pt x="0" y="0"/>
                  </a:lnTo>
                  <a:lnTo>
                    <a:pt x="296567" y="0"/>
                  </a:lnTo>
                  <a:close/>
                </a:path>
              </a:pathLst>
            </a:custGeom>
            <a:solidFill>
              <a:schemeClr val="accent1"/>
            </a:solidFill>
            <a:ln w="7815" cap="flat">
              <a:noFill/>
              <a:prstDash val="solid"/>
              <a:miter/>
            </a:ln>
          </p:spPr>
          <p:txBody>
            <a:bodyPr rtlCol="0" anchor="ctr"/>
            <a:lstStyle/>
            <a:p>
              <a:endParaRPr lang="en-US"/>
            </a:p>
          </p:txBody>
        </p:sp>
      </p:grpSp>
      <p:grpSp>
        <p:nvGrpSpPr>
          <p:cNvPr id="66" name="Graphic 20">
            <a:extLst>
              <a:ext uri="{FF2B5EF4-FFF2-40B4-BE49-F238E27FC236}">
                <a16:creationId xmlns:a16="http://schemas.microsoft.com/office/drawing/2014/main" id="{01FFB3B6-FFE7-4F8A-9D85-7ECD488E2C8C}"/>
              </a:ext>
            </a:extLst>
          </p:cNvPr>
          <p:cNvGrpSpPr/>
          <p:nvPr/>
        </p:nvGrpSpPr>
        <p:grpSpPr>
          <a:xfrm>
            <a:off x="9121835" y="1882577"/>
            <a:ext cx="2266801" cy="1477988"/>
            <a:chOff x="9121835" y="1882577"/>
            <a:chExt cx="2266801" cy="1477988"/>
          </a:xfrm>
        </p:grpSpPr>
        <p:grpSp>
          <p:nvGrpSpPr>
            <p:cNvPr id="67" name="Graphic 20">
              <a:extLst>
                <a:ext uri="{FF2B5EF4-FFF2-40B4-BE49-F238E27FC236}">
                  <a16:creationId xmlns:a16="http://schemas.microsoft.com/office/drawing/2014/main" id="{01FFB3B6-FFE7-4F8A-9D85-7ECD488E2C8C}"/>
                </a:ext>
              </a:extLst>
            </p:cNvPr>
            <p:cNvGrpSpPr/>
            <p:nvPr/>
          </p:nvGrpSpPr>
          <p:grpSpPr>
            <a:xfrm>
              <a:off x="9121835" y="1882577"/>
              <a:ext cx="2266801" cy="1477988"/>
              <a:chOff x="9121835" y="1882577"/>
              <a:chExt cx="2266801" cy="1477988"/>
            </a:xfrm>
          </p:grpSpPr>
          <p:sp>
            <p:nvSpPr>
              <p:cNvPr id="68" name="Freeform: Shape 67">
                <a:extLst>
                  <a:ext uri="{FF2B5EF4-FFF2-40B4-BE49-F238E27FC236}">
                    <a16:creationId xmlns:a16="http://schemas.microsoft.com/office/drawing/2014/main" id="{D775E170-614C-4E6B-A411-A87DD5D70E75}"/>
                  </a:ext>
                </a:extLst>
              </p:cNvPr>
              <p:cNvSpPr/>
              <p:nvPr/>
            </p:nvSpPr>
            <p:spPr>
              <a:xfrm>
                <a:off x="9131290" y="1891935"/>
                <a:ext cx="2247968" cy="1459252"/>
              </a:xfrm>
              <a:custGeom>
                <a:avLst/>
                <a:gdLst>
                  <a:gd name="connsiteX0" fmla="*/ 2204129 w 2247968"/>
                  <a:gd name="connsiteY0" fmla="*/ 835486 h 1459252"/>
                  <a:gd name="connsiteX1" fmla="*/ 1624124 w 2247968"/>
                  <a:gd name="connsiteY1" fmla="*/ 1415491 h 1459252"/>
                  <a:gd name="connsiteX2" fmla="*/ 1518391 w 2247968"/>
                  <a:gd name="connsiteY2" fmla="*/ 1459253 h 1459252"/>
                  <a:gd name="connsiteX3" fmla="*/ 1412424 w 2247968"/>
                  <a:gd name="connsiteY3" fmla="*/ 1415491 h 1459252"/>
                  <a:gd name="connsiteX4" fmla="*/ 1412424 w 2247968"/>
                  <a:gd name="connsiteY4" fmla="*/ 1203792 h 1459252"/>
                  <a:gd name="connsiteX5" fmla="*/ 1455561 w 2247968"/>
                  <a:gd name="connsiteY5" fmla="*/ 1160576 h 1459252"/>
                  <a:gd name="connsiteX6" fmla="*/ 0 w 2247968"/>
                  <a:gd name="connsiteY6" fmla="*/ 1160576 h 1459252"/>
                  <a:gd name="connsiteX7" fmla="*/ 9378 w 2247968"/>
                  <a:gd name="connsiteY7" fmla="*/ 1151199 h 1459252"/>
                  <a:gd name="connsiteX8" fmla="*/ 844844 w 2247968"/>
                  <a:gd name="connsiteY8" fmla="*/ 315654 h 1459252"/>
                  <a:gd name="connsiteX9" fmla="*/ 854222 w 2247968"/>
                  <a:gd name="connsiteY9" fmla="*/ 306276 h 1459252"/>
                  <a:gd name="connsiteX10" fmla="*/ 1463297 w 2247968"/>
                  <a:gd name="connsiteY10" fmla="*/ 306276 h 1459252"/>
                  <a:gd name="connsiteX11" fmla="*/ 1412424 w 2247968"/>
                  <a:gd name="connsiteY11" fmla="*/ 255481 h 1459252"/>
                  <a:gd name="connsiteX12" fmla="*/ 1412424 w 2247968"/>
                  <a:gd name="connsiteY12" fmla="*/ 43782 h 1459252"/>
                  <a:gd name="connsiteX13" fmla="*/ 1624124 w 2247968"/>
                  <a:gd name="connsiteY13" fmla="*/ 43782 h 1459252"/>
                  <a:gd name="connsiteX14" fmla="*/ 2204129 w 2247968"/>
                  <a:gd name="connsiteY14" fmla="*/ 623708 h 1459252"/>
                  <a:gd name="connsiteX15" fmla="*/ 2204129 w 2247968"/>
                  <a:gd name="connsiteY15" fmla="*/ 835486 h 145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47968" h="1459252">
                    <a:moveTo>
                      <a:pt x="2204129" y="835486"/>
                    </a:moveTo>
                    <a:lnTo>
                      <a:pt x="1624124" y="1415491"/>
                    </a:lnTo>
                    <a:cubicBezTo>
                      <a:pt x="1594975" y="1444640"/>
                      <a:pt x="1556605" y="1459253"/>
                      <a:pt x="1518391" y="1459253"/>
                    </a:cubicBezTo>
                    <a:cubicBezTo>
                      <a:pt x="1479943" y="1459253"/>
                      <a:pt x="1441729" y="1444640"/>
                      <a:pt x="1412424" y="1415491"/>
                    </a:cubicBezTo>
                    <a:cubicBezTo>
                      <a:pt x="1353970" y="1357115"/>
                      <a:pt x="1353970" y="1262245"/>
                      <a:pt x="1412424" y="1203792"/>
                    </a:cubicBezTo>
                    <a:lnTo>
                      <a:pt x="1455561" y="1160576"/>
                    </a:lnTo>
                    <a:lnTo>
                      <a:pt x="0" y="1160576"/>
                    </a:lnTo>
                    <a:lnTo>
                      <a:pt x="9378" y="1151199"/>
                    </a:lnTo>
                    <a:lnTo>
                      <a:pt x="844844" y="315654"/>
                    </a:lnTo>
                    <a:lnTo>
                      <a:pt x="854222" y="306276"/>
                    </a:lnTo>
                    <a:lnTo>
                      <a:pt x="1463297" y="306276"/>
                    </a:lnTo>
                    <a:lnTo>
                      <a:pt x="1412424" y="255481"/>
                    </a:lnTo>
                    <a:cubicBezTo>
                      <a:pt x="1353970" y="197027"/>
                      <a:pt x="1353970" y="102314"/>
                      <a:pt x="1412424" y="43782"/>
                    </a:cubicBezTo>
                    <a:cubicBezTo>
                      <a:pt x="1470878" y="-14594"/>
                      <a:pt x="1565670" y="-14594"/>
                      <a:pt x="1624124" y="43782"/>
                    </a:cubicBezTo>
                    <a:lnTo>
                      <a:pt x="2204129" y="623708"/>
                    </a:lnTo>
                    <a:cubicBezTo>
                      <a:pt x="2262582" y="682162"/>
                      <a:pt x="2262582" y="777032"/>
                      <a:pt x="2204129" y="835486"/>
                    </a:cubicBezTo>
                    <a:close/>
                  </a:path>
                </a:pathLst>
              </a:custGeom>
              <a:solidFill>
                <a:schemeClr val="accent5"/>
              </a:solidFill>
              <a:ln w="781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49A15BB-B624-4766-B54E-39E3D1FC26C9}"/>
                  </a:ext>
                </a:extLst>
              </p:cNvPr>
              <p:cNvSpPr/>
              <p:nvPr/>
            </p:nvSpPr>
            <p:spPr>
              <a:xfrm>
                <a:off x="9121835" y="1882577"/>
                <a:ext cx="2266801" cy="1477988"/>
              </a:xfrm>
              <a:custGeom>
                <a:avLst/>
                <a:gdLst>
                  <a:gd name="connsiteX0" fmla="*/ 2220148 w 2266801"/>
                  <a:gd name="connsiteY0" fmla="*/ 626424 h 1477988"/>
                  <a:gd name="connsiteX1" fmla="*/ 1640222 w 2266801"/>
                  <a:gd name="connsiteY1" fmla="*/ 46575 h 1477988"/>
                  <a:gd name="connsiteX2" fmla="*/ 1527768 w 2266801"/>
                  <a:gd name="connsiteY2" fmla="*/ 0 h 1477988"/>
                  <a:gd name="connsiteX3" fmla="*/ 1415237 w 2266801"/>
                  <a:gd name="connsiteY3" fmla="*/ 46575 h 1477988"/>
                  <a:gd name="connsiteX4" fmla="*/ 1415237 w 2266801"/>
                  <a:gd name="connsiteY4" fmla="*/ 271482 h 1477988"/>
                  <a:gd name="connsiteX5" fmla="*/ 1450091 w 2266801"/>
                  <a:gd name="connsiteY5" fmla="*/ 306257 h 1477988"/>
                  <a:gd name="connsiteX6" fmla="*/ 873055 w 2266801"/>
                  <a:gd name="connsiteY6" fmla="*/ 306257 h 1477988"/>
                  <a:gd name="connsiteX7" fmla="*/ 854300 w 2266801"/>
                  <a:gd name="connsiteY7" fmla="*/ 325012 h 1477988"/>
                  <a:gd name="connsiteX8" fmla="*/ 1495337 w 2266801"/>
                  <a:gd name="connsiteY8" fmla="*/ 325012 h 1477988"/>
                  <a:gd name="connsiteX9" fmla="*/ 1428522 w 2266801"/>
                  <a:gd name="connsiteY9" fmla="*/ 258197 h 1477988"/>
                  <a:gd name="connsiteX10" fmla="*/ 1428522 w 2266801"/>
                  <a:gd name="connsiteY10" fmla="*/ 59782 h 1477988"/>
                  <a:gd name="connsiteX11" fmla="*/ 1527768 w 2266801"/>
                  <a:gd name="connsiteY11" fmla="*/ 18755 h 1477988"/>
                  <a:gd name="connsiteX12" fmla="*/ 1626936 w 2266801"/>
                  <a:gd name="connsiteY12" fmla="*/ 59782 h 1477988"/>
                  <a:gd name="connsiteX13" fmla="*/ 2206942 w 2266801"/>
                  <a:gd name="connsiteY13" fmla="*/ 639709 h 1477988"/>
                  <a:gd name="connsiteX14" fmla="*/ 2248047 w 2266801"/>
                  <a:gd name="connsiteY14" fmla="*/ 738955 h 1477988"/>
                  <a:gd name="connsiteX15" fmla="*/ 2206942 w 2266801"/>
                  <a:gd name="connsiteY15" fmla="*/ 838202 h 1477988"/>
                  <a:gd name="connsiteX16" fmla="*/ 1626936 w 2266801"/>
                  <a:gd name="connsiteY16" fmla="*/ 1418206 h 1477988"/>
                  <a:gd name="connsiteX17" fmla="*/ 1527847 w 2266801"/>
                  <a:gd name="connsiteY17" fmla="*/ 1459233 h 1477988"/>
                  <a:gd name="connsiteX18" fmla="*/ 1428522 w 2266801"/>
                  <a:gd name="connsiteY18" fmla="*/ 1418206 h 1477988"/>
                  <a:gd name="connsiteX19" fmla="*/ 1428522 w 2266801"/>
                  <a:gd name="connsiteY19" fmla="*/ 1219714 h 1477988"/>
                  <a:gd name="connsiteX20" fmla="*/ 1487679 w 2266801"/>
                  <a:gd name="connsiteY20" fmla="*/ 1160557 h 1477988"/>
                  <a:gd name="connsiteX21" fmla="*/ 18834 w 2266801"/>
                  <a:gd name="connsiteY21" fmla="*/ 1160557 h 1477988"/>
                  <a:gd name="connsiteX22" fmla="*/ 0 w 2266801"/>
                  <a:gd name="connsiteY22" fmla="*/ 1179390 h 1477988"/>
                  <a:gd name="connsiteX23" fmla="*/ 1442354 w 2266801"/>
                  <a:gd name="connsiteY23" fmla="*/ 1179390 h 1477988"/>
                  <a:gd name="connsiteX24" fmla="*/ 1415237 w 2266801"/>
                  <a:gd name="connsiteY24" fmla="*/ 1206507 h 1477988"/>
                  <a:gd name="connsiteX25" fmla="*/ 1415237 w 2266801"/>
                  <a:gd name="connsiteY25" fmla="*/ 1431491 h 1477988"/>
                  <a:gd name="connsiteX26" fmla="*/ 1527847 w 2266801"/>
                  <a:gd name="connsiteY26" fmla="*/ 1477989 h 1477988"/>
                  <a:gd name="connsiteX27" fmla="*/ 1640222 w 2266801"/>
                  <a:gd name="connsiteY27" fmla="*/ 1431491 h 1477988"/>
                  <a:gd name="connsiteX28" fmla="*/ 2220148 w 2266801"/>
                  <a:gd name="connsiteY28" fmla="*/ 851487 h 1477988"/>
                  <a:gd name="connsiteX29" fmla="*/ 2266801 w 2266801"/>
                  <a:gd name="connsiteY29" fmla="*/ 738955 h 1477988"/>
                  <a:gd name="connsiteX30" fmla="*/ 2220148 w 2266801"/>
                  <a:gd name="connsiteY30" fmla="*/ 626424 h 147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6801" h="1477988">
                    <a:moveTo>
                      <a:pt x="2220148" y="626424"/>
                    </a:moveTo>
                    <a:lnTo>
                      <a:pt x="1640222" y="46575"/>
                    </a:lnTo>
                    <a:cubicBezTo>
                      <a:pt x="1610135" y="16489"/>
                      <a:pt x="1570202" y="0"/>
                      <a:pt x="1527768" y="0"/>
                    </a:cubicBezTo>
                    <a:cubicBezTo>
                      <a:pt x="1485257" y="0"/>
                      <a:pt x="1445323" y="16489"/>
                      <a:pt x="1415237" y="46575"/>
                    </a:cubicBezTo>
                    <a:cubicBezTo>
                      <a:pt x="1353267" y="108624"/>
                      <a:pt x="1353267" y="209511"/>
                      <a:pt x="1415237" y="271482"/>
                    </a:cubicBezTo>
                    <a:lnTo>
                      <a:pt x="1450091" y="306257"/>
                    </a:lnTo>
                    <a:lnTo>
                      <a:pt x="873055" y="306257"/>
                    </a:lnTo>
                    <a:lnTo>
                      <a:pt x="854300" y="325012"/>
                    </a:lnTo>
                    <a:lnTo>
                      <a:pt x="1495337" y="325012"/>
                    </a:lnTo>
                    <a:lnTo>
                      <a:pt x="1428522" y="258197"/>
                    </a:lnTo>
                    <a:cubicBezTo>
                      <a:pt x="1373820" y="203572"/>
                      <a:pt x="1373820" y="114485"/>
                      <a:pt x="1428522" y="59782"/>
                    </a:cubicBezTo>
                    <a:cubicBezTo>
                      <a:pt x="1455013" y="33291"/>
                      <a:pt x="1490258" y="18755"/>
                      <a:pt x="1527768" y="18755"/>
                    </a:cubicBezTo>
                    <a:cubicBezTo>
                      <a:pt x="1565201" y="18755"/>
                      <a:pt x="1600445" y="33291"/>
                      <a:pt x="1626936" y="59782"/>
                    </a:cubicBezTo>
                    <a:lnTo>
                      <a:pt x="2206942" y="639709"/>
                    </a:lnTo>
                    <a:cubicBezTo>
                      <a:pt x="2233434" y="666201"/>
                      <a:pt x="2248047" y="701445"/>
                      <a:pt x="2248047" y="738955"/>
                    </a:cubicBezTo>
                    <a:cubicBezTo>
                      <a:pt x="2248047" y="776466"/>
                      <a:pt x="2233434" y="811710"/>
                      <a:pt x="2206942" y="838202"/>
                    </a:cubicBezTo>
                    <a:lnTo>
                      <a:pt x="1626936" y="1418206"/>
                    </a:lnTo>
                    <a:cubicBezTo>
                      <a:pt x="1600523" y="1444698"/>
                      <a:pt x="1565279" y="1459233"/>
                      <a:pt x="1527847" y="1459233"/>
                    </a:cubicBezTo>
                    <a:cubicBezTo>
                      <a:pt x="1490336" y="1459233"/>
                      <a:pt x="1455092" y="1444620"/>
                      <a:pt x="1428522" y="1418206"/>
                    </a:cubicBezTo>
                    <a:cubicBezTo>
                      <a:pt x="1373820" y="1363582"/>
                      <a:pt x="1373820" y="1274495"/>
                      <a:pt x="1428522" y="1219714"/>
                    </a:cubicBezTo>
                    <a:lnTo>
                      <a:pt x="1487679" y="1160557"/>
                    </a:lnTo>
                    <a:lnTo>
                      <a:pt x="18834" y="1160557"/>
                    </a:lnTo>
                    <a:lnTo>
                      <a:pt x="0" y="1179390"/>
                    </a:lnTo>
                    <a:lnTo>
                      <a:pt x="1442354" y="1179390"/>
                    </a:lnTo>
                    <a:lnTo>
                      <a:pt x="1415237" y="1206507"/>
                    </a:lnTo>
                    <a:cubicBezTo>
                      <a:pt x="1353189" y="1268556"/>
                      <a:pt x="1353189" y="1369521"/>
                      <a:pt x="1415237" y="1431491"/>
                    </a:cubicBezTo>
                    <a:cubicBezTo>
                      <a:pt x="1445323" y="1461500"/>
                      <a:pt x="1485334" y="1477989"/>
                      <a:pt x="1527847" y="1477989"/>
                    </a:cubicBezTo>
                    <a:cubicBezTo>
                      <a:pt x="1570358" y="1477989"/>
                      <a:pt x="1610214" y="1461500"/>
                      <a:pt x="1640222" y="1431491"/>
                    </a:cubicBezTo>
                    <a:lnTo>
                      <a:pt x="2220148" y="851487"/>
                    </a:lnTo>
                    <a:cubicBezTo>
                      <a:pt x="2250234" y="821400"/>
                      <a:pt x="2266801" y="781467"/>
                      <a:pt x="2266801" y="738955"/>
                    </a:cubicBezTo>
                    <a:cubicBezTo>
                      <a:pt x="2266801" y="696444"/>
                      <a:pt x="2250234" y="656432"/>
                      <a:pt x="2220148" y="626424"/>
                    </a:cubicBezTo>
                    <a:close/>
                  </a:path>
                </a:pathLst>
              </a:custGeom>
              <a:solidFill>
                <a:srgbClr val="FFFFFF"/>
              </a:solidFill>
              <a:ln w="7815" cap="flat">
                <a:noFill/>
                <a:prstDash val="solid"/>
                <a:miter/>
              </a:ln>
            </p:spPr>
            <p:txBody>
              <a:bodyPr rtlCol="0" anchor="ctr"/>
              <a:lstStyle/>
              <a:p>
                <a:endParaRPr lang="en-US"/>
              </a:p>
            </p:txBody>
          </p:sp>
        </p:grpSp>
        <p:sp>
          <p:nvSpPr>
            <p:cNvPr id="70" name="Freeform: Shape 69">
              <a:extLst>
                <a:ext uri="{FF2B5EF4-FFF2-40B4-BE49-F238E27FC236}">
                  <a16:creationId xmlns:a16="http://schemas.microsoft.com/office/drawing/2014/main" id="{AF409A3D-45DD-47E0-80A7-F57EB85FF586}"/>
                </a:ext>
              </a:extLst>
            </p:cNvPr>
            <p:cNvSpPr/>
            <p:nvPr/>
          </p:nvSpPr>
          <p:spPr>
            <a:xfrm>
              <a:off x="9121835" y="3062435"/>
              <a:ext cx="296566" cy="296566"/>
            </a:xfrm>
            <a:custGeom>
              <a:avLst/>
              <a:gdLst>
                <a:gd name="connsiteX0" fmla="*/ 0 w 296566"/>
                <a:gd name="connsiteY0" fmla="*/ 296567 h 296566"/>
                <a:gd name="connsiteX1" fmla="*/ 0 w 296566"/>
                <a:gd name="connsiteY1" fmla="*/ 0 h 296566"/>
                <a:gd name="connsiteX2" fmla="*/ 296566 w 296566"/>
                <a:gd name="connsiteY2" fmla="*/ 0 h 296566"/>
              </a:gdLst>
              <a:ahLst/>
              <a:cxnLst>
                <a:cxn ang="0">
                  <a:pos x="connsiteX0" y="connsiteY0"/>
                </a:cxn>
                <a:cxn ang="0">
                  <a:pos x="connsiteX1" y="connsiteY1"/>
                </a:cxn>
                <a:cxn ang="0">
                  <a:pos x="connsiteX2" y="connsiteY2"/>
                </a:cxn>
              </a:cxnLst>
              <a:rect l="l" t="t" r="r" b="b"/>
              <a:pathLst>
                <a:path w="296566" h="296566">
                  <a:moveTo>
                    <a:pt x="0" y="296567"/>
                  </a:moveTo>
                  <a:lnTo>
                    <a:pt x="0" y="0"/>
                  </a:lnTo>
                  <a:lnTo>
                    <a:pt x="296566" y="0"/>
                  </a:lnTo>
                  <a:close/>
                </a:path>
              </a:pathLst>
            </a:custGeom>
            <a:solidFill>
              <a:schemeClr val="accent5"/>
            </a:solidFill>
            <a:ln w="7815" cap="flat">
              <a:noFill/>
              <a:prstDash val="solid"/>
              <a:miter/>
            </a:ln>
          </p:spPr>
          <p:txBody>
            <a:bodyPr rtlCol="0" anchor="ctr"/>
            <a:lstStyle/>
            <a:p>
              <a:endParaRPr lang="en-US"/>
            </a:p>
          </p:txBody>
        </p:sp>
      </p:grpSp>
      <p:grpSp>
        <p:nvGrpSpPr>
          <p:cNvPr id="72" name="Graphic 20">
            <a:extLst>
              <a:ext uri="{FF2B5EF4-FFF2-40B4-BE49-F238E27FC236}">
                <a16:creationId xmlns:a16="http://schemas.microsoft.com/office/drawing/2014/main" id="{01FFB3B6-FFE7-4F8A-9D85-7ECD488E2C8C}"/>
              </a:ext>
            </a:extLst>
          </p:cNvPr>
          <p:cNvGrpSpPr/>
          <p:nvPr/>
        </p:nvGrpSpPr>
        <p:grpSpPr>
          <a:xfrm>
            <a:off x="2791951" y="1882577"/>
            <a:ext cx="2266801" cy="1477988"/>
            <a:chOff x="2791951" y="1882577"/>
            <a:chExt cx="2266801" cy="1477988"/>
          </a:xfrm>
        </p:grpSpPr>
        <p:grpSp>
          <p:nvGrpSpPr>
            <p:cNvPr id="73" name="Graphic 20">
              <a:extLst>
                <a:ext uri="{FF2B5EF4-FFF2-40B4-BE49-F238E27FC236}">
                  <a16:creationId xmlns:a16="http://schemas.microsoft.com/office/drawing/2014/main" id="{01FFB3B6-FFE7-4F8A-9D85-7ECD488E2C8C}"/>
                </a:ext>
              </a:extLst>
            </p:cNvPr>
            <p:cNvGrpSpPr/>
            <p:nvPr/>
          </p:nvGrpSpPr>
          <p:grpSpPr>
            <a:xfrm>
              <a:off x="2791951" y="1882577"/>
              <a:ext cx="2266801" cy="1477988"/>
              <a:chOff x="2791951" y="1882577"/>
              <a:chExt cx="2266801" cy="1477988"/>
            </a:xfrm>
          </p:grpSpPr>
          <p:sp>
            <p:nvSpPr>
              <p:cNvPr id="74" name="Freeform: Shape 73">
                <a:extLst>
                  <a:ext uri="{FF2B5EF4-FFF2-40B4-BE49-F238E27FC236}">
                    <a16:creationId xmlns:a16="http://schemas.microsoft.com/office/drawing/2014/main" id="{B4CEAB54-8EC0-49C7-8C4E-0979BFEFD171}"/>
                  </a:ext>
                </a:extLst>
              </p:cNvPr>
              <p:cNvSpPr/>
              <p:nvPr/>
            </p:nvSpPr>
            <p:spPr>
              <a:xfrm>
                <a:off x="2801406" y="1891935"/>
                <a:ext cx="2247968" cy="1459252"/>
              </a:xfrm>
              <a:custGeom>
                <a:avLst/>
                <a:gdLst>
                  <a:gd name="connsiteX0" fmla="*/ 2204128 w 2247968"/>
                  <a:gd name="connsiteY0" fmla="*/ 835486 h 1459252"/>
                  <a:gd name="connsiteX1" fmla="*/ 1624123 w 2247968"/>
                  <a:gd name="connsiteY1" fmla="*/ 1415491 h 1459252"/>
                  <a:gd name="connsiteX2" fmla="*/ 1518391 w 2247968"/>
                  <a:gd name="connsiteY2" fmla="*/ 1459253 h 1459252"/>
                  <a:gd name="connsiteX3" fmla="*/ 1412424 w 2247968"/>
                  <a:gd name="connsiteY3" fmla="*/ 1415491 h 1459252"/>
                  <a:gd name="connsiteX4" fmla="*/ 1412424 w 2247968"/>
                  <a:gd name="connsiteY4" fmla="*/ 1203792 h 1459252"/>
                  <a:gd name="connsiteX5" fmla="*/ 1455561 w 2247968"/>
                  <a:gd name="connsiteY5" fmla="*/ 1160576 h 1459252"/>
                  <a:gd name="connsiteX6" fmla="*/ 0 w 2247968"/>
                  <a:gd name="connsiteY6" fmla="*/ 1160576 h 1459252"/>
                  <a:gd name="connsiteX7" fmla="*/ 9378 w 2247968"/>
                  <a:gd name="connsiteY7" fmla="*/ 1151199 h 1459252"/>
                  <a:gd name="connsiteX8" fmla="*/ 844844 w 2247968"/>
                  <a:gd name="connsiteY8" fmla="*/ 315654 h 1459252"/>
                  <a:gd name="connsiteX9" fmla="*/ 854222 w 2247968"/>
                  <a:gd name="connsiteY9" fmla="*/ 306276 h 1459252"/>
                  <a:gd name="connsiteX10" fmla="*/ 1463297 w 2247968"/>
                  <a:gd name="connsiteY10" fmla="*/ 306276 h 1459252"/>
                  <a:gd name="connsiteX11" fmla="*/ 1412424 w 2247968"/>
                  <a:gd name="connsiteY11" fmla="*/ 255481 h 1459252"/>
                  <a:gd name="connsiteX12" fmla="*/ 1412424 w 2247968"/>
                  <a:gd name="connsiteY12" fmla="*/ 43782 h 1459252"/>
                  <a:gd name="connsiteX13" fmla="*/ 1624123 w 2247968"/>
                  <a:gd name="connsiteY13" fmla="*/ 43782 h 1459252"/>
                  <a:gd name="connsiteX14" fmla="*/ 2204128 w 2247968"/>
                  <a:gd name="connsiteY14" fmla="*/ 623708 h 1459252"/>
                  <a:gd name="connsiteX15" fmla="*/ 2204128 w 2247968"/>
                  <a:gd name="connsiteY15" fmla="*/ 835486 h 145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47968" h="1459252">
                    <a:moveTo>
                      <a:pt x="2204128" y="835486"/>
                    </a:moveTo>
                    <a:lnTo>
                      <a:pt x="1624123" y="1415491"/>
                    </a:lnTo>
                    <a:cubicBezTo>
                      <a:pt x="1594975" y="1444640"/>
                      <a:pt x="1556605" y="1459253"/>
                      <a:pt x="1518391" y="1459253"/>
                    </a:cubicBezTo>
                    <a:cubicBezTo>
                      <a:pt x="1479943" y="1459253"/>
                      <a:pt x="1441729" y="1444640"/>
                      <a:pt x="1412424" y="1415491"/>
                    </a:cubicBezTo>
                    <a:cubicBezTo>
                      <a:pt x="1353970" y="1357115"/>
                      <a:pt x="1353970" y="1262245"/>
                      <a:pt x="1412424" y="1203792"/>
                    </a:cubicBezTo>
                    <a:lnTo>
                      <a:pt x="1455561" y="1160576"/>
                    </a:lnTo>
                    <a:lnTo>
                      <a:pt x="0" y="1160576"/>
                    </a:lnTo>
                    <a:lnTo>
                      <a:pt x="9378" y="1151199"/>
                    </a:lnTo>
                    <a:lnTo>
                      <a:pt x="844844" y="315654"/>
                    </a:lnTo>
                    <a:lnTo>
                      <a:pt x="854222" y="306276"/>
                    </a:lnTo>
                    <a:lnTo>
                      <a:pt x="1463297" y="306276"/>
                    </a:lnTo>
                    <a:lnTo>
                      <a:pt x="1412424" y="255481"/>
                    </a:lnTo>
                    <a:cubicBezTo>
                      <a:pt x="1353970" y="197027"/>
                      <a:pt x="1353970" y="102314"/>
                      <a:pt x="1412424" y="43782"/>
                    </a:cubicBezTo>
                    <a:cubicBezTo>
                      <a:pt x="1470878" y="-14594"/>
                      <a:pt x="1565670" y="-14594"/>
                      <a:pt x="1624123" y="43782"/>
                    </a:cubicBezTo>
                    <a:lnTo>
                      <a:pt x="2204128" y="623708"/>
                    </a:lnTo>
                    <a:cubicBezTo>
                      <a:pt x="2262582" y="682162"/>
                      <a:pt x="2262582" y="777032"/>
                      <a:pt x="2204128" y="835486"/>
                    </a:cubicBezTo>
                    <a:close/>
                  </a:path>
                </a:pathLst>
              </a:custGeom>
              <a:solidFill>
                <a:schemeClr val="accent2"/>
              </a:solidFill>
              <a:ln w="781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EF67C66-FAEF-429F-9766-24BBDB1799F6}"/>
                  </a:ext>
                </a:extLst>
              </p:cNvPr>
              <p:cNvSpPr/>
              <p:nvPr/>
            </p:nvSpPr>
            <p:spPr>
              <a:xfrm>
                <a:off x="2791951" y="1882577"/>
                <a:ext cx="2266801" cy="1477988"/>
              </a:xfrm>
              <a:custGeom>
                <a:avLst/>
                <a:gdLst>
                  <a:gd name="connsiteX0" fmla="*/ 2220148 w 2266801"/>
                  <a:gd name="connsiteY0" fmla="*/ 626424 h 1477988"/>
                  <a:gd name="connsiteX1" fmla="*/ 1640222 w 2266801"/>
                  <a:gd name="connsiteY1" fmla="*/ 46575 h 1477988"/>
                  <a:gd name="connsiteX2" fmla="*/ 1527768 w 2266801"/>
                  <a:gd name="connsiteY2" fmla="*/ 0 h 1477988"/>
                  <a:gd name="connsiteX3" fmla="*/ 1415237 w 2266801"/>
                  <a:gd name="connsiteY3" fmla="*/ 46575 h 1477988"/>
                  <a:gd name="connsiteX4" fmla="*/ 1415237 w 2266801"/>
                  <a:gd name="connsiteY4" fmla="*/ 271482 h 1477988"/>
                  <a:gd name="connsiteX5" fmla="*/ 1450090 w 2266801"/>
                  <a:gd name="connsiteY5" fmla="*/ 306257 h 1477988"/>
                  <a:gd name="connsiteX6" fmla="*/ 873055 w 2266801"/>
                  <a:gd name="connsiteY6" fmla="*/ 306257 h 1477988"/>
                  <a:gd name="connsiteX7" fmla="*/ 854300 w 2266801"/>
                  <a:gd name="connsiteY7" fmla="*/ 325012 h 1477988"/>
                  <a:gd name="connsiteX8" fmla="*/ 1495338 w 2266801"/>
                  <a:gd name="connsiteY8" fmla="*/ 325012 h 1477988"/>
                  <a:gd name="connsiteX9" fmla="*/ 1428522 w 2266801"/>
                  <a:gd name="connsiteY9" fmla="*/ 258197 h 1477988"/>
                  <a:gd name="connsiteX10" fmla="*/ 1428522 w 2266801"/>
                  <a:gd name="connsiteY10" fmla="*/ 59782 h 1477988"/>
                  <a:gd name="connsiteX11" fmla="*/ 1527768 w 2266801"/>
                  <a:gd name="connsiteY11" fmla="*/ 18755 h 1477988"/>
                  <a:gd name="connsiteX12" fmla="*/ 1626937 w 2266801"/>
                  <a:gd name="connsiteY12" fmla="*/ 59782 h 1477988"/>
                  <a:gd name="connsiteX13" fmla="*/ 2206941 w 2266801"/>
                  <a:gd name="connsiteY13" fmla="*/ 639709 h 1477988"/>
                  <a:gd name="connsiteX14" fmla="*/ 2248047 w 2266801"/>
                  <a:gd name="connsiteY14" fmla="*/ 738955 h 1477988"/>
                  <a:gd name="connsiteX15" fmla="*/ 2206941 w 2266801"/>
                  <a:gd name="connsiteY15" fmla="*/ 838202 h 1477988"/>
                  <a:gd name="connsiteX16" fmla="*/ 1626937 w 2266801"/>
                  <a:gd name="connsiteY16" fmla="*/ 1418206 h 1477988"/>
                  <a:gd name="connsiteX17" fmla="*/ 1527847 w 2266801"/>
                  <a:gd name="connsiteY17" fmla="*/ 1459233 h 1477988"/>
                  <a:gd name="connsiteX18" fmla="*/ 1428522 w 2266801"/>
                  <a:gd name="connsiteY18" fmla="*/ 1418206 h 1477988"/>
                  <a:gd name="connsiteX19" fmla="*/ 1428522 w 2266801"/>
                  <a:gd name="connsiteY19" fmla="*/ 1219714 h 1477988"/>
                  <a:gd name="connsiteX20" fmla="*/ 1487679 w 2266801"/>
                  <a:gd name="connsiteY20" fmla="*/ 1160557 h 1477988"/>
                  <a:gd name="connsiteX21" fmla="*/ 18833 w 2266801"/>
                  <a:gd name="connsiteY21" fmla="*/ 1160557 h 1477988"/>
                  <a:gd name="connsiteX22" fmla="*/ 0 w 2266801"/>
                  <a:gd name="connsiteY22" fmla="*/ 1179390 h 1477988"/>
                  <a:gd name="connsiteX23" fmla="*/ 1442354 w 2266801"/>
                  <a:gd name="connsiteY23" fmla="*/ 1179390 h 1477988"/>
                  <a:gd name="connsiteX24" fmla="*/ 1415237 w 2266801"/>
                  <a:gd name="connsiteY24" fmla="*/ 1206507 h 1477988"/>
                  <a:gd name="connsiteX25" fmla="*/ 1415237 w 2266801"/>
                  <a:gd name="connsiteY25" fmla="*/ 1431491 h 1477988"/>
                  <a:gd name="connsiteX26" fmla="*/ 1527847 w 2266801"/>
                  <a:gd name="connsiteY26" fmla="*/ 1477989 h 1477988"/>
                  <a:gd name="connsiteX27" fmla="*/ 1640222 w 2266801"/>
                  <a:gd name="connsiteY27" fmla="*/ 1431491 h 1477988"/>
                  <a:gd name="connsiteX28" fmla="*/ 2220148 w 2266801"/>
                  <a:gd name="connsiteY28" fmla="*/ 851487 h 1477988"/>
                  <a:gd name="connsiteX29" fmla="*/ 2266802 w 2266801"/>
                  <a:gd name="connsiteY29" fmla="*/ 738955 h 1477988"/>
                  <a:gd name="connsiteX30" fmla="*/ 2220148 w 2266801"/>
                  <a:gd name="connsiteY30" fmla="*/ 626424 h 147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6801" h="1477988">
                    <a:moveTo>
                      <a:pt x="2220148" y="626424"/>
                    </a:moveTo>
                    <a:lnTo>
                      <a:pt x="1640222" y="46575"/>
                    </a:lnTo>
                    <a:cubicBezTo>
                      <a:pt x="1610135" y="16489"/>
                      <a:pt x="1570202" y="0"/>
                      <a:pt x="1527768" y="0"/>
                    </a:cubicBezTo>
                    <a:cubicBezTo>
                      <a:pt x="1485257" y="0"/>
                      <a:pt x="1445324" y="16489"/>
                      <a:pt x="1415237" y="46575"/>
                    </a:cubicBezTo>
                    <a:cubicBezTo>
                      <a:pt x="1353267" y="108624"/>
                      <a:pt x="1353267" y="209511"/>
                      <a:pt x="1415237" y="271482"/>
                    </a:cubicBezTo>
                    <a:lnTo>
                      <a:pt x="1450090" y="306257"/>
                    </a:lnTo>
                    <a:lnTo>
                      <a:pt x="873055" y="306257"/>
                    </a:lnTo>
                    <a:lnTo>
                      <a:pt x="854300" y="325012"/>
                    </a:lnTo>
                    <a:lnTo>
                      <a:pt x="1495338" y="325012"/>
                    </a:lnTo>
                    <a:lnTo>
                      <a:pt x="1428522" y="258197"/>
                    </a:lnTo>
                    <a:cubicBezTo>
                      <a:pt x="1373819" y="203572"/>
                      <a:pt x="1373819" y="114485"/>
                      <a:pt x="1428522" y="59782"/>
                    </a:cubicBezTo>
                    <a:cubicBezTo>
                      <a:pt x="1455014" y="33291"/>
                      <a:pt x="1490258" y="18755"/>
                      <a:pt x="1527768" y="18755"/>
                    </a:cubicBezTo>
                    <a:cubicBezTo>
                      <a:pt x="1565201" y="18755"/>
                      <a:pt x="1600445" y="33291"/>
                      <a:pt x="1626937" y="59782"/>
                    </a:cubicBezTo>
                    <a:lnTo>
                      <a:pt x="2206941" y="639709"/>
                    </a:lnTo>
                    <a:cubicBezTo>
                      <a:pt x="2233433" y="666201"/>
                      <a:pt x="2248047" y="701445"/>
                      <a:pt x="2248047" y="738955"/>
                    </a:cubicBezTo>
                    <a:cubicBezTo>
                      <a:pt x="2248047" y="776466"/>
                      <a:pt x="2233433" y="811710"/>
                      <a:pt x="2206941" y="838202"/>
                    </a:cubicBezTo>
                    <a:lnTo>
                      <a:pt x="1626937" y="1418206"/>
                    </a:lnTo>
                    <a:cubicBezTo>
                      <a:pt x="1600523" y="1444698"/>
                      <a:pt x="1565279" y="1459233"/>
                      <a:pt x="1527847" y="1459233"/>
                    </a:cubicBezTo>
                    <a:cubicBezTo>
                      <a:pt x="1490336" y="1459233"/>
                      <a:pt x="1455092" y="1444620"/>
                      <a:pt x="1428522" y="1418206"/>
                    </a:cubicBezTo>
                    <a:cubicBezTo>
                      <a:pt x="1373819" y="1363582"/>
                      <a:pt x="1373819" y="1274495"/>
                      <a:pt x="1428522" y="1219714"/>
                    </a:cubicBezTo>
                    <a:lnTo>
                      <a:pt x="1487679" y="1160557"/>
                    </a:lnTo>
                    <a:lnTo>
                      <a:pt x="18833" y="1160557"/>
                    </a:lnTo>
                    <a:lnTo>
                      <a:pt x="0" y="1179390"/>
                    </a:lnTo>
                    <a:lnTo>
                      <a:pt x="1442354" y="1179390"/>
                    </a:lnTo>
                    <a:lnTo>
                      <a:pt x="1415237" y="1206507"/>
                    </a:lnTo>
                    <a:cubicBezTo>
                      <a:pt x="1353189" y="1268556"/>
                      <a:pt x="1353189" y="1369521"/>
                      <a:pt x="1415237" y="1431491"/>
                    </a:cubicBezTo>
                    <a:cubicBezTo>
                      <a:pt x="1445324" y="1461500"/>
                      <a:pt x="1485335" y="1477989"/>
                      <a:pt x="1527847" y="1477989"/>
                    </a:cubicBezTo>
                    <a:cubicBezTo>
                      <a:pt x="1570358" y="1477989"/>
                      <a:pt x="1610213" y="1461500"/>
                      <a:pt x="1640222" y="1431491"/>
                    </a:cubicBezTo>
                    <a:lnTo>
                      <a:pt x="2220148" y="851487"/>
                    </a:lnTo>
                    <a:cubicBezTo>
                      <a:pt x="2250235" y="821400"/>
                      <a:pt x="2266802" y="781467"/>
                      <a:pt x="2266802" y="738955"/>
                    </a:cubicBezTo>
                    <a:cubicBezTo>
                      <a:pt x="2266802" y="696444"/>
                      <a:pt x="2250235" y="656432"/>
                      <a:pt x="2220148" y="626424"/>
                    </a:cubicBezTo>
                    <a:close/>
                  </a:path>
                </a:pathLst>
              </a:custGeom>
              <a:solidFill>
                <a:srgbClr val="FFFFFF"/>
              </a:solidFill>
              <a:ln w="7815" cap="flat">
                <a:noFill/>
                <a:prstDash val="solid"/>
                <a:miter/>
              </a:ln>
            </p:spPr>
            <p:txBody>
              <a:bodyPr rtlCol="0" anchor="ctr"/>
              <a:lstStyle/>
              <a:p>
                <a:endParaRPr lang="en-US"/>
              </a:p>
            </p:txBody>
          </p:sp>
        </p:grpSp>
        <p:sp>
          <p:nvSpPr>
            <p:cNvPr id="76" name="Freeform: Shape 75">
              <a:extLst>
                <a:ext uri="{FF2B5EF4-FFF2-40B4-BE49-F238E27FC236}">
                  <a16:creationId xmlns:a16="http://schemas.microsoft.com/office/drawing/2014/main" id="{59AE6210-27B9-4638-9823-FC964ACBEE4F}"/>
                </a:ext>
              </a:extLst>
            </p:cNvPr>
            <p:cNvSpPr/>
            <p:nvPr/>
          </p:nvSpPr>
          <p:spPr>
            <a:xfrm>
              <a:off x="2791951" y="3062435"/>
              <a:ext cx="296566" cy="296566"/>
            </a:xfrm>
            <a:custGeom>
              <a:avLst/>
              <a:gdLst>
                <a:gd name="connsiteX0" fmla="*/ 0 w 296566"/>
                <a:gd name="connsiteY0" fmla="*/ 296567 h 296566"/>
                <a:gd name="connsiteX1" fmla="*/ 0 w 296566"/>
                <a:gd name="connsiteY1" fmla="*/ 0 h 296566"/>
                <a:gd name="connsiteX2" fmla="*/ 296567 w 296566"/>
                <a:gd name="connsiteY2" fmla="*/ 0 h 296566"/>
              </a:gdLst>
              <a:ahLst/>
              <a:cxnLst>
                <a:cxn ang="0">
                  <a:pos x="connsiteX0" y="connsiteY0"/>
                </a:cxn>
                <a:cxn ang="0">
                  <a:pos x="connsiteX1" y="connsiteY1"/>
                </a:cxn>
                <a:cxn ang="0">
                  <a:pos x="connsiteX2" y="connsiteY2"/>
                </a:cxn>
              </a:cxnLst>
              <a:rect l="l" t="t" r="r" b="b"/>
              <a:pathLst>
                <a:path w="296566" h="296566">
                  <a:moveTo>
                    <a:pt x="0" y="296567"/>
                  </a:moveTo>
                  <a:lnTo>
                    <a:pt x="0" y="0"/>
                  </a:lnTo>
                  <a:lnTo>
                    <a:pt x="296567" y="0"/>
                  </a:lnTo>
                  <a:close/>
                </a:path>
              </a:pathLst>
            </a:custGeom>
            <a:solidFill>
              <a:schemeClr val="accent2"/>
            </a:solidFill>
            <a:ln w="7815" cap="flat">
              <a:noFill/>
              <a:prstDash val="solid"/>
              <a:miter/>
            </a:ln>
          </p:spPr>
          <p:txBody>
            <a:bodyPr rtlCol="0" anchor="ctr"/>
            <a:lstStyle/>
            <a:p>
              <a:endParaRPr lang="en-US"/>
            </a:p>
          </p:txBody>
        </p:sp>
      </p:grpSp>
      <p:grpSp>
        <p:nvGrpSpPr>
          <p:cNvPr id="78" name="Graphic 20">
            <a:extLst>
              <a:ext uri="{FF2B5EF4-FFF2-40B4-BE49-F238E27FC236}">
                <a16:creationId xmlns:a16="http://schemas.microsoft.com/office/drawing/2014/main" id="{01FFB3B6-FFE7-4F8A-9D85-7ECD488E2C8C}"/>
              </a:ext>
            </a:extLst>
          </p:cNvPr>
          <p:cNvGrpSpPr/>
          <p:nvPr/>
        </p:nvGrpSpPr>
        <p:grpSpPr>
          <a:xfrm>
            <a:off x="4901912" y="1882577"/>
            <a:ext cx="2266801" cy="1477988"/>
            <a:chOff x="4901912" y="1882577"/>
            <a:chExt cx="2266801" cy="1477988"/>
          </a:xfrm>
        </p:grpSpPr>
        <p:grpSp>
          <p:nvGrpSpPr>
            <p:cNvPr id="79" name="Graphic 20">
              <a:extLst>
                <a:ext uri="{FF2B5EF4-FFF2-40B4-BE49-F238E27FC236}">
                  <a16:creationId xmlns:a16="http://schemas.microsoft.com/office/drawing/2014/main" id="{01FFB3B6-FFE7-4F8A-9D85-7ECD488E2C8C}"/>
                </a:ext>
              </a:extLst>
            </p:cNvPr>
            <p:cNvGrpSpPr/>
            <p:nvPr/>
          </p:nvGrpSpPr>
          <p:grpSpPr>
            <a:xfrm>
              <a:off x="4901912" y="1882577"/>
              <a:ext cx="2266801" cy="1477988"/>
              <a:chOff x="4901912" y="1882577"/>
              <a:chExt cx="2266801" cy="1477988"/>
            </a:xfrm>
          </p:grpSpPr>
          <p:sp>
            <p:nvSpPr>
              <p:cNvPr id="80" name="Freeform: Shape 79">
                <a:extLst>
                  <a:ext uri="{FF2B5EF4-FFF2-40B4-BE49-F238E27FC236}">
                    <a16:creationId xmlns:a16="http://schemas.microsoft.com/office/drawing/2014/main" id="{63542FD5-6EF8-4438-9F75-98FFA2C26CC6}"/>
                  </a:ext>
                </a:extLst>
              </p:cNvPr>
              <p:cNvSpPr/>
              <p:nvPr/>
            </p:nvSpPr>
            <p:spPr>
              <a:xfrm>
                <a:off x="4911368" y="1891935"/>
                <a:ext cx="2247968" cy="1459252"/>
              </a:xfrm>
              <a:custGeom>
                <a:avLst/>
                <a:gdLst>
                  <a:gd name="connsiteX0" fmla="*/ 2204128 w 2247968"/>
                  <a:gd name="connsiteY0" fmla="*/ 835486 h 1459252"/>
                  <a:gd name="connsiteX1" fmla="*/ 1624123 w 2247968"/>
                  <a:gd name="connsiteY1" fmla="*/ 1415491 h 1459252"/>
                  <a:gd name="connsiteX2" fmla="*/ 1518391 w 2247968"/>
                  <a:gd name="connsiteY2" fmla="*/ 1459253 h 1459252"/>
                  <a:gd name="connsiteX3" fmla="*/ 1412424 w 2247968"/>
                  <a:gd name="connsiteY3" fmla="*/ 1415491 h 1459252"/>
                  <a:gd name="connsiteX4" fmla="*/ 1412424 w 2247968"/>
                  <a:gd name="connsiteY4" fmla="*/ 1203792 h 1459252"/>
                  <a:gd name="connsiteX5" fmla="*/ 1455560 w 2247968"/>
                  <a:gd name="connsiteY5" fmla="*/ 1160576 h 1459252"/>
                  <a:gd name="connsiteX6" fmla="*/ 0 w 2247968"/>
                  <a:gd name="connsiteY6" fmla="*/ 1160576 h 1459252"/>
                  <a:gd name="connsiteX7" fmla="*/ 9377 w 2247968"/>
                  <a:gd name="connsiteY7" fmla="*/ 1151199 h 1459252"/>
                  <a:gd name="connsiteX8" fmla="*/ 844844 w 2247968"/>
                  <a:gd name="connsiteY8" fmla="*/ 315654 h 1459252"/>
                  <a:gd name="connsiteX9" fmla="*/ 854222 w 2247968"/>
                  <a:gd name="connsiteY9" fmla="*/ 306276 h 1459252"/>
                  <a:gd name="connsiteX10" fmla="*/ 1463297 w 2247968"/>
                  <a:gd name="connsiteY10" fmla="*/ 306276 h 1459252"/>
                  <a:gd name="connsiteX11" fmla="*/ 1412424 w 2247968"/>
                  <a:gd name="connsiteY11" fmla="*/ 255481 h 1459252"/>
                  <a:gd name="connsiteX12" fmla="*/ 1412424 w 2247968"/>
                  <a:gd name="connsiteY12" fmla="*/ 43782 h 1459252"/>
                  <a:gd name="connsiteX13" fmla="*/ 1624123 w 2247968"/>
                  <a:gd name="connsiteY13" fmla="*/ 43782 h 1459252"/>
                  <a:gd name="connsiteX14" fmla="*/ 2204128 w 2247968"/>
                  <a:gd name="connsiteY14" fmla="*/ 623708 h 1459252"/>
                  <a:gd name="connsiteX15" fmla="*/ 2204128 w 2247968"/>
                  <a:gd name="connsiteY15" fmla="*/ 835486 h 145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47968" h="1459252">
                    <a:moveTo>
                      <a:pt x="2204128" y="835486"/>
                    </a:moveTo>
                    <a:lnTo>
                      <a:pt x="1624123" y="1415491"/>
                    </a:lnTo>
                    <a:cubicBezTo>
                      <a:pt x="1594974" y="1444640"/>
                      <a:pt x="1556605" y="1459253"/>
                      <a:pt x="1518391" y="1459253"/>
                    </a:cubicBezTo>
                    <a:cubicBezTo>
                      <a:pt x="1479943" y="1459253"/>
                      <a:pt x="1441729" y="1444640"/>
                      <a:pt x="1412424" y="1415491"/>
                    </a:cubicBezTo>
                    <a:cubicBezTo>
                      <a:pt x="1353970" y="1357115"/>
                      <a:pt x="1353970" y="1262245"/>
                      <a:pt x="1412424" y="1203792"/>
                    </a:cubicBezTo>
                    <a:lnTo>
                      <a:pt x="1455560" y="1160576"/>
                    </a:lnTo>
                    <a:lnTo>
                      <a:pt x="0" y="1160576"/>
                    </a:lnTo>
                    <a:lnTo>
                      <a:pt x="9377" y="1151199"/>
                    </a:lnTo>
                    <a:lnTo>
                      <a:pt x="844844" y="315654"/>
                    </a:lnTo>
                    <a:lnTo>
                      <a:pt x="854222" y="306276"/>
                    </a:lnTo>
                    <a:lnTo>
                      <a:pt x="1463297" y="306276"/>
                    </a:lnTo>
                    <a:lnTo>
                      <a:pt x="1412424" y="255481"/>
                    </a:lnTo>
                    <a:cubicBezTo>
                      <a:pt x="1353970" y="197027"/>
                      <a:pt x="1353970" y="102314"/>
                      <a:pt x="1412424" y="43782"/>
                    </a:cubicBezTo>
                    <a:cubicBezTo>
                      <a:pt x="1470877" y="-14594"/>
                      <a:pt x="1565669" y="-14594"/>
                      <a:pt x="1624123" y="43782"/>
                    </a:cubicBezTo>
                    <a:lnTo>
                      <a:pt x="2204128" y="623708"/>
                    </a:lnTo>
                    <a:cubicBezTo>
                      <a:pt x="2262582" y="682162"/>
                      <a:pt x="2262582" y="777032"/>
                      <a:pt x="2204128" y="835486"/>
                    </a:cubicBezTo>
                    <a:close/>
                  </a:path>
                </a:pathLst>
              </a:custGeom>
              <a:solidFill>
                <a:schemeClr val="accent3"/>
              </a:solidFill>
              <a:ln w="781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CE710A6-E193-4FCA-98DE-F41FB3E40150}"/>
                  </a:ext>
                </a:extLst>
              </p:cNvPr>
              <p:cNvSpPr/>
              <p:nvPr/>
            </p:nvSpPr>
            <p:spPr>
              <a:xfrm>
                <a:off x="4901912" y="1882577"/>
                <a:ext cx="2266801" cy="1477988"/>
              </a:xfrm>
              <a:custGeom>
                <a:avLst/>
                <a:gdLst>
                  <a:gd name="connsiteX0" fmla="*/ 2220148 w 2266801"/>
                  <a:gd name="connsiteY0" fmla="*/ 626424 h 1477988"/>
                  <a:gd name="connsiteX1" fmla="*/ 1640222 w 2266801"/>
                  <a:gd name="connsiteY1" fmla="*/ 46575 h 1477988"/>
                  <a:gd name="connsiteX2" fmla="*/ 1527768 w 2266801"/>
                  <a:gd name="connsiteY2" fmla="*/ 0 h 1477988"/>
                  <a:gd name="connsiteX3" fmla="*/ 1415237 w 2266801"/>
                  <a:gd name="connsiteY3" fmla="*/ 46575 h 1477988"/>
                  <a:gd name="connsiteX4" fmla="*/ 1415237 w 2266801"/>
                  <a:gd name="connsiteY4" fmla="*/ 271482 h 1477988"/>
                  <a:gd name="connsiteX5" fmla="*/ 1450090 w 2266801"/>
                  <a:gd name="connsiteY5" fmla="*/ 306257 h 1477988"/>
                  <a:gd name="connsiteX6" fmla="*/ 873055 w 2266801"/>
                  <a:gd name="connsiteY6" fmla="*/ 306257 h 1477988"/>
                  <a:gd name="connsiteX7" fmla="*/ 854300 w 2266801"/>
                  <a:gd name="connsiteY7" fmla="*/ 325012 h 1477988"/>
                  <a:gd name="connsiteX8" fmla="*/ 1495337 w 2266801"/>
                  <a:gd name="connsiteY8" fmla="*/ 325012 h 1477988"/>
                  <a:gd name="connsiteX9" fmla="*/ 1428522 w 2266801"/>
                  <a:gd name="connsiteY9" fmla="*/ 258197 h 1477988"/>
                  <a:gd name="connsiteX10" fmla="*/ 1428522 w 2266801"/>
                  <a:gd name="connsiteY10" fmla="*/ 59782 h 1477988"/>
                  <a:gd name="connsiteX11" fmla="*/ 1527768 w 2266801"/>
                  <a:gd name="connsiteY11" fmla="*/ 18755 h 1477988"/>
                  <a:gd name="connsiteX12" fmla="*/ 1626937 w 2266801"/>
                  <a:gd name="connsiteY12" fmla="*/ 59782 h 1477988"/>
                  <a:gd name="connsiteX13" fmla="*/ 2206941 w 2266801"/>
                  <a:gd name="connsiteY13" fmla="*/ 639709 h 1477988"/>
                  <a:gd name="connsiteX14" fmla="*/ 2248047 w 2266801"/>
                  <a:gd name="connsiteY14" fmla="*/ 738955 h 1477988"/>
                  <a:gd name="connsiteX15" fmla="*/ 2206941 w 2266801"/>
                  <a:gd name="connsiteY15" fmla="*/ 838202 h 1477988"/>
                  <a:gd name="connsiteX16" fmla="*/ 1626937 w 2266801"/>
                  <a:gd name="connsiteY16" fmla="*/ 1418206 h 1477988"/>
                  <a:gd name="connsiteX17" fmla="*/ 1527847 w 2266801"/>
                  <a:gd name="connsiteY17" fmla="*/ 1459233 h 1477988"/>
                  <a:gd name="connsiteX18" fmla="*/ 1428522 w 2266801"/>
                  <a:gd name="connsiteY18" fmla="*/ 1418206 h 1477988"/>
                  <a:gd name="connsiteX19" fmla="*/ 1428522 w 2266801"/>
                  <a:gd name="connsiteY19" fmla="*/ 1219714 h 1477988"/>
                  <a:gd name="connsiteX20" fmla="*/ 1487679 w 2266801"/>
                  <a:gd name="connsiteY20" fmla="*/ 1160557 h 1477988"/>
                  <a:gd name="connsiteX21" fmla="*/ 18833 w 2266801"/>
                  <a:gd name="connsiteY21" fmla="*/ 1160557 h 1477988"/>
                  <a:gd name="connsiteX22" fmla="*/ 0 w 2266801"/>
                  <a:gd name="connsiteY22" fmla="*/ 1179390 h 1477988"/>
                  <a:gd name="connsiteX23" fmla="*/ 1442354 w 2266801"/>
                  <a:gd name="connsiteY23" fmla="*/ 1179390 h 1477988"/>
                  <a:gd name="connsiteX24" fmla="*/ 1415237 w 2266801"/>
                  <a:gd name="connsiteY24" fmla="*/ 1206507 h 1477988"/>
                  <a:gd name="connsiteX25" fmla="*/ 1415237 w 2266801"/>
                  <a:gd name="connsiteY25" fmla="*/ 1431491 h 1477988"/>
                  <a:gd name="connsiteX26" fmla="*/ 1527847 w 2266801"/>
                  <a:gd name="connsiteY26" fmla="*/ 1477989 h 1477988"/>
                  <a:gd name="connsiteX27" fmla="*/ 1640222 w 2266801"/>
                  <a:gd name="connsiteY27" fmla="*/ 1431491 h 1477988"/>
                  <a:gd name="connsiteX28" fmla="*/ 2220148 w 2266801"/>
                  <a:gd name="connsiteY28" fmla="*/ 851487 h 1477988"/>
                  <a:gd name="connsiteX29" fmla="*/ 2266802 w 2266801"/>
                  <a:gd name="connsiteY29" fmla="*/ 738955 h 1477988"/>
                  <a:gd name="connsiteX30" fmla="*/ 2220148 w 2266801"/>
                  <a:gd name="connsiteY30" fmla="*/ 626424 h 147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6801" h="1477988">
                    <a:moveTo>
                      <a:pt x="2220148" y="626424"/>
                    </a:moveTo>
                    <a:lnTo>
                      <a:pt x="1640222" y="46575"/>
                    </a:lnTo>
                    <a:cubicBezTo>
                      <a:pt x="1610135" y="16489"/>
                      <a:pt x="1570202" y="0"/>
                      <a:pt x="1527768" y="0"/>
                    </a:cubicBezTo>
                    <a:cubicBezTo>
                      <a:pt x="1485257" y="0"/>
                      <a:pt x="1445324" y="16489"/>
                      <a:pt x="1415237" y="46575"/>
                    </a:cubicBezTo>
                    <a:cubicBezTo>
                      <a:pt x="1353267" y="108624"/>
                      <a:pt x="1353267" y="209511"/>
                      <a:pt x="1415237" y="271482"/>
                    </a:cubicBezTo>
                    <a:lnTo>
                      <a:pt x="1450090" y="306257"/>
                    </a:lnTo>
                    <a:lnTo>
                      <a:pt x="873055" y="306257"/>
                    </a:lnTo>
                    <a:lnTo>
                      <a:pt x="854300" y="325012"/>
                    </a:lnTo>
                    <a:lnTo>
                      <a:pt x="1495337" y="325012"/>
                    </a:lnTo>
                    <a:lnTo>
                      <a:pt x="1428522" y="258197"/>
                    </a:lnTo>
                    <a:cubicBezTo>
                      <a:pt x="1373819" y="203572"/>
                      <a:pt x="1373819" y="114485"/>
                      <a:pt x="1428522" y="59782"/>
                    </a:cubicBezTo>
                    <a:cubicBezTo>
                      <a:pt x="1455014" y="33291"/>
                      <a:pt x="1490258" y="18755"/>
                      <a:pt x="1527768" y="18755"/>
                    </a:cubicBezTo>
                    <a:cubicBezTo>
                      <a:pt x="1565200" y="18755"/>
                      <a:pt x="1600445" y="33291"/>
                      <a:pt x="1626937" y="59782"/>
                    </a:cubicBezTo>
                    <a:lnTo>
                      <a:pt x="2206941" y="639709"/>
                    </a:lnTo>
                    <a:cubicBezTo>
                      <a:pt x="2233433" y="666201"/>
                      <a:pt x="2248047" y="701445"/>
                      <a:pt x="2248047" y="738955"/>
                    </a:cubicBezTo>
                    <a:cubicBezTo>
                      <a:pt x="2248047" y="776466"/>
                      <a:pt x="2233433" y="811710"/>
                      <a:pt x="2206941" y="838202"/>
                    </a:cubicBezTo>
                    <a:lnTo>
                      <a:pt x="1626937" y="1418206"/>
                    </a:lnTo>
                    <a:cubicBezTo>
                      <a:pt x="1600523" y="1444698"/>
                      <a:pt x="1565279" y="1459233"/>
                      <a:pt x="1527847" y="1459233"/>
                    </a:cubicBezTo>
                    <a:cubicBezTo>
                      <a:pt x="1490336" y="1459233"/>
                      <a:pt x="1455092" y="1444620"/>
                      <a:pt x="1428522" y="1418206"/>
                    </a:cubicBezTo>
                    <a:cubicBezTo>
                      <a:pt x="1373819" y="1363582"/>
                      <a:pt x="1373819" y="1274495"/>
                      <a:pt x="1428522" y="1219714"/>
                    </a:cubicBezTo>
                    <a:lnTo>
                      <a:pt x="1487679" y="1160557"/>
                    </a:lnTo>
                    <a:lnTo>
                      <a:pt x="18833" y="1160557"/>
                    </a:lnTo>
                    <a:lnTo>
                      <a:pt x="0" y="1179390"/>
                    </a:lnTo>
                    <a:lnTo>
                      <a:pt x="1442354" y="1179390"/>
                    </a:lnTo>
                    <a:lnTo>
                      <a:pt x="1415237" y="1206507"/>
                    </a:lnTo>
                    <a:cubicBezTo>
                      <a:pt x="1353188" y="1268556"/>
                      <a:pt x="1353188" y="1369521"/>
                      <a:pt x="1415237" y="1431491"/>
                    </a:cubicBezTo>
                    <a:cubicBezTo>
                      <a:pt x="1445324" y="1461500"/>
                      <a:pt x="1485335" y="1477989"/>
                      <a:pt x="1527847" y="1477989"/>
                    </a:cubicBezTo>
                    <a:cubicBezTo>
                      <a:pt x="1570358" y="1477989"/>
                      <a:pt x="1610213" y="1461500"/>
                      <a:pt x="1640222" y="1431491"/>
                    </a:cubicBezTo>
                    <a:lnTo>
                      <a:pt x="2220148" y="851487"/>
                    </a:lnTo>
                    <a:cubicBezTo>
                      <a:pt x="2250235" y="821400"/>
                      <a:pt x="2266802" y="781467"/>
                      <a:pt x="2266802" y="738955"/>
                    </a:cubicBezTo>
                    <a:cubicBezTo>
                      <a:pt x="2266802" y="696444"/>
                      <a:pt x="2250235" y="656432"/>
                      <a:pt x="2220148" y="626424"/>
                    </a:cubicBezTo>
                    <a:close/>
                  </a:path>
                </a:pathLst>
              </a:custGeom>
              <a:solidFill>
                <a:srgbClr val="FFFFFF"/>
              </a:solidFill>
              <a:ln w="7815" cap="flat">
                <a:noFill/>
                <a:prstDash val="solid"/>
                <a:miter/>
              </a:ln>
            </p:spPr>
            <p:txBody>
              <a:bodyPr rtlCol="0" anchor="ctr"/>
              <a:lstStyle/>
              <a:p>
                <a:endParaRPr lang="en-US"/>
              </a:p>
            </p:txBody>
          </p:sp>
        </p:grpSp>
        <p:sp>
          <p:nvSpPr>
            <p:cNvPr id="82" name="Freeform: Shape 81">
              <a:extLst>
                <a:ext uri="{FF2B5EF4-FFF2-40B4-BE49-F238E27FC236}">
                  <a16:creationId xmlns:a16="http://schemas.microsoft.com/office/drawing/2014/main" id="{6486A394-09E9-4B30-92D6-8959EFBFF219}"/>
                </a:ext>
              </a:extLst>
            </p:cNvPr>
            <p:cNvSpPr/>
            <p:nvPr/>
          </p:nvSpPr>
          <p:spPr>
            <a:xfrm>
              <a:off x="4901912" y="3062435"/>
              <a:ext cx="296566" cy="296566"/>
            </a:xfrm>
            <a:custGeom>
              <a:avLst/>
              <a:gdLst>
                <a:gd name="connsiteX0" fmla="*/ 0 w 296566"/>
                <a:gd name="connsiteY0" fmla="*/ 296567 h 296566"/>
                <a:gd name="connsiteX1" fmla="*/ 0 w 296566"/>
                <a:gd name="connsiteY1" fmla="*/ 0 h 296566"/>
                <a:gd name="connsiteX2" fmla="*/ 296567 w 296566"/>
                <a:gd name="connsiteY2" fmla="*/ 0 h 296566"/>
              </a:gdLst>
              <a:ahLst/>
              <a:cxnLst>
                <a:cxn ang="0">
                  <a:pos x="connsiteX0" y="connsiteY0"/>
                </a:cxn>
                <a:cxn ang="0">
                  <a:pos x="connsiteX1" y="connsiteY1"/>
                </a:cxn>
                <a:cxn ang="0">
                  <a:pos x="connsiteX2" y="connsiteY2"/>
                </a:cxn>
              </a:cxnLst>
              <a:rect l="l" t="t" r="r" b="b"/>
              <a:pathLst>
                <a:path w="296566" h="296566">
                  <a:moveTo>
                    <a:pt x="0" y="296567"/>
                  </a:moveTo>
                  <a:lnTo>
                    <a:pt x="0" y="0"/>
                  </a:lnTo>
                  <a:lnTo>
                    <a:pt x="296567" y="0"/>
                  </a:lnTo>
                  <a:close/>
                </a:path>
              </a:pathLst>
            </a:custGeom>
            <a:solidFill>
              <a:schemeClr val="accent3"/>
            </a:solidFill>
            <a:ln w="7815" cap="flat">
              <a:noFill/>
              <a:prstDash val="solid"/>
              <a:miter/>
            </a:ln>
          </p:spPr>
          <p:txBody>
            <a:bodyPr rtlCol="0" anchor="ctr"/>
            <a:lstStyle/>
            <a:p>
              <a:endParaRPr lang="en-US"/>
            </a:p>
          </p:txBody>
        </p:sp>
      </p:grpSp>
      <p:grpSp>
        <p:nvGrpSpPr>
          <p:cNvPr id="84" name="Graphic 20">
            <a:extLst>
              <a:ext uri="{FF2B5EF4-FFF2-40B4-BE49-F238E27FC236}">
                <a16:creationId xmlns:a16="http://schemas.microsoft.com/office/drawing/2014/main" id="{01FFB3B6-FFE7-4F8A-9D85-7ECD488E2C8C}"/>
              </a:ext>
            </a:extLst>
          </p:cNvPr>
          <p:cNvGrpSpPr/>
          <p:nvPr/>
        </p:nvGrpSpPr>
        <p:grpSpPr>
          <a:xfrm>
            <a:off x="7011873" y="1882577"/>
            <a:ext cx="2266801" cy="1477988"/>
            <a:chOff x="7011873" y="1882577"/>
            <a:chExt cx="2266801" cy="1477988"/>
          </a:xfrm>
        </p:grpSpPr>
        <p:grpSp>
          <p:nvGrpSpPr>
            <p:cNvPr id="85" name="Graphic 20">
              <a:extLst>
                <a:ext uri="{FF2B5EF4-FFF2-40B4-BE49-F238E27FC236}">
                  <a16:creationId xmlns:a16="http://schemas.microsoft.com/office/drawing/2014/main" id="{01FFB3B6-FFE7-4F8A-9D85-7ECD488E2C8C}"/>
                </a:ext>
              </a:extLst>
            </p:cNvPr>
            <p:cNvGrpSpPr/>
            <p:nvPr/>
          </p:nvGrpSpPr>
          <p:grpSpPr>
            <a:xfrm>
              <a:off x="7011873" y="1882577"/>
              <a:ext cx="2266801" cy="1477988"/>
              <a:chOff x="7011873" y="1882577"/>
              <a:chExt cx="2266801" cy="1477988"/>
            </a:xfrm>
          </p:grpSpPr>
          <p:sp>
            <p:nvSpPr>
              <p:cNvPr id="86" name="Freeform: Shape 85">
                <a:extLst>
                  <a:ext uri="{FF2B5EF4-FFF2-40B4-BE49-F238E27FC236}">
                    <a16:creationId xmlns:a16="http://schemas.microsoft.com/office/drawing/2014/main" id="{23C6711E-EF4B-4D06-AF35-13914A24DD0C}"/>
                  </a:ext>
                </a:extLst>
              </p:cNvPr>
              <p:cNvSpPr/>
              <p:nvPr/>
            </p:nvSpPr>
            <p:spPr>
              <a:xfrm>
                <a:off x="7021329" y="1891935"/>
                <a:ext cx="2247968" cy="1459252"/>
              </a:xfrm>
              <a:custGeom>
                <a:avLst/>
                <a:gdLst>
                  <a:gd name="connsiteX0" fmla="*/ 2204128 w 2247968"/>
                  <a:gd name="connsiteY0" fmla="*/ 835486 h 1459252"/>
                  <a:gd name="connsiteX1" fmla="*/ 1624123 w 2247968"/>
                  <a:gd name="connsiteY1" fmla="*/ 1415491 h 1459252"/>
                  <a:gd name="connsiteX2" fmla="*/ 1518391 w 2247968"/>
                  <a:gd name="connsiteY2" fmla="*/ 1459253 h 1459252"/>
                  <a:gd name="connsiteX3" fmla="*/ 1412424 w 2247968"/>
                  <a:gd name="connsiteY3" fmla="*/ 1415491 h 1459252"/>
                  <a:gd name="connsiteX4" fmla="*/ 1412424 w 2247968"/>
                  <a:gd name="connsiteY4" fmla="*/ 1203792 h 1459252"/>
                  <a:gd name="connsiteX5" fmla="*/ 1455560 w 2247968"/>
                  <a:gd name="connsiteY5" fmla="*/ 1160576 h 1459252"/>
                  <a:gd name="connsiteX6" fmla="*/ 0 w 2247968"/>
                  <a:gd name="connsiteY6" fmla="*/ 1160576 h 1459252"/>
                  <a:gd name="connsiteX7" fmla="*/ 9377 w 2247968"/>
                  <a:gd name="connsiteY7" fmla="*/ 1151199 h 1459252"/>
                  <a:gd name="connsiteX8" fmla="*/ 844844 w 2247968"/>
                  <a:gd name="connsiteY8" fmla="*/ 315654 h 1459252"/>
                  <a:gd name="connsiteX9" fmla="*/ 854222 w 2247968"/>
                  <a:gd name="connsiteY9" fmla="*/ 306276 h 1459252"/>
                  <a:gd name="connsiteX10" fmla="*/ 1463297 w 2247968"/>
                  <a:gd name="connsiteY10" fmla="*/ 306276 h 1459252"/>
                  <a:gd name="connsiteX11" fmla="*/ 1412424 w 2247968"/>
                  <a:gd name="connsiteY11" fmla="*/ 255481 h 1459252"/>
                  <a:gd name="connsiteX12" fmla="*/ 1412424 w 2247968"/>
                  <a:gd name="connsiteY12" fmla="*/ 43782 h 1459252"/>
                  <a:gd name="connsiteX13" fmla="*/ 1624123 w 2247968"/>
                  <a:gd name="connsiteY13" fmla="*/ 43782 h 1459252"/>
                  <a:gd name="connsiteX14" fmla="*/ 2204128 w 2247968"/>
                  <a:gd name="connsiteY14" fmla="*/ 623708 h 1459252"/>
                  <a:gd name="connsiteX15" fmla="*/ 2204128 w 2247968"/>
                  <a:gd name="connsiteY15" fmla="*/ 835486 h 145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47968" h="1459252">
                    <a:moveTo>
                      <a:pt x="2204128" y="835486"/>
                    </a:moveTo>
                    <a:lnTo>
                      <a:pt x="1624123" y="1415491"/>
                    </a:lnTo>
                    <a:cubicBezTo>
                      <a:pt x="1594974" y="1444640"/>
                      <a:pt x="1556605" y="1459253"/>
                      <a:pt x="1518391" y="1459253"/>
                    </a:cubicBezTo>
                    <a:cubicBezTo>
                      <a:pt x="1479943" y="1459253"/>
                      <a:pt x="1441729" y="1444640"/>
                      <a:pt x="1412424" y="1415491"/>
                    </a:cubicBezTo>
                    <a:cubicBezTo>
                      <a:pt x="1353970" y="1357115"/>
                      <a:pt x="1353970" y="1262245"/>
                      <a:pt x="1412424" y="1203792"/>
                    </a:cubicBezTo>
                    <a:lnTo>
                      <a:pt x="1455560" y="1160576"/>
                    </a:lnTo>
                    <a:lnTo>
                      <a:pt x="0" y="1160576"/>
                    </a:lnTo>
                    <a:lnTo>
                      <a:pt x="9377" y="1151199"/>
                    </a:lnTo>
                    <a:lnTo>
                      <a:pt x="844844" y="315654"/>
                    </a:lnTo>
                    <a:lnTo>
                      <a:pt x="854222" y="306276"/>
                    </a:lnTo>
                    <a:lnTo>
                      <a:pt x="1463297" y="306276"/>
                    </a:lnTo>
                    <a:lnTo>
                      <a:pt x="1412424" y="255481"/>
                    </a:lnTo>
                    <a:cubicBezTo>
                      <a:pt x="1353970" y="197027"/>
                      <a:pt x="1353970" y="102314"/>
                      <a:pt x="1412424" y="43782"/>
                    </a:cubicBezTo>
                    <a:cubicBezTo>
                      <a:pt x="1470877" y="-14594"/>
                      <a:pt x="1565669" y="-14594"/>
                      <a:pt x="1624123" y="43782"/>
                    </a:cubicBezTo>
                    <a:lnTo>
                      <a:pt x="2204128" y="623708"/>
                    </a:lnTo>
                    <a:cubicBezTo>
                      <a:pt x="2262582" y="682162"/>
                      <a:pt x="2262582" y="777032"/>
                      <a:pt x="2204128" y="835486"/>
                    </a:cubicBezTo>
                    <a:close/>
                  </a:path>
                </a:pathLst>
              </a:custGeom>
              <a:solidFill>
                <a:schemeClr val="accent4"/>
              </a:solidFill>
              <a:ln w="781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769BE0-76C9-44D1-B9AF-63685A2EFDA1}"/>
                  </a:ext>
                </a:extLst>
              </p:cNvPr>
              <p:cNvSpPr/>
              <p:nvPr/>
            </p:nvSpPr>
            <p:spPr>
              <a:xfrm>
                <a:off x="7011873" y="1882577"/>
                <a:ext cx="2266801" cy="1477988"/>
              </a:xfrm>
              <a:custGeom>
                <a:avLst/>
                <a:gdLst>
                  <a:gd name="connsiteX0" fmla="*/ 2220148 w 2266801"/>
                  <a:gd name="connsiteY0" fmla="*/ 626424 h 1477988"/>
                  <a:gd name="connsiteX1" fmla="*/ 1640222 w 2266801"/>
                  <a:gd name="connsiteY1" fmla="*/ 46575 h 1477988"/>
                  <a:gd name="connsiteX2" fmla="*/ 1527768 w 2266801"/>
                  <a:gd name="connsiteY2" fmla="*/ 0 h 1477988"/>
                  <a:gd name="connsiteX3" fmla="*/ 1415237 w 2266801"/>
                  <a:gd name="connsiteY3" fmla="*/ 46575 h 1477988"/>
                  <a:gd name="connsiteX4" fmla="*/ 1415237 w 2266801"/>
                  <a:gd name="connsiteY4" fmla="*/ 271482 h 1477988"/>
                  <a:gd name="connsiteX5" fmla="*/ 1450090 w 2266801"/>
                  <a:gd name="connsiteY5" fmla="*/ 306257 h 1477988"/>
                  <a:gd name="connsiteX6" fmla="*/ 873055 w 2266801"/>
                  <a:gd name="connsiteY6" fmla="*/ 306257 h 1477988"/>
                  <a:gd name="connsiteX7" fmla="*/ 854300 w 2266801"/>
                  <a:gd name="connsiteY7" fmla="*/ 325012 h 1477988"/>
                  <a:gd name="connsiteX8" fmla="*/ 1495337 w 2266801"/>
                  <a:gd name="connsiteY8" fmla="*/ 325012 h 1477988"/>
                  <a:gd name="connsiteX9" fmla="*/ 1428522 w 2266801"/>
                  <a:gd name="connsiteY9" fmla="*/ 258197 h 1477988"/>
                  <a:gd name="connsiteX10" fmla="*/ 1428522 w 2266801"/>
                  <a:gd name="connsiteY10" fmla="*/ 59782 h 1477988"/>
                  <a:gd name="connsiteX11" fmla="*/ 1527768 w 2266801"/>
                  <a:gd name="connsiteY11" fmla="*/ 18755 h 1477988"/>
                  <a:gd name="connsiteX12" fmla="*/ 1626937 w 2266801"/>
                  <a:gd name="connsiteY12" fmla="*/ 59782 h 1477988"/>
                  <a:gd name="connsiteX13" fmla="*/ 2206942 w 2266801"/>
                  <a:gd name="connsiteY13" fmla="*/ 639709 h 1477988"/>
                  <a:gd name="connsiteX14" fmla="*/ 2248047 w 2266801"/>
                  <a:gd name="connsiteY14" fmla="*/ 738955 h 1477988"/>
                  <a:gd name="connsiteX15" fmla="*/ 2206942 w 2266801"/>
                  <a:gd name="connsiteY15" fmla="*/ 838202 h 1477988"/>
                  <a:gd name="connsiteX16" fmla="*/ 1626937 w 2266801"/>
                  <a:gd name="connsiteY16" fmla="*/ 1418206 h 1477988"/>
                  <a:gd name="connsiteX17" fmla="*/ 1527847 w 2266801"/>
                  <a:gd name="connsiteY17" fmla="*/ 1459233 h 1477988"/>
                  <a:gd name="connsiteX18" fmla="*/ 1428522 w 2266801"/>
                  <a:gd name="connsiteY18" fmla="*/ 1418206 h 1477988"/>
                  <a:gd name="connsiteX19" fmla="*/ 1428522 w 2266801"/>
                  <a:gd name="connsiteY19" fmla="*/ 1219714 h 1477988"/>
                  <a:gd name="connsiteX20" fmla="*/ 1487679 w 2266801"/>
                  <a:gd name="connsiteY20" fmla="*/ 1160557 h 1477988"/>
                  <a:gd name="connsiteX21" fmla="*/ 18833 w 2266801"/>
                  <a:gd name="connsiteY21" fmla="*/ 1160557 h 1477988"/>
                  <a:gd name="connsiteX22" fmla="*/ 0 w 2266801"/>
                  <a:gd name="connsiteY22" fmla="*/ 1179390 h 1477988"/>
                  <a:gd name="connsiteX23" fmla="*/ 1442354 w 2266801"/>
                  <a:gd name="connsiteY23" fmla="*/ 1179390 h 1477988"/>
                  <a:gd name="connsiteX24" fmla="*/ 1415237 w 2266801"/>
                  <a:gd name="connsiteY24" fmla="*/ 1206507 h 1477988"/>
                  <a:gd name="connsiteX25" fmla="*/ 1415237 w 2266801"/>
                  <a:gd name="connsiteY25" fmla="*/ 1431491 h 1477988"/>
                  <a:gd name="connsiteX26" fmla="*/ 1527847 w 2266801"/>
                  <a:gd name="connsiteY26" fmla="*/ 1477989 h 1477988"/>
                  <a:gd name="connsiteX27" fmla="*/ 1640222 w 2266801"/>
                  <a:gd name="connsiteY27" fmla="*/ 1431491 h 1477988"/>
                  <a:gd name="connsiteX28" fmla="*/ 2220148 w 2266801"/>
                  <a:gd name="connsiteY28" fmla="*/ 851487 h 1477988"/>
                  <a:gd name="connsiteX29" fmla="*/ 2266801 w 2266801"/>
                  <a:gd name="connsiteY29" fmla="*/ 738955 h 1477988"/>
                  <a:gd name="connsiteX30" fmla="*/ 2220148 w 2266801"/>
                  <a:gd name="connsiteY30" fmla="*/ 626424 h 147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6801" h="1477988">
                    <a:moveTo>
                      <a:pt x="2220148" y="626424"/>
                    </a:moveTo>
                    <a:lnTo>
                      <a:pt x="1640222" y="46575"/>
                    </a:lnTo>
                    <a:cubicBezTo>
                      <a:pt x="1610135" y="16489"/>
                      <a:pt x="1570202" y="0"/>
                      <a:pt x="1527768" y="0"/>
                    </a:cubicBezTo>
                    <a:cubicBezTo>
                      <a:pt x="1485257" y="0"/>
                      <a:pt x="1445324" y="16489"/>
                      <a:pt x="1415237" y="46575"/>
                    </a:cubicBezTo>
                    <a:cubicBezTo>
                      <a:pt x="1353267" y="108624"/>
                      <a:pt x="1353267" y="209511"/>
                      <a:pt x="1415237" y="271482"/>
                    </a:cubicBezTo>
                    <a:lnTo>
                      <a:pt x="1450090" y="306257"/>
                    </a:lnTo>
                    <a:lnTo>
                      <a:pt x="873055" y="306257"/>
                    </a:lnTo>
                    <a:lnTo>
                      <a:pt x="854300" y="325012"/>
                    </a:lnTo>
                    <a:lnTo>
                      <a:pt x="1495337" y="325012"/>
                    </a:lnTo>
                    <a:lnTo>
                      <a:pt x="1428522" y="258197"/>
                    </a:lnTo>
                    <a:cubicBezTo>
                      <a:pt x="1373819" y="203572"/>
                      <a:pt x="1373819" y="114485"/>
                      <a:pt x="1428522" y="59782"/>
                    </a:cubicBezTo>
                    <a:cubicBezTo>
                      <a:pt x="1455014" y="33291"/>
                      <a:pt x="1490258" y="18755"/>
                      <a:pt x="1527768" y="18755"/>
                    </a:cubicBezTo>
                    <a:cubicBezTo>
                      <a:pt x="1565200" y="18755"/>
                      <a:pt x="1600445" y="33291"/>
                      <a:pt x="1626937" y="59782"/>
                    </a:cubicBezTo>
                    <a:lnTo>
                      <a:pt x="2206942" y="639709"/>
                    </a:lnTo>
                    <a:cubicBezTo>
                      <a:pt x="2233434" y="666201"/>
                      <a:pt x="2248047" y="701445"/>
                      <a:pt x="2248047" y="738955"/>
                    </a:cubicBezTo>
                    <a:cubicBezTo>
                      <a:pt x="2248047" y="776466"/>
                      <a:pt x="2233434" y="811710"/>
                      <a:pt x="2206942" y="838202"/>
                    </a:cubicBezTo>
                    <a:lnTo>
                      <a:pt x="1626937" y="1418206"/>
                    </a:lnTo>
                    <a:cubicBezTo>
                      <a:pt x="1600523" y="1444698"/>
                      <a:pt x="1565279" y="1459233"/>
                      <a:pt x="1527847" y="1459233"/>
                    </a:cubicBezTo>
                    <a:cubicBezTo>
                      <a:pt x="1490336" y="1459233"/>
                      <a:pt x="1455092" y="1444620"/>
                      <a:pt x="1428522" y="1418206"/>
                    </a:cubicBezTo>
                    <a:cubicBezTo>
                      <a:pt x="1373819" y="1363582"/>
                      <a:pt x="1373819" y="1274495"/>
                      <a:pt x="1428522" y="1219714"/>
                    </a:cubicBezTo>
                    <a:lnTo>
                      <a:pt x="1487679" y="1160557"/>
                    </a:lnTo>
                    <a:lnTo>
                      <a:pt x="18833" y="1160557"/>
                    </a:lnTo>
                    <a:lnTo>
                      <a:pt x="0" y="1179390"/>
                    </a:lnTo>
                    <a:lnTo>
                      <a:pt x="1442354" y="1179390"/>
                    </a:lnTo>
                    <a:lnTo>
                      <a:pt x="1415237" y="1206507"/>
                    </a:lnTo>
                    <a:cubicBezTo>
                      <a:pt x="1353188" y="1268556"/>
                      <a:pt x="1353188" y="1369521"/>
                      <a:pt x="1415237" y="1431491"/>
                    </a:cubicBezTo>
                    <a:cubicBezTo>
                      <a:pt x="1445324" y="1461500"/>
                      <a:pt x="1485335" y="1477989"/>
                      <a:pt x="1527847" y="1477989"/>
                    </a:cubicBezTo>
                    <a:cubicBezTo>
                      <a:pt x="1570358" y="1477989"/>
                      <a:pt x="1610213" y="1461500"/>
                      <a:pt x="1640222" y="1431491"/>
                    </a:cubicBezTo>
                    <a:lnTo>
                      <a:pt x="2220148" y="851487"/>
                    </a:lnTo>
                    <a:cubicBezTo>
                      <a:pt x="2250234" y="821400"/>
                      <a:pt x="2266801" y="781467"/>
                      <a:pt x="2266801" y="738955"/>
                    </a:cubicBezTo>
                    <a:cubicBezTo>
                      <a:pt x="2266801" y="696444"/>
                      <a:pt x="2250234" y="656432"/>
                      <a:pt x="2220148" y="626424"/>
                    </a:cubicBezTo>
                    <a:close/>
                  </a:path>
                </a:pathLst>
              </a:custGeom>
              <a:solidFill>
                <a:srgbClr val="FFFFFF"/>
              </a:solidFill>
              <a:ln w="7815" cap="flat">
                <a:noFill/>
                <a:prstDash val="solid"/>
                <a:miter/>
              </a:ln>
            </p:spPr>
            <p:txBody>
              <a:bodyPr rtlCol="0" anchor="ctr"/>
              <a:lstStyle/>
              <a:p>
                <a:endParaRPr lang="en-US"/>
              </a:p>
            </p:txBody>
          </p:sp>
        </p:grpSp>
        <p:sp>
          <p:nvSpPr>
            <p:cNvPr id="88" name="Freeform: Shape 87">
              <a:extLst>
                <a:ext uri="{FF2B5EF4-FFF2-40B4-BE49-F238E27FC236}">
                  <a16:creationId xmlns:a16="http://schemas.microsoft.com/office/drawing/2014/main" id="{F59818BE-6E79-4783-9AC3-43789DFC1946}"/>
                </a:ext>
              </a:extLst>
            </p:cNvPr>
            <p:cNvSpPr/>
            <p:nvPr/>
          </p:nvSpPr>
          <p:spPr>
            <a:xfrm>
              <a:off x="7011873" y="3062435"/>
              <a:ext cx="296566" cy="296566"/>
            </a:xfrm>
            <a:custGeom>
              <a:avLst/>
              <a:gdLst>
                <a:gd name="connsiteX0" fmla="*/ 0 w 296566"/>
                <a:gd name="connsiteY0" fmla="*/ 296567 h 296566"/>
                <a:gd name="connsiteX1" fmla="*/ 0 w 296566"/>
                <a:gd name="connsiteY1" fmla="*/ 0 h 296566"/>
                <a:gd name="connsiteX2" fmla="*/ 296567 w 296566"/>
                <a:gd name="connsiteY2" fmla="*/ 0 h 296566"/>
              </a:gdLst>
              <a:ahLst/>
              <a:cxnLst>
                <a:cxn ang="0">
                  <a:pos x="connsiteX0" y="connsiteY0"/>
                </a:cxn>
                <a:cxn ang="0">
                  <a:pos x="connsiteX1" y="connsiteY1"/>
                </a:cxn>
                <a:cxn ang="0">
                  <a:pos x="connsiteX2" y="connsiteY2"/>
                </a:cxn>
              </a:cxnLst>
              <a:rect l="l" t="t" r="r" b="b"/>
              <a:pathLst>
                <a:path w="296566" h="296566">
                  <a:moveTo>
                    <a:pt x="0" y="296567"/>
                  </a:moveTo>
                  <a:lnTo>
                    <a:pt x="0" y="0"/>
                  </a:lnTo>
                  <a:lnTo>
                    <a:pt x="296567" y="0"/>
                  </a:lnTo>
                  <a:close/>
                </a:path>
              </a:pathLst>
            </a:custGeom>
            <a:solidFill>
              <a:schemeClr val="accent4"/>
            </a:solidFill>
            <a:ln w="7815" cap="flat">
              <a:noFill/>
              <a:prstDash val="solid"/>
              <a:miter/>
            </a:ln>
          </p:spPr>
          <p:txBody>
            <a:bodyPr rtlCol="0" anchor="ctr"/>
            <a:lstStyle/>
            <a:p>
              <a:endParaRPr lang="en-US"/>
            </a:p>
          </p:txBody>
        </p:sp>
      </p:grpSp>
      <p:sp>
        <p:nvSpPr>
          <p:cNvPr id="91" name="TextBox 90">
            <a:extLst>
              <a:ext uri="{FF2B5EF4-FFF2-40B4-BE49-F238E27FC236}">
                <a16:creationId xmlns:a16="http://schemas.microsoft.com/office/drawing/2014/main" id="{70C902BE-03E6-4309-9837-6279E0B1C4BE}"/>
              </a:ext>
            </a:extLst>
          </p:cNvPr>
          <p:cNvSpPr txBox="1"/>
          <p:nvPr/>
        </p:nvSpPr>
        <p:spPr>
          <a:xfrm>
            <a:off x="1019271" y="4235206"/>
            <a:ext cx="1516436" cy="1800493"/>
          </a:xfrm>
          <a:prstGeom prst="rect">
            <a:avLst/>
          </a:prstGeom>
          <a:noFill/>
        </p:spPr>
        <p:txBody>
          <a:bodyPr wrap="square" rtlCol="0" anchor="ctr">
            <a:spAutoFit/>
          </a:bodyPr>
          <a:lstStyle/>
          <a:p>
            <a:pPr algn="ctr"/>
            <a:r>
              <a:rPr lang="en-US" sz="1400" b="1" dirty="0">
                <a:solidFill>
                  <a:schemeClr val="accent1"/>
                </a:solidFill>
                <a:latin typeface="Roboto" panose="02000000000000000000" pitchFamily="2" charset="0"/>
                <a:ea typeface="Roboto" panose="02000000000000000000" pitchFamily="2" charset="0"/>
              </a:rPr>
              <a:t>Problem Analysis</a:t>
            </a:r>
          </a:p>
          <a:p>
            <a:pPr algn="ct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92" name="TextBox 91">
            <a:extLst>
              <a:ext uri="{FF2B5EF4-FFF2-40B4-BE49-F238E27FC236}">
                <a16:creationId xmlns:a16="http://schemas.microsoft.com/office/drawing/2014/main" id="{8F76C557-235C-4E86-B4E4-2644D403EF76}"/>
              </a:ext>
            </a:extLst>
          </p:cNvPr>
          <p:cNvSpPr txBox="1"/>
          <p:nvPr/>
        </p:nvSpPr>
        <p:spPr>
          <a:xfrm>
            <a:off x="3131499" y="4235206"/>
            <a:ext cx="1516436" cy="1800493"/>
          </a:xfrm>
          <a:prstGeom prst="rect">
            <a:avLst/>
          </a:prstGeom>
          <a:noFill/>
        </p:spPr>
        <p:txBody>
          <a:bodyPr wrap="square" rtlCol="0" anchor="ctr">
            <a:spAutoFit/>
          </a:bodyPr>
          <a:lstStyle/>
          <a:p>
            <a:pPr algn="ctr"/>
            <a:r>
              <a:rPr lang="en-US" sz="1400" b="1" dirty="0">
                <a:solidFill>
                  <a:schemeClr val="accent2"/>
                </a:solidFill>
                <a:latin typeface="Roboto" panose="02000000000000000000" pitchFamily="2" charset="0"/>
                <a:ea typeface="Roboto" panose="02000000000000000000" pitchFamily="2" charset="0"/>
              </a:rPr>
              <a:t>Effects</a:t>
            </a:r>
            <a:br>
              <a:rPr lang="en-US" sz="1400" b="1" dirty="0">
                <a:solidFill>
                  <a:schemeClr val="accent2"/>
                </a:solidFill>
                <a:latin typeface="Roboto" panose="02000000000000000000" pitchFamily="2" charset="0"/>
                <a:ea typeface="Roboto" panose="02000000000000000000" pitchFamily="2" charset="0"/>
              </a:rPr>
            </a:br>
            <a:r>
              <a:rPr lang="en-US" sz="1400" b="1" dirty="0">
                <a:solidFill>
                  <a:schemeClr val="accent2"/>
                </a:solidFill>
                <a:latin typeface="Roboto" panose="02000000000000000000" pitchFamily="2" charset="0"/>
                <a:ea typeface="Roboto" panose="02000000000000000000" pitchFamily="2" charset="0"/>
              </a:rPr>
              <a:t>Analysis</a:t>
            </a:r>
          </a:p>
          <a:p>
            <a:pPr algn="ct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93" name="TextBox 92">
            <a:extLst>
              <a:ext uri="{FF2B5EF4-FFF2-40B4-BE49-F238E27FC236}">
                <a16:creationId xmlns:a16="http://schemas.microsoft.com/office/drawing/2014/main" id="{C37A669D-A79A-4689-AB3E-402AE4E8005A}"/>
              </a:ext>
            </a:extLst>
          </p:cNvPr>
          <p:cNvSpPr txBox="1"/>
          <p:nvPr/>
        </p:nvSpPr>
        <p:spPr>
          <a:xfrm>
            <a:off x="5243034" y="4235206"/>
            <a:ext cx="1516436" cy="1800493"/>
          </a:xfrm>
          <a:prstGeom prst="rect">
            <a:avLst/>
          </a:prstGeom>
          <a:noFill/>
        </p:spPr>
        <p:txBody>
          <a:bodyPr wrap="square" rtlCol="0" anchor="ctr">
            <a:spAutoFit/>
          </a:bodyPr>
          <a:lstStyle/>
          <a:p>
            <a:pPr algn="ctr"/>
            <a:r>
              <a:rPr lang="en-US" sz="1400" b="1" dirty="0">
                <a:solidFill>
                  <a:schemeClr val="accent3"/>
                </a:solidFill>
                <a:latin typeface="Roboto" panose="02000000000000000000" pitchFamily="2" charset="0"/>
                <a:ea typeface="Roboto" panose="02000000000000000000" pitchFamily="2" charset="0"/>
              </a:rPr>
              <a:t>Trend Exploration</a:t>
            </a:r>
          </a:p>
          <a:p>
            <a:pPr algn="ct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94" name="TextBox 93">
            <a:extLst>
              <a:ext uri="{FF2B5EF4-FFF2-40B4-BE49-F238E27FC236}">
                <a16:creationId xmlns:a16="http://schemas.microsoft.com/office/drawing/2014/main" id="{501D6273-4E51-43E2-94D7-821A999C3864}"/>
              </a:ext>
            </a:extLst>
          </p:cNvPr>
          <p:cNvSpPr txBox="1"/>
          <p:nvPr/>
        </p:nvSpPr>
        <p:spPr>
          <a:xfrm>
            <a:off x="7354626" y="4235206"/>
            <a:ext cx="1516436" cy="1708160"/>
          </a:xfrm>
          <a:prstGeom prst="rect">
            <a:avLst/>
          </a:prstGeom>
          <a:noFill/>
        </p:spPr>
        <p:txBody>
          <a:bodyPr wrap="square" rtlCol="0" anchor="ctr">
            <a:spAutoFit/>
          </a:bodyPr>
          <a:lstStyle/>
          <a:p>
            <a:pPr algn="ctr"/>
            <a:r>
              <a:rPr lang="en-US" sz="1400" b="1" dirty="0">
                <a:solidFill>
                  <a:schemeClr val="accent4"/>
                </a:solidFill>
                <a:latin typeface="Roboto" panose="02000000000000000000" pitchFamily="2" charset="0"/>
                <a:ea typeface="Roboto" panose="02000000000000000000" pitchFamily="2" charset="0"/>
              </a:rPr>
              <a:t>Scenario Development</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95" name="TextBox 94">
            <a:extLst>
              <a:ext uri="{FF2B5EF4-FFF2-40B4-BE49-F238E27FC236}">
                <a16:creationId xmlns:a16="http://schemas.microsoft.com/office/drawing/2014/main" id="{44100000-55F4-4201-8F8A-B35547051567}"/>
              </a:ext>
            </a:extLst>
          </p:cNvPr>
          <p:cNvSpPr txBox="1"/>
          <p:nvPr/>
        </p:nvSpPr>
        <p:spPr>
          <a:xfrm>
            <a:off x="9466228" y="4235206"/>
            <a:ext cx="1516436" cy="1800493"/>
          </a:xfrm>
          <a:prstGeom prst="rect">
            <a:avLst/>
          </a:prstGeom>
          <a:noFill/>
        </p:spPr>
        <p:txBody>
          <a:bodyPr wrap="square" rtlCol="0" anchor="ctr">
            <a:spAutoFit/>
          </a:bodyPr>
          <a:lstStyle/>
          <a:p>
            <a:pPr algn="ctr"/>
            <a:r>
              <a:rPr lang="en-US" sz="1400" b="1" dirty="0">
                <a:solidFill>
                  <a:schemeClr val="accent5"/>
                </a:solidFill>
                <a:latin typeface="Roboto" panose="02000000000000000000" pitchFamily="2" charset="0"/>
                <a:ea typeface="Roboto" panose="02000000000000000000" pitchFamily="2" charset="0"/>
              </a:rPr>
              <a:t>Evaluation of the Scenario</a:t>
            </a:r>
          </a:p>
          <a:p>
            <a:pPr algn="ct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cxnSp>
        <p:nvCxnSpPr>
          <p:cNvPr id="97" name="Straight Connector 96">
            <a:extLst>
              <a:ext uri="{FF2B5EF4-FFF2-40B4-BE49-F238E27FC236}">
                <a16:creationId xmlns:a16="http://schemas.microsoft.com/office/drawing/2014/main" id="{B5BCFE3E-B93F-46D2-BD21-70AA75BEBE2A}"/>
              </a:ext>
            </a:extLst>
          </p:cNvPr>
          <p:cNvCxnSpPr>
            <a:stCxn id="39" idx="3"/>
            <a:endCxn id="39" idx="6"/>
          </p:cNvCxnSpPr>
          <p:nvPr/>
        </p:nvCxnSpPr>
        <p:spPr>
          <a:xfrm>
            <a:off x="2818364" y="3501777"/>
            <a:ext cx="15629" cy="2252813"/>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8597552-E382-4770-AC89-155CC8C4667E}"/>
              </a:ext>
            </a:extLst>
          </p:cNvPr>
          <p:cNvSpPr txBox="1"/>
          <p:nvPr/>
        </p:nvSpPr>
        <p:spPr>
          <a:xfrm>
            <a:off x="1240085" y="3550010"/>
            <a:ext cx="1074808" cy="646331"/>
          </a:xfrm>
          <a:prstGeom prst="rect">
            <a:avLst/>
          </a:prstGeom>
          <a:noFill/>
        </p:spPr>
        <p:txBody>
          <a:bodyPr wrap="square" rtlCol="0" anchor="ctr">
            <a:spAutoFit/>
          </a:bodyPr>
          <a:lstStyle/>
          <a:p>
            <a:pPr algn="ctr"/>
            <a:r>
              <a:rPr lang="en-US" sz="3600" b="1" dirty="0">
                <a:solidFill>
                  <a:schemeClr val="accent1"/>
                </a:solidFill>
                <a:latin typeface="Roboto Thin" panose="02000000000000000000" pitchFamily="2" charset="0"/>
                <a:ea typeface="Roboto Thin" panose="02000000000000000000" pitchFamily="2" charset="0"/>
              </a:rPr>
              <a:t>01</a:t>
            </a:r>
            <a:endParaRPr lang="en-US" sz="2800" dirty="0">
              <a:latin typeface="Roboto Thin" panose="02000000000000000000" pitchFamily="2" charset="0"/>
              <a:ea typeface="Roboto Thin" panose="02000000000000000000" pitchFamily="2" charset="0"/>
            </a:endParaRPr>
          </a:p>
        </p:txBody>
      </p:sp>
      <p:sp>
        <p:nvSpPr>
          <p:cNvPr id="99" name="TextBox 98">
            <a:extLst>
              <a:ext uri="{FF2B5EF4-FFF2-40B4-BE49-F238E27FC236}">
                <a16:creationId xmlns:a16="http://schemas.microsoft.com/office/drawing/2014/main" id="{2A3CA09D-7B7B-4F81-96C1-82A951A6C289}"/>
              </a:ext>
            </a:extLst>
          </p:cNvPr>
          <p:cNvSpPr txBox="1"/>
          <p:nvPr/>
        </p:nvSpPr>
        <p:spPr>
          <a:xfrm>
            <a:off x="3382477" y="3550010"/>
            <a:ext cx="1074808" cy="646331"/>
          </a:xfrm>
          <a:prstGeom prst="rect">
            <a:avLst/>
          </a:prstGeom>
          <a:noFill/>
        </p:spPr>
        <p:txBody>
          <a:bodyPr wrap="square" rtlCol="0" anchor="ctr">
            <a:spAutoFit/>
          </a:bodyPr>
          <a:lstStyle/>
          <a:p>
            <a:pPr algn="ctr"/>
            <a:r>
              <a:rPr lang="en-US" sz="3600" b="1" dirty="0">
                <a:solidFill>
                  <a:schemeClr val="accent2"/>
                </a:solidFill>
                <a:latin typeface="Roboto Thin" panose="02000000000000000000" pitchFamily="2" charset="0"/>
                <a:ea typeface="Roboto Thin" panose="02000000000000000000" pitchFamily="2" charset="0"/>
              </a:rPr>
              <a:t>02</a:t>
            </a:r>
            <a:endParaRPr lang="en-US" sz="2800" dirty="0">
              <a:solidFill>
                <a:schemeClr val="accent2"/>
              </a:solidFill>
              <a:latin typeface="Roboto Thin" panose="02000000000000000000" pitchFamily="2" charset="0"/>
              <a:ea typeface="Roboto Thin" panose="02000000000000000000" pitchFamily="2" charset="0"/>
            </a:endParaRPr>
          </a:p>
        </p:txBody>
      </p:sp>
      <p:sp>
        <p:nvSpPr>
          <p:cNvPr id="100" name="TextBox 99">
            <a:extLst>
              <a:ext uri="{FF2B5EF4-FFF2-40B4-BE49-F238E27FC236}">
                <a16:creationId xmlns:a16="http://schemas.microsoft.com/office/drawing/2014/main" id="{8B5A7DF4-0C13-4380-905C-841DA6BA31BD}"/>
              </a:ext>
            </a:extLst>
          </p:cNvPr>
          <p:cNvSpPr txBox="1"/>
          <p:nvPr/>
        </p:nvSpPr>
        <p:spPr>
          <a:xfrm>
            <a:off x="5468567" y="3550010"/>
            <a:ext cx="1074808" cy="646331"/>
          </a:xfrm>
          <a:prstGeom prst="rect">
            <a:avLst/>
          </a:prstGeom>
          <a:noFill/>
        </p:spPr>
        <p:txBody>
          <a:bodyPr wrap="square" rtlCol="0" anchor="ctr">
            <a:spAutoFit/>
          </a:bodyPr>
          <a:lstStyle/>
          <a:p>
            <a:pPr algn="ctr"/>
            <a:r>
              <a:rPr lang="en-US" sz="3600" b="1" dirty="0">
                <a:solidFill>
                  <a:schemeClr val="accent3"/>
                </a:solidFill>
                <a:latin typeface="Roboto Thin" panose="02000000000000000000" pitchFamily="2" charset="0"/>
                <a:ea typeface="Roboto Thin" panose="02000000000000000000" pitchFamily="2" charset="0"/>
              </a:rPr>
              <a:t>03</a:t>
            </a:r>
            <a:endParaRPr lang="en-US" sz="2800" dirty="0">
              <a:solidFill>
                <a:schemeClr val="accent3"/>
              </a:solidFill>
              <a:latin typeface="Roboto Thin" panose="02000000000000000000" pitchFamily="2" charset="0"/>
              <a:ea typeface="Roboto Thin" panose="02000000000000000000" pitchFamily="2" charset="0"/>
            </a:endParaRPr>
          </a:p>
        </p:txBody>
      </p:sp>
      <p:sp>
        <p:nvSpPr>
          <p:cNvPr id="101" name="TextBox 100">
            <a:extLst>
              <a:ext uri="{FF2B5EF4-FFF2-40B4-BE49-F238E27FC236}">
                <a16:creationId xmlns:a16="http://schemas.microsoft.com/office/drawing/2014/main" id="{E13C50E9-E9BA-4482-929A-50D5B920B3D6}"/>
              </a:ext>
            </a:extLst>
          </p:cNvPr>
          <p:cNvSpPr txBox="1"/>
          <p:nvPr/>
        </p:nvSpPr>
        <p:spPr>
          <a:xfrm>
            <a:off x="7617783" y="3550010"/>
            <a:ext cx="1074808" cy="646331"/>
          </a:xfrm>
          <a:prstGeom prst="rect">
            <a:avLst/>
          </a:prstGeom>
          <a:noFill/>
        </p:spPr>
        <p:txBody>
          <a:bodyPr wrap="square" rtlCol="0" anchor="ctr">
            <a:spAutoFit/>
          </a:bodyPr>
          <a:lstStyle/>
          <a:p>
            <a:pPr algn="ctr"/>
            <a:r>
              <a:rPr lang="en-US" sz="3600" b="1" dirty="0">
                <a:solidFill>
                  <a:schemeClr val="accent4"/>
                </a:solidFill>
                <a:latin typeface="Roboto Thin" panose="02000000000000000000" pitchFamily="2" charset="0"/>
                <a:ea typeface="Roboto Thin" panose="02000000000000000000" pitchFamily="2" charset="0"/>
              </a:rPr>
              <a:t>04</a:t>
            </a:r>
            <a:endParaRPr lang="en-US" sz="2800" dirty="0">
              <a:solidFill>
                <a:schemeClr val="accent4"/>
              </a:solidFill>
              <a:latin typeface="Roboto Thin" panose="02000000000000000000" pitchFamily="2" charset="0"/>
              <a:ea typeface="Roboto Thin" panose="02000000000000000000" pitchFamily="2" charset="0"/>
            </a:endParaRPr>
          </a:p>
        </p:txBody>
      </p:sp>
      <p:sp>
        <p:nvSpPr>
          <p:cNvPr id="102" name="TextBox 101">
            <a:extLst>
              <a:ext uri="{FF2B5EF4-FFF2-40B4-BE49-F238E27FC236}">
                <a16:creationId xmlns:a16="http://schemas.microsoft.com/office/drawing/2014/main" id="{7C2FD022-7123-4D7A-85C7-0CE0DC1C04C6}"/>
              </a:ext>
            </a:extLst>
          </p:cNvPr>
          <p:cNvSpPr txBox="1"/>
          <p:nvPr/>
        </p:nvSpPr>
        <p:spPr>
          <a:xfrm>
            <a:off x="9687042" y="3550010"/>
            <a:ext cx="1074808" cy="646331"/>
          </a:xfrm>
          <a:prstGeom prst="rect">
            <a:avLst/>
          </a:prstGeom>
          <a:noFill/>
        </p:spPr>
        <p:txBody>
          <a:bodyPr wrap="square" rtlCol="0" anchor="ctr">
            <a:spAutoFit/>
          </a:bodyPr>
          <a:lstStyle/>
          <a:p>
            <a:pPr algn="ctr"/>
            <a:r>
              <a:rPr lang="en-US" sz="3600" b="1" dirty="0">
                <a:solidFill>
                  <a:schemeClr val="accent5"/>
                </a:solidFill>
                <a:latin typeface="Roboto Thin" panose="02000000000000000000" pitchFamily="2" charset="0"/>
                <a:ea typeface="Roboto Thin" panose="02000000000000000000" pitchFamily="2" charset="0"/>
              </a:rPr>
              <a:t>05</a:t>
            </a:r>
            <a:endParaRPr lang="en-US" sz="2800" dirty="0">
              <a:solidFill>
                <a:schemeClr val="accent5"/>
              </a:solidFill>
              <a:latin typeface="Roboto Thin" panose="02000000000000000000" pitchFamily="2" charset="0"/>
              <a:ea typeface="Roboto Thin" panose="02000000000000000000" pitchFamily="2" charset="0"/>
            </a:endParaRPr>
          </a:p>
        </p:txBody>
      </p:sp>
      <p:sp>
        <p:nvSpPr>
          <p:cNvPr id="108" name="Graphic 102">
            <a:extLst>
              <a:ext uri="{FF2B5EF4-FFF2-40B4-BE49-F238E27FC236}">
                <a16:creationId xmlns:a16="http://schemas.microsoft.com/office/drawing/2014/main" id="{521296B2-53FA-4C5D-BACC-734D5A1CEEF1}"/>
              </a:ext>
            </a:extLst>
          </p:cNvPr>
          <p:cNvSpPr/>
          <p:nvPr/>
        </p:nvSpPr>
        <p:spPr>
          <a:xfrm>
            <a:off x="5969130" y="2411358"/>
            <a:ext cx="362425" cy="398633"/>
          </a:xfrm>
          <a:custGeom>
            <a:avLst/>
            <a:gdLst>
              <a:gd name="connsiteX0" fmla="*/ 269833 w 362425"/>
              <a:gd name="connsiteY0" fmla="*/ 97394 h 398633"/>
              <a:gd name="connsiteX1" fmla="*/ 252816 w 362425"/>
              <a:gd name="connsiteY1" fmla="*/ 102461 h 398633"/>
              <a:gd name="connsiteX2" fmla="*/ 362426 w 362425"/>
              <a:gd name="connsiteY2" fmla="*/ 102711 h 398633"/>
              <a:gd name="connsiteX3" fmla="*/ 362426 w 362425"/>
              <a:gd name="connsiteY3" fmla="*/ 184043 h 398633"/>
              <a:gd name="connsiteX4" fmla="*/ 333397 w 362425"/>
              <a:gd name="connsiteY4" fmla="*/ 184043 h 398633"/>
              <a:gd name="connsiteX5" fmla="*/ 333397 w 362425"/>
              <a:gd name="connsiteY5" fmla="*/ 274007 h 398633"/>
              <a:gd name="connsiteX6" fmla="*/ 198512 w 362425"/>
              <a:gd name="connsiteY6" fmla="*/ 274007 h 398633"/>
              <a:gd name="connsiteX7" fmla="*/ 198512 w 362425"/>
              <a:gd name="connsiteY7" fmla="*/ 184043 h 398633"/>
              <a:gd name="connsiteX8" fmla="*/ 163977 w 362425"/>
              <a:gd name="connsiteY8" fmla="*/ 184043 h 398633"/>
              <a:gd name="connsiteX9" fmla="*/ 163977 w 362425"/>
              <a:gd name="connsiteY9" fmla="*/ 274007 h 398633"/>
              <a:gd name="connsiteX10" fmla="*/ 29092 w 362425"/>
              <a:gd name="connsiteY10" fmla="*/ 274007 h 398633"/>
              <a:gd name="connsiteX11" fmla="*/ 29092 w 362425"/>
              <a:gd name="connsiteY11" fmla="*/ 184043 h 398633"/>
              <a:gd name="connsiteX12" fmla="*/ 0 w 362425"/>
              <a:gd name="connsiteY12" fmla="*/ 184043 h 398633"/>
              <a:gd name="connsiteX13" fmla="*/ 0 w 362425"/>
              <a:gd name="connsiteY13" fmla="*/ 102711 h 398633"/>
              <a:gd name="connsiteX14" fmla="*/ 109610 w 362425"/>
              <a:gd name="connsiteY14" fmla="*/ 102711 h 398633"/>
              <a:gd name="connsiteX15" fmla="*/ 92530 w 362425"/>
              <a:gd name="connsiteY15" fmla="*/ 97644 h 398633"/>
              <a:gd name="connsiteX16" fmla="*/ 54304 w 362425"/>
              <a:gd name="connsiteY16" fmla="*/ 71180 h 398633"/>
              <a:gd name="connsiteX17" fmla="*/ 50488 w 362425"/>
              <a:gd name="connsiteY17" fmla="*/ 11996 h 398633"/>
              <a:gd name="connsiteX18" fmla="*/ 86724 w 362425"/>
              <a:gd name="connsiteY18" fmla="*/ 114 h 398633"/>
              <a:gd name="connsiteX19" fmla="*/ 122748 w 362425"/>
              <a:gd name="connsiteY19" fmla="*/ 12621 h 398633"/>
              <a:gd name="connsiteX20" fmla="*/ 181244 w 362425"/>
              <a:gd name="connsiteY20" fmla="*/ 86070 h 398633"/>
              <a:gd name="connsiteX21" fmla="*/ 239677 w 362425"/>
              <a:gd name="connsiteY21" fmla="*/ 12621 h 398633"/>
              <a:gd name="connsiteX22" fmla="*/ 275660 w 362425"/>
              <a:gd name="connsiteY22" fmla="*/ 4 h 398633"/>
              <a:gd name="connsiteX23" fmla="*/ 311938 w 362425"/>
              <a:gd name="connsiteY23" fmla="*/ 11746 h 398633"/>
              <a:gd name="connsiteX24" fmla="*/ 308059 w 362425"/>
              <a:gd name="connsiteY24" fmla="*/ 70930 h 398633"/>
              <a:gd name="connsiteX25" fmla="*/ 269833 w 362425"/>
              <a:gd name="connsiteY25" fmla="*/ 97394 h 398633"/>
              <a:gd name="connsiteX26" fmla="*/ 208647 w 362425"/>
              <a:gd name="connsiteY26" fmla="*/ 102461 h 398633"/>
              <a:gd name="connsiteX27" fmla="*/ 292856 w 362425"/>
              <a:gd name="connsiteY27" fmla="*/ 39398 h 398633"/>
              <a:gd name="connsiteX28" fmla="*/ 198637 w 362425"/>
              <a:gd name="connsiteY28" fmla="*/ 95392 h 398633"/>
              <a:gd name="connsiteX29" fmla="*/ 198637 w 362425"/>
              <a:gd name="connsiteY29" fmla="*/ 102461 h 398633"/>
              <a:gd name="connsiteX30" fmla="*/ 208647 w 362425"/>
              <a:gd name="connsiteY30" fmla="*/ 102461 h 398633"/>
              <a:gd name="connsiteX31" fmla="*/ 164164 w 362425"/>
              <a:gd name="connsiteY31" fmla="*/ 96205 h 398633"/>
              <a:gd name="connsiteX32" fmla="*/ 69632 w 362425"/>
              <a:gd name="connsiteY32" fmla="*/ 39398 h 398633"/>
              <a:gd name="connsiteX33" fmla="*/ 153717 w 362425"/>
              <a:gd name="connsiteY33" fmla="*/ 102461 h 398633"/>
              <a:gd name="connsiteX34" fmla="*/ 164164 w 362425"/>
              <a:gd name="connsiteY34" fmla="*/ 102461 h 398633"/>
              <a:gd name="connsiteX35" fmla="*/ 164164 w 362425"/>
              <a:gd name="connsiteY35" fmla="*/ 96205 h 398633"/>
              <a:gd name="connsiteX36" fmla="*/ 163977 w 362425"/>
              <a:gd name="connsiteY36" fmla="*/ 308418 h 398633"/>
              <a:gd name="connsiteX37" fmla="*/ 29092 w 362425"/>
              <a:gd name="connsiteY37" fmla="*/ 308418 h 398633"/>
              <a:gd name="connsiteX38" fmla="*/ 29092 w 362425"/>
              <a:gd name="connsiteY38" fmla="*/ 398634 h 398633"/>
              <a:gd name="connsiteX39" fmla="*/ 163977 w 362425"/>
              <a:gd name="connsiteY39" fmla="*/ 398634 h 398633"/>
              <a:gd name="connsiteX40" fmla="*/ 163977 w 362425"/>
              <a:gd name="connsiteY40" fmla="*/ 308418 h 398633"/>
              <a:gd name="connsiteX41" fmla="*/ 198512 w 362425"/>
              <a:gd name="connsiteY41" fmla="*/ 308418 h 398633"/>
              <a:gd name="connsiteX42" fmla="*/ 333397 w 362425"/>
              <a:gd name="connsiteY42" fmla="*/ 308418 h 398633"/>
              <a:gd name="connsiteX43" fmla="*/ 333397 w 362425"/>
              <a:gd name="connsiteY43" fmla="*/ 398634 h 398633"/>
              <a:gd name="connsiteX44" fmla="*/ 198512 w 362425"/>
              <a:gd name="connsiteY44" fmla="*/ 398634 h 398633"/>
              <a:gd name="connsiteX45" fmla="*/ 198512 w 362425"/>
              <a:gd name="connsiteY45" fmla="*/ 308418 h 39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62425" h="398633">
                <a:moveTo>
                  <a:pt x="269833" y="97394"/>
                </a:moveTo>
                <a:lnTo>
                  <a:pt x="252816" y="102461"/>
                </a:lnTo>
                <a:lnTo>
                  <a:pt x="362426" y="102711"/>
                </a:lnTo>
                <a:lnTo>
                  <a:pt x="362426" y="184043"/>
                </a:lnTo>
                <a:lnTo>
                  <a:pt x="333397" y="184043"/>
                </a:lnTo>
                <a:lnTo>
                  <a:pt x="333397" y="274007"/>
                </a:lnTo>
                <a:lnTo>
                  <a:pt x="198512" y="274007"/>
                </a:lnTo>
                <a:lnTo>
                  <a:pt x="198512" y="184043"/>
                </a:lnTo>
                <a:lnTo>
                  <a:pt x="163977" y="184043"/>
                </a:lnTo>
                <a:lnTo>
                  <a:pt x="163977" y="274007"/>
                </a:lnTo>
                <a:lnTo>
                  <a:pt x="29092" y="274007"/>
                </a:lnTo>
                <a:lnTo>
                  <a:pt x="29092" y="184043"/>
                </a:lnTo>
                <a:lnTo>
                  <a:pt x="0" y="184043"/>
                </a:lnTo>
                <a:lnTo>
                  <a:pt x="0" y="102711"/>
                </a:lnTo>
                <a:lnTo>
                  <a:pt x="109610" y="102711"/>
                </a:lnTo>
                <a:lnTo>
                  <a:pt x="92530" y="97644"/>
                </a:lnTo>
                <a:cubicBezTo>
                  <a:pt x="77905" y="91912"/>
                  <a:pt x="64817" y="82851"/>
                  <a:pt x="54304" y="71180"/>
                </a:cubicBezTo>
                <a:cubicBezTo>
                  <a:pt x="33659" y="47594"/>
                  <a:pt x="36537" y="22193"/>
                  <a:pt x="50488" y="11996"/>
                </a:cubicBezTo>
                <a:cubicBezTo>
                  <a:pt x="60940" y="4175"/>
                  <a:pt x="73670" y="1"/>
                  <a:pt x="86724" y="114"/>
                </a:cubicBezTo>
                <a:cubicBezTo>
                  <a:pt x="99777" y="227"/>
                  <a:pt x="112433" y="4621"/>
                  <a:pt x="122748" y="12621"/>
                </a:cubicBezTo>
                <a:cubicBezTo>
                  <a:pt x="161162" y="42651"/>
                  <a:pt x="175676" y="69741"/>
                  <a:pt x="181244" y="86070"/>
                </a:cubicBezTo>
                <a:cubicBezTo>
                  <a:pt x="186750" y="69741"/>
                  <a:pt x="201264" y="42651"/>
                  <a:pt x="239677" y="12621"/>
                </a:cubicBezTo>
                <a:cubicBezTo>
                  <a:pt x="249970" y="4595"/>
                  <a:pt x="262609" y="162"/>
                  <a:pt x="275660" y="4"/>
                </a:cubicBezTo>
                <a:cubicBezTo>
                  <a:pt x="288711" y="-154"/>
                  <a:pt x="301454" y="3970"/>
                  <a:pt x="311938" y="11746"/>
                </a:cubicBezTo>
                <a:cubicBezTo>
                  <a:pt x="325889" y="21943"/>
                  <a:pt x="328704" y="47344"/>
                  <a:pt x="308059" y="70930"/>
                </a:cubicBezTo>
                <a:cubicBezTo>
                  <a:pt x="297552" y="82608"/>
                  <a:pt x="284462" y="91670"/>
                  <a:pt x="269833" y="97394"/>
                </a:cubicBezTo>
                <a:close/>
                <a:moveTo>
                  <a:pt x="208647" y="102461"/>
                </a:moveTo>
                <a:cubicBezTo>
                  <a:pt x="236550" y="88948"/>
                  <a:pt x="298549" y="56353"/>
                  <a:pt x="292856" y="39398"/>
                </a:cubicBezTo>
                <a:cubicBezTo>
                  <a:pt x="285536" y="18002"/>
                  <a:pt x="229167" y="22756"/>
                  <a:pt x="198637" y="95392"/>
                </a:cubicBezTo>
                <a:lnTo>
                  <a:pt x="198637" y="102461"/>
                </a:lnTo>
                <a:lnTo>
                  <a:pt x="208647" y="102461"/>
                </a:lnTo>
                <a:close/>
                <a:moveTo>
                  <a:pt x="164164" y="96205"/>
                </a:moveTo>
                <a:cubicBezTo>
                  <a:pt x="133697" y="22881"/>
                  <a:pt x="76889" y="17877"/>
                  <a:pt x="69632" y="39398"/>
                </a:cubicBezTo>
                <a:cubicBezTo>
                  <a:pt x="64064" y="56415"/>
                  <a:pt x="126064" y="88948"/>
                  <a:pt x="153717" y="102461"/>
                </a:cubicBezTo>
                <a:lnTo>
                  <a:pt x="164164" y="102461"/>
                </a:lnTo>
                <a:lnTo>
                  <a:pt x="164164" y="96205"/>
                </a:lnTo>
                <a:close/>
                <a:moveTo>
                  <a:pt x="163977" y="308418"/>
                </a:moveTo>
                <a:lnTo>
                  <a:pt x="29092" y="308418"/>
                </a:lnTo>
                <a:lnTo>
                  <a:pt x="29092" y="398634"/>
                </a:lnTo>
                <a:lnTo>
                  <a:pt x="163977" y="398634"/>
                </a:lnTo>
                <a:lnTo>
                  <a:pt x="163977" y="308418"/>
                </a:lnTo>
                <a:close/>
                <a:moveTo>
                  <a:pt x="198512" y="308418"/>
                </a:moveTo>
                <a:lnTo>
                  <a:pt x="333397" y="308418"/>
                </a:lnTo>
                <a:lnTo>
                  <a:pt x="333397" y="398634"/>
                </a:lnTo>
                <a:lnTo>
                  <a:pt x="198512" y="398634"/>
                </a:lnTo>
                <a:lnTo>
                  <a:pt x="198512" y="308418"/>
                </a:lnTo>
                <a:close/>
              </a:path>
            </a:pathLst>
          </a:custGeom>
          <a:solidFill>
            <a:schemeClr val="bg2"/>
          </a:solidFill>
          <a:ln w="4953" cap="flat">
            <a:noFill/>
            <a:prstDash val="solid"/>
            <a:miter/>
          </a:ln>
        </p:spPr>
        <p:txBody>
          <a:bodyPr rtlCol="0" anchor="ctr"/>
          <a:lstStyle/>
          <a:p>
            <a:endParaRPr lang="en-US"/>
          </a:p>
        </p:txBody>
      </p:sp>
      <p:sp>
        <p:nvSpPr>
          <p:cNvPr id="109" name="Graphic 105">
            <a:extLst>
              <a:ext uri="{FF2B5EF4-FFF2-40B4-BE49-F238E27FC236}">
                <a16:creationId xmlns:a16="http://schemas.microsoft.com/office/drawing/2014/main" id="{D5C39575-434E-4BE0-8BF5-6FB0D195A1D8}"/>
              </a:ext>
            </a:extLst>
          </p:cNvPr>
          <p:cNvSpPr/>
          <p:nvPr/>
        </p:nvSpPr>
        <p:spPr>
          <a:xfrm>
            <a:off x="3854163" y="2508563"/>
            <a:ext cx="398633" cy="217275"/>
          </a:xfrm>
          <a:custGeom>
            <a:avLst/>
            <a:gdLst>
              <a:gd name="connsiteX0" fmla="*/ 398613 w 398633"/>
              <a:gd name="connsiteY0" fmla="*/ 52542 h 217275"/>
              <a:gd name="connsiteX1" fmla="*/ 398613 w 398633"/>
              <a:gd name="connsiteY1" fmla="*/ 41811 h 217275"/>
              <a:gd name="connsiteX2" fmla="*/ 387726 w 398633"/>
              <a:gd name="connsiteY2" fmla="*/ 12856 h 217275"/>
              <a:gd name="connsiteX3" fmla="*/ 359590 w 398633"/>
              <a:gd name="connsiteY3" fmla="*/ 0 h 217275"/>
              <a:gd name="connsiteX4" fmla="*/ 39043 w 398633"/>
              <a:gd name="connsiteY4" fmla="*/ 0 h 217275"/>
              <a:gd name="connsiteX5" fmla="*/ 10908 w 398633"/>
              <a:gd name="connsiteY5" fmla="*/ 12856 h 217275"/>
              <a:gd name="connsiteX6" fmla="*/ 20 w 398633"/>
              <a:gd name="connsiteY6" fmla="*/ 41811 h 217275"/>
              <a:gd name="connsiteX7" fmla="*/ 20 w 398633"/>
              <a:gd name="connsiteY7" fmla="*/ 52960 h 217275"/>
              <a:gd name="connsiteX8" fmla="*/ 39440 w 398633"/>
              <a:gd name="connsiteY8" fmla="*/ 69288 h 217275"/>
              <a:gd name="connsiteX9" fmla="*/ 55767 w 398633"/>
              <a:gd name="connsiteY9" fmla="*/ 108707 h 217275"/>
              <a:gd name="connsiteX10" fmla="*/ 39440 w 398633"/>
              <a:gd name="connsiteY10" fmla="*/ 148126 h 217275"/>
              <a:gd name="connsiteX11" fmla="*/ 20 w 398633"/>
              <a:gd name="connsiteY11" fmla="*/ 164454 h 217275"/>
              <a:gd name="connsiteX12" fmla="*/ 20 w 398633"/>
              <a:gd name="connsiteY12" fmla="*/ 175465 h 217275"/>
              <a:gd name="connsiteX13" fmla="*/ 10949 w 398633"/>
              <a:gd name="connsiteY13" fmla="*/ 204380 h 217275"/>
              <a:gd name="connsiteX14" fmla="*/ 39043 w 398633"/>
              <a:gd name="connsiteY14" fmla="*/ 217275 h 217275"/>
              <a:gd name="connsiteX15" fmla="*/ 359590 w 398633"/>
              <a:gd name="connsiteY15" fmla="*/ 217275 h 217275"/>
              <a:gd name="connsiteX16" fmla="*/ 387685 w 398633"/>
              <a:gd name="connsiteY16" fmla="*/ 204380 h 217275"/>
              <a:gd name="connsiteX17" fmla="*/ 398613 w 398633"/>
              <a:gd name="connsiteY17" fmla="*/ 175465 h 217275"/>
              <a:gd name="connsiteX18" fmla="*/ 398613 w 398633"/>
              <a:gd name="connsiteY18" fmla="*/ 164454 h 217275"/>
              <a:gd name="connsiteX19" fmla="*/ 359194 w 398633"/>
              <a:gd name="connsiteY19" fmla="*/ 148126 h 217275"/>
              <a:gd name="connsiteX20" fmla="*/ 342866 w 398633"/>
              <a:gd name="connsiteY20" fmla="*/ 108707 h 217275"/>
              <a:gd name="connsiteX21" fmla="*/ 359194 w 398633"/>
              <a:gd name="connsiteY21" fmla="*/ 69288 h 217275"/>
              <a:gd name="connsiteX22" fmla="*/ 398613 w 398633"/>
              <a:gd name="connsiteY22" fmla="*/ 52960 h 217275"/>
              <a:gd name="connsiteX23" fmla="*/ 398613 w 398633"/>
              <a:gd name="connsiteY23" fmla="*/ 52542 h 217275"/>
              <a:gd name="connsiteX24" fmla="*/ 86568 w 398633"/>
              <a:gd name="connsiteY24" fmla="*/ 100485 h 217275"/>
              <a:gd name="connsiteX25" fmla="*/ 83223 w 398633"/>
              <a:gd name="connsiteY25" fmla="*/ 87942 h 217275"/>
              <a:gd name="connsiteX26" fmla="*/ 83223 w 398633"/>
              <a:gd name="connsiteY26" fmla="*/ 72611 h 217275"/>
              <a:gd name="connsiteX27" fmla="*/ 86568 w 398633"/>
              <a:gd name="connsiteY27" fmla="*/ 60068 h 217275"/>
              <a:gd name="connsiteX28" fmla="*/ 95488 w 398633"/>
              <a:gd name="connsiteY28" fmla="*/ 52681 h 217275"/>
              <a:gd name="connsiteX29" fmla="*/ 107613 w 398633"/>
              <a:gd name="connsiteY29" fmla="*/ 50173 h 217275"/>
              <a:gd name="connsiteX30" fmla="*/ 119737 w 398633"/>
              <a:gd name="connsiteY30" fmla="*/ 52681 h 217275"/>
              <a:gd name="connsiteX31" fmla="*/ 128657 w 398633"/>
              <a:gd name="connsiteY31" fmla="*/ 60068 h 217275"/>
              <a:gd name="connsiteX32" fmla="*/ 132141 w 398633"/>
              <a:gd name="connsiteY32" fmla="*/ 72611 h 217275"/>
              <a:gd name="connsiteX33" fmla="*/ 132141 w 398633"/>
              <a:gd name="connsiteY33" fmla="*/ 87942 h 217275"/>
              <a:gd name="connsiteX34" fmla="*/ 128657 w 398633"/>
              <a:gd name="connsiteY34" fmla="*/ 100485 h 217275"/>
              <a:gd name="connsiteX35" fmla="*/ 119737 w 398633"/>
              <a:gd name="connsiteY35" fmla="*/ 108010 h 217275"/>
              <a:gd name="connsiteX36" fmla="*/ 107613 w 398633"/>
              <a:gd name="connsiteY36" fmla="*/ 110519 h 217275"/>
              <a:gd name="connsiteX37" fmla="*/ 95488 w 398633"/>
              <a:gd name="connsiteY37" fmla="*/ 108010 h 217275"/>
              <a:gd name="connsiteX38" fmla="*/ 86568 w 398633"/>
              <a:gd name="connsiteY38" fmla="*/ 100485 h 217275"/>
              <a:gd name="connsiteX39" fmla="*/ 162523 w 398633"/>
              <a:gd name="connsiteY39" fmla="*/ 51148 h 217275"/>
              <a:gd name="connsiteX40" fmla="*/ 182871 w 398633"/>
              <a:gd name="connsiteY40" fmla="*/ 51148 h 217275"/>
              <a:gd name="connsiteX41" fmla="*/ 127960 w 398633"/>
              <a:gd name="connsiteY41" fmla="*/ 166266 h 217275"/>
              <a:gd name="connsiteX42" fmla="*/ 107613 w 398633"/>
              <a:gd name="connsiteY42" fmla="*/ 166266 h 217275"/>
              <a:gd name="connsiteX43" fmla="*/ 162523 w 398633"/>
              <a:gd name="connsiteY43" fmla="*/ 51148 h 217275"/>
              <a:gd name="connsiteX44" fmla="*/ 207400 w 398633"/>
              <a:gd name="connsiteY44" fmla="*/ 144804 h 217275"/>
              <a:gd name="connsiteX45" fmla="*/ 203916 w 398633"/>
              <a:gd name="connsiteY45" fmla="*/ 157207 h 217275"/>
              <a:gd name="connsiteX46" fmla="*/ 195136 w 398633"/>
              <a:gd name="connsiteY46" fmla="*/ 164733 h 217275"/>
              <a:gd name="connsiteX47" fmla="*/ 182941 w 398633"/>
              <a:gd name="connsiteY47" fmla="*/ 167381 h 217275"/>
              <a:gd name="connsiteX48" fmla="*/ 170746 w 398633"/>
              <a:gd name="connsiteY48" fmla="*/ 164733 h 217275"/>
              <a:gd name="connsiteX49" fmla="*/ 161827 w 398633"/>
              <a:gd name="connsiteY49" fmla="*/ 157347 h 217275"/>
              <a:gd name="connsiteX50" fmla="*/ 158343 w 398633"/>
              <a:gd name="connsiteY50" fmla="*/ 144804 h 217275"/>
              <a:gd name="connsiteX51" fmla="*/ 158343 w 398633"/>
              <a:gd name="connsiteY51" fmla="*/ 129473 h 217275"/>
              <a:gd name="connsiteX52" fmla="*/ 161827 w 398633"/>
              <a:gd name="connsiteY52" fmla="*/ 116930 h 217275"/>
              <a:gd name="connsiteX53" fmla="*/ 170746 w 398633"/>
              <a:gd name="connsiteY53" fmla="*/ 109404 h 217275"/>
              <a:gd name="connsiteX54" fmla="*/ 182941 w 398633"/>
              <a:gd name="connsiteY54" fmla="*/ 106900 h 217275"/>
              <a:gd name="connsiteX55" fmla="*/ 195136 w 398633"/>
              <a:gd name="connsiteY55" fmla="*/ 109404 h 217275"/>
              <a:gd name="connsiteX56" fmla="*/ 203916 w 398633"/>
              <a:gd name="connsiteY56" fmla="*/ 116930 h 217275"/>
              <a:gd name="connsiteX57" fmla="*/ 207400 w 398633"/>
              <a:gd name="connsiteY57" fmla="*/ 129473 h 217275"/>
              <a:gd name="connsiteX58" fmla="*/ 207400 w 398633"/>
              <a:gd name="connsiteY58" fmla="*/ 144804 h 217275"/>
              <a:gd name="connsiteX59" fmla="*/ 288512 w 398633"/>
              <a:gd name="connsiteY59" fmla="*/ 205568 h 217275"/>
              <a:gd name="connsiteX60" fmla="*/ 271231 w 398633"/>
              <a:gd name="connsiteY60" fmla="*/ 205568 h 217275"/>
              <a:gd name="connsiteX61" fmla="*/ 271231 w 398633"/>
              <a:gd name="connsiteY61" fmla="*/ 171283 h 217275"/>
              <a:gd name="connsiteX62" fmla="*/ 288512 w 398633"/>
              <a:gd name="connsiteY62" fmla="*/ 171283 h 217275"/>
              <a:gd name="connsiteX63" fmla="*/ 288512 w 398633"/>
              <a:gd name="connsiteY63" fmla="*/ 205568 h 217275"/>
              <a:gd name="connsiteX64" fmla="*/ 288512 w 398633"/>
              <a:gd name="connsiteY64" fmla="*/ 129891 h 217275"/>
              <a:gd name="connsiteX65" fmla="*/ 271231 w 398633"/>
              <a:gd name="connsiteY65" fmla="*/ 129891 h 217275"/>
              <a:gd name="connsiteX66" fmla="*/ 271231 w 398633"/>
              <a:gd name="connsiteY66" fmla="*/ 88081 h 217275"/>
              <a:gd name="connsiteX67" fmla="*/ 288512 w 398633"/>
              <a:gd name="connsiteY67" fmla="*/ 88081 h 217275"/>
              <a:gd name="connsiteX68" fmla="*/ 288512 w 398633"/>
              <a:gd name="connsiteY68" fmla="*/ 129891 h 217275"/>
              <a:gd name="connsiteX69" fmla="*/ 288512 w 398633"/>
              <a:gd name="connsiteY69" fmla="*/ 47525 h 217275"/>
              <a:gd name="connsiteX70" fmla="*/ 271231 w 398633"/>
              <a:gd name="connsiteY70" fmla="*/ 47525 h 217275"/>
              <a:gd name="connsiteX71" fmla="*/ 271231 w 398633"/>
              <a:gd name="connsiteY71" fmla="*/ 12961 h 217275"/>
              <a:gd name="connsiteX72" fmla="*/ 288512 w 398633"/>
              <a:gd name="connsiteY72" fmla="*/ 12961 h 217275"/>
              <a:gd name="connsiteX73" fmla="*/ 288512 w 398633"/>
              <a:gd name="connsiteY73" fmla="*/ 47525 h 217275"/>
              <a:gd name="connsiteX74" fmla="*/ 113326 w 398633"/>
              <a:gd name="connsiteY74" fmla="*/ 87385 h 217275"/>
              <a:gd name="connsiteX75" fmla="*/ 113326 w 398633"/>
              <a:gd name="connsiteY75" fmla="*/ 73448 h 217275"/>
              <a:gd name="connsiteX76" fmla="*/ 107613 w 398633"/>
              <a:gd name="connsiteY76" fmla="*/ 67316 h 217275"/>
              <a:gd name="connsiteX77" fmla="*/ 102038 w 398633"/>
              <a:gd name="connsiteY77" fmla="*/ 73448 h 217275"/>
              <a:gd name="connsiteX78" fmla="*/ 102038 w 398633"/>
              <a:gd name="connsiteY78" fmla="*/ 87385 h 217275"/>
              <a:gd name="connsiteX79" fmla="*/ 107613 w 398633"/>
              <a:gd name="connsiteY79" fmla="*/ 93517 h 217275"/>
              <a:gd name="connsiteX80" fmla="*/ 113326 w 398633"/>
              <a:gd name="connsiteY80" fmla="*/ 87385 h 217275"/>
              <a:gd name="connsiteX81" fmla="*/ 177158 w 398633"/>
              <a:gd name="connsiteY81" fmla="*/ 130029 h 217275"/>
              <a:gd name="connsiteX82" fmla="*/ 182872 w 398633"/>
              <a:gd name="connsiteY82" fmla="*/ 123757 h 217275"/>
              <a:gd name="connsiteX83" fmla="*/ 188585 w 398633"/>
              <a:gd name="connsiteY83" fmla="*/ 130029 h 217275"/>
              <a:gd name="connsiteX84" fmla="*/ 188585 w 398633"/>
              <a:gd name="connsiteY84" fmla="*/ 143966 h 217275"/>
              <a:gd name="connsiteX85" fmla="*/ 182872 w 398633"/>
              <a:gd name="connsiteY85" fmla="*/ 150237 h 217275"/>
              <a:gd name="connsiteX86" fmla="*/ 177158 w 398633"/>
              <a:gd name="connsiteY86" fmla="*/ 143966 h 217275"/>
              <a:gd name="connsiteX87" fmla="*/ 177158 w 398633"/>
              <a:gd name="connsiteY87" fmla="*/ 130029 h 21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98633" h="217275">
                <a:moveTo>
                  <a:pt x="398613" y="52542"/>
                </a:moveTo>
                <a:lnTo>
                  <a:pt x="398613" y="41811"/>
                </a:lnTo>
                <a:cubicBezTo>
                  <a:pt x="398952" y="31099"/>
                  <a:pt x="395038" y="20690"/>
                  <a:pt x="387726" y="12856"/>
                </a:cubicBezTo>
                <a:cubicBezTo>
                  <a:pt x="380414" y="5022"/>
                  <a:pt x="370299" y="400"/>
                  <a:pt x="359590" y="0"/>
                </a:cubicBezTo>
                <a:lnTo>
                  <a:pt x="39043" y="0"/>
                </a:lnTo>
                <a:cubicBezTo>
                  <a:pt x="28334" y="400"/>
                  <a:pt x="18219" y="5022"/>
                  <a:pt x="10908" y="12856"/>
                </a:cubicBezTo>
                <a:cubicBezTo>
                  <a:pt x="3596" y="20690"/>
                  <a:pt x="-319" y="31099"/>
                  <a:pt x="20" y="41811"/>
                </a:cubicBezTo>
                <a:lnTo>
                  <a:pt x="20" y="52960"/>
                </a:lnTo>
                <a:cubicBezTo>
                  <a:pt x="14805" y="52960"/>
                  <a:pt x="28985" y="58833"/>
                  <a:pt x="39440" y="69288"/>
                </a:cubicBezTo>
                <a:cubicBezTo>
                  <a:pt x="49894" y="79743"/>
                  <a:pt x="55767" y="93922"/>
                  <a:pt x="55767" y="108707"/>
                </a:cubicBezTo>
                <a:cubicBezTo>
                  <a:pt x="55767" y="123492"/>
                  <a:pt x="49894" y="137672"/>
                  <a:pt x="39440" y="148126"/>
                </a:cubicBezTo>
                <a:cubicBezTo>
                  <a:pt x="28985" y="158581"/>
                  <a:pt x="14805" y="164454"/>
                  <a:pt x="20" y="164454"/>
                </a:cubicBezTo>
                <a:lnTo>
                  <a:pt x="20" y="175465"/>
                </a:lnTo>
                <a:cubicBezTo>
                  <a:pt x="-282" y="186165"/>
                  <a:pt x="3644" y="196554"/>
                  <a:pt x="10949" y="204380"/>
                </a:cubicBezTo>
                <a:cubicBezTo>
                  <a:pt x="18253" y="212207"/>
                  <a:pt x="28347" y="216839"/>
                  <a:pt x="39043" y="217275"/>
                </a:cubicBezTo>
                <a:lnTo>
                  <a:pt x="359590" y="217275"/>
                </a:lnTo>
                <a:cubicBezTo>
                  <a:pt x="370286" y="216839"/>
                  <a:pt x="380380" y="212207"/>
                  <a:pt x="387685" y="204380"/>
                </a:cubicBezTo>
                <a:cubicBezTo>
                  <a:pt x="394989" y="196554"/>
                  <a:pt x="398916" y="186165"/>
                  <a:pt x="398613" y="175465"/>
                </a:cubicBezTo>
                <a:lnTo>
                  <a:pt x="398613" y="164454"/>
                </a:lnTo>
                <a:cubicBezTo>
                  <a:pt x="383828" y="164454"/>
                  <a:pt x="369648" y="158581"/>
                  <a:pt x="359194" y="148126"/>
                </a:cubicBezTo>
                <a:cubicBezTo>
                  <a:pt x="348740" y="137672"/>
                  <a:pt x="342866" y="123492"/>
                  <a:pt x="342866" y="108707"/>
                </a:cubicBezTo>
                <a:cubicBezTo>
                  <a:pt x="342866" y="93922"/>
                  <a:pt x="348740" y="79743"/>
                  <a:pt x="359194" y="69288"/>
                </a:cubicBezTo>
                <a:cubicBezTo>
                  <a:pt x="369648" y="58833"/>
                  <a:pt x="383828" y="52960"/>
                  <a:pt x="398613" y="52960"/>
                </a:cubicBezTo>
                <a:lnTo>
                  <a:pt x="398613" y="52542"/>
                </a:lnTo>
                <a:close/>
                <a:moveTo>
                  <a:pt x="86568" y="100485"/>
                </a:moveTo>
                <a:cubicBezTo>
                  <a:pt x="84159" y="96760"/>
                  <a:pt x="82988" y="92370"/>
                  <a:pt x="83223" y="87942"/>
                </a:cubicBezTo>
                <a:lnTo>
                  <a:pt x="83223" y="72611"/>
                </a:lnTo>
                <a:cubicBezTo>
                  <a:pt x="83026" y="68186"/>
                  <a:pt x="84193" y="63807"/>
                  <a:pt x="86568" y="60068"/>
                </a:cubicBezTo>
                <a:cubicBezTo>
                  <a:pt x="88829" y="56854"/>
                  <a:pt x="91908" y="54303"/>
                  <a:pt x="95488" y="52681"/>
                </a:cubicBezTo>
                <a:cubicBezTo>
                  <a:pt x="99306" y="50998"/>
                  <a:pt x="103439" y="50143"/>
                  <a:pt x="107613" y="50173"/>
                </a:cubicBezTo>
                <a:cubicBezTo>
                  <a:pt x="111789" y="50112"/>
                  <a:pt x="115928" y="50969"/>
                  <a:pt x="119737" y="52681"/>
                </a:cubicBezTo>
                <a:cubicBezTo>
                  <a:pt x="123364" y="54228"/>
                  <a:pt x="126462" y="56793"/>
                  <a:pt x="128657" y="60068"/>
                </a:cubicBezTo>
                <a:cubicBezTo>
                  <a:pt x="131072" y="63795"/>
                  <a:pt x="132288" y="68172"/>
                  <a:pt x="132141" y="72611"/>
                </a:cubicBezTo>
                <a:lnTo>
                  <a:pt x="132141" y="87942"/>
                </a:lnTo>
                <a:cubicBezTo>
                  <a:pt x="132325" y="92384"/>
                  <a:pt x="131106" y="96773"/>
                  <a:pt x="128657" y="100485"/>
                </a:cubicBezTo>
                <a:cubicBezTo>
                  <a:pt x="126549" y="103869"/>
                  <a:pt x="123428" y="106502"/>
                  <a:pt x="119737" y="108010"/>
                </a:cubicBezTo>
                <a:cubicBezTo>
                  <a:pt x="115906" y="109655"/>
                  <a:pt x="111782" y="110508"/>
                  <a:pt x="107613" y="110519"/>
                </a:cubicBezTo>
                <a:cubicBezTo>
                  <a:pt x="103446" y="110482"/>
                  <a:pt x="99326" y="109630"/>
                  <a:pt x="95488" y="108010"/>
                </a:cubicBezTo>
                <a:cubicBezTo>
                  <a:pt x="91843" y="106426"/>
                  <a:pt x="88742" y="103810"/>
                  <a:pt x="86568" y="100485"/>
                </a:cubicBezTo>
                <a:close/>
                <a:moveTo>
                  <a:pt x="162523" y="51148"/>
                </a:moveTo>
                <a:lnTo>
                  <a:pt x="182871" y="51148"/>
                </a:lnTo>
                <a:lnTo>
                  <a:pt x="127960" y="166266"/>
                </a:lnTo>
                <a:lnTo>
                  <a:pt x="107613" y="166266"/>
                </a:lnTo>
                <a:lnTo>
                  <a:pt x="162523" y="51148"/>
                </a:lnTo>
                <a:close/>
                <a:moveTo>
                  <a:pt x="207400" y="144804"/>
                </a:moveTo>
                <a:cubicBezTo>
                  <a:pt x="207593" y="149204"/>
                  <a:pt x="206372" y="153551"/>
                  <a:pt x="203916" y="157207"/>
                </a:cubicBezTo>
                <a:cubicBezTo>
                  <a:pt x="201831" y="160557"/>
                  <a:pt x="198765" y="163185"/>
                  <a:pt x="195136" y="164733"/>
                </a:cubicBezTo>
                <a:cubicBezTo>
                  <a:pt x="191307" y="166478"/>
                  <a:pt x="187148" y="167381"/>
                  <a:pt x="182941" y="167381"/>
                </a:cubicBezTo>
                <a:cubicBezTo>
                  <a:pt x="178733" y="167381"/>
                  <a:pt x="174575" y="166478"/>
                  <a:pt x="170746" y="164733"/>
                </a:cubicBezTo>
                <a:cubicBezTo>
                  <a:pt x="167116" y="163194"/>
                  <a:pt x="164016" y="160626"/>
                  <a:pt x="161827" y="157347"/>
                </a:cubicBezTo>
                <a:cubicBezTo>
                  <a:pt x="159395" y="153627"/>
                  <a:pt x="158177" y="149244"/>
                  <a:pt x="158343" y="144804"/>
                </a:cubicBezTo>
                <a:lnTo>
                  <a:pt x="158343" y="129473"/>
                </a:lnTo>
                <a:cubicBezTo>
                  <a:pt x="158158" y="125030"/>
                  <a:pt x="159378" y="120641"/>
                  <a:pt x="161827" y="116930"/>
                </a:cubicBezTo>
                <a:cubicBezTo>
                  <a:pt x="163927" y="113539"/>
                  <a:pt x="167050" y="110904"/>
                  <a:pt x="170746" y="109404"/>
                </a:cubicBezTo>
                <a:cubicBezTo>
                  <a:pt x="174599" y="107752"/>
                  <a:pt x="178748" y="106900"/>
                  <a:pt x="182941" y="106900"/>
                </a:cubicBezTo>
                <a:cubicBezTo>
                  <a:pt x="187133" y="106900"/>
                  <a:pt x="191282" y="107752"/>
                  <a:pt x="195136" y="109404"/>
                </a:cubicBezTo>
                <a:cubicBezTo>
                  <a:pt x="198795" y="110904"/>
                  <a:pt x="201874" y="113543"/>
                  <a:pt x="203916" y="116930"/>
                </a:cubicBezTo>
                <a:cubicBezTo>
                  <a:pt x="206365" y="120641"/>
                  <a:pt x="207584" y="125030"/>
                  <a:pt x="207400" y="129473"/>
                </a:cubicBezTo>
                <a:lnTo>
                  <a:pt x="207400" y="144804"/>
                </a:lnTo>
                <a:close/>
                <a:moveTo>
                  <a:pt x="288512" y="205568"/>
                </a:moveTo>
                <a:lnTo>
                  <a:pt x="271231" y="205568"/>
                </a:lnTo>
                <a:lnTo>
                  <a:pt x="271231" y="171283"/>
                </a:lnTo>
                <a:lnTo>
                  <a:pt x="288512" y="171283"/>
                </a:lnTo>
                <a:lnTo>
                  <a:pt x="288512" y="205568"/>
                </a:lnTo>
                <a:close/>
                <a:moveTo>
                  <a:pt x="288512" y="129891"/>
                </a:moveTo>
                <a:lnTo>
                  <a:pt x="271231" y="129891"/>
                </a:lnTo>
                <a:lnTo>
                  <a:pt x="271231" y="88081"/>
                </a:lnTo>
                <a:lnTo>
                  <a:pt x="288512" y="88081"/>
                </a:lnTo>
                <a:lnTo>
                  <a:pt x="288512" y="129891"/>
                </a:lnTo>
                <a:close/>
                <a:moveTo>
                  <a:pt x="288512" y="47525"/>
                </a:moveTo>
                <a:lnTo>
                  <a:pt x="271231" y="47525"/>
                </a:lnTo>
                <a:lnTo>
                  <a:pt x="271231" y="12961"/>
                </a:lnTo>
                <a:lnTo>
                  <a:pt x="288512" y="12961"/>
                </a:lnTo>
                <a:lnTo>
                  <a:pt x="288512" y="47525"/>
                </a:lnTo>
                <a:close/>
                <a:moveTo>
                  <a:pt x="113326" y="87385"/>
                </a:moveTo>
                <a:lnTo>
                  <a:pt x="113326" y="73448"/>
                </a:lnTo>
                <a:cubicBezTo>
                  <a:pt x="113326" y="69407"/>
                  <a:pt x="111376" y="67316"/>
                  <a:pt x="107613" y="67316"/>
                </a:cubicBezTo>
                <a:cubicBezTo>
                  <a:pt x="103849" y="67316"/>
                  <a:pt x="102038" y="69407"/>
                  <a:pt x="102038" y="73448"/>
                </a:cubicBezTo>
                <a:lnTo>
                  <a:pt x="102038" y="87385"/>
                </a:lnTo>
                <a:cubicBezTo>
                  <a:pt x="102038" y="91566"/>
                  <a:pt x="103849" y="93517"/>
                  <a:pt x="107613" y="93517"/>
                </a:cubicBezTo>
                <a:cubicBezTo>
                  <a:pt x="111376" y="93517"/>
                  <a:pt x="113326" y="91566"/>
                  <a:pt x="113326" y="87385"/>
                </a:cubicBezTo>
                <a:close/>
                <a:moveTo>
                  <a:pt x="177158" y="130029"/>
                </a:moveTo>
                <a:cubicBezTo>
                  <a:pt x="177158" y="125848"/>
                  <a:pt x="179108" y="123757"/>
                  <a:pt x="182872" y="123757"/>
                </a:cubicBezTo>
                <a:cubicBezTo>
                  <a:pt x="186635" y="123757"/>
                  <a:pt x="188585" y="125430"/>
                  <a:pt x="188585" y="130029"/>
                </a:cubicBezTo>
                <a:lnTo>
                  <a:pt x="188585" y="143966"/>
                </a:lnTo>
                <a:cubicBezTo>
                  <a:pt x="188585" y="148286"/>
                  <a:pt x="186635" y="150237"/>
                  <a:pt x="182872" y="150237"/>
                </a:cubicBezTo>
                <a:cubicBezTo>
                  <a:pt x="179108" y="150237"/>
                  <a:pt x="177158" y="148286"/>
                  <a:pt x="177158" y="143966"/>
                </a:cubicBezTo>
                <a:lnTo>
                  <a:pt x="177158" y="130029"/>
                </a:lnTo>
                <a:close/>
              </a:path>
            </a:pathLst>
          </a:custGeom>
          <a:solidFill>
            <a:schemeClr val="bg2"/>
          </a:solidFill>
          <a:ln w="4953" cap="flat">
            <a:noFill/>
            <a:prstDash val="solid"/>
            <a:miter/>
          </a:ln>
        </p:spPr>
        <p:txBody>
          <a:bodyPr rtlCol="0" anchor="ctr"/>
          <a:lstStyle/>
          <a:p>
            <a:endParaRPr lang="en-US"/>
          </a:p>
        </p:txBody>
      </p:sp>
      <p:sp>
        <p:nvSpPr>
          <p:cNvPr id="110" name="Graphic 106">
            <a:extLst>
              <a:ext uri="{FF2B5EF4-FFF2-40B4-BE49-F238E27FC236}">
                <a16:creationId xmlns:a16="http://schemas.microsoft.com/office/drawing/2014/main" id="{35811BA2-FE5B-47D1-AB93-6C4327139772}"/>
              </a:ext>
            </a:extLst>
          </p:cNvPr>
          <p:cNvSpPr/>
          <p:nvPr/>
        </p:nvSpPr>
        <p:spPr>
          <a:xfrm>
            <a:off x="1713000" y="2444136"/>
            <a:ext cx="398633" cy="392943"/>
          </a:xfrm>
          <a:custGeom>
            <a:avLst/>
            <a:gdLst>
              <a:gd name="connsiteX0" fmla="*/ 379487 w 398633"/>
              <a:gd name="connsiteY0" fmla="*/ 188424 h 392943"/>
              <a:gd name="connsiteX1" fmla="*/ 365590 w 398633"/>
              <a:gd name="connsiteY1" fmla="*/ 175231 h 392943"/>
              <a:gd name="connsiteX2" fmla="*/ 360353 w 398633"/>
              <a:gd name="connsiteY2" fmla="*/ 156800 h 392943"/>
              <a:gd name="connsiteX3" fmla="*/ 369654 w 398633"/>
              <a:gd name="connsiteY3" fmla="*/ 132883 h 392943"/>
              <a:gd name="connsiteX4" fmla="*/ 378418 w 398633"/>
              <a:gd name="connsiteY4" fmla="*/ 114477 h 392943"/>
              <a:gd name="connsiteX5" fmla="*/ 375784 w 398633"/>
              <a:gd name="connsiteY5" fmla="*/ 94263 h 392943"/>
              <a:gd name="connsiteX6" fmla="*/ 362596 w 398633"/>
              <a:gd name="connsiteY6" fmla="*/ 78717 h 392943"/>
              <a:gd name="connsiteX7" fmla="*/ 343080 w 398633"/>
              <a:gd name="connsiteY7" fmla="*/ 72825 h 392943"/>
              <a:gd name="connsiteX8" fmla="*/ 335107 w 398633"/>
              <a:gd name="connsiteY8" fmla="*/ 73755 h 392943"/>
              <a:gd name="connsiteX9" fmla="*/ 319293 w 398633"/>
              <a:gd name="connsiteY9" fmla="*/ 73604 h 392943"/>
              <a:gd name="connsiteX10" fmla="*/ 305091 w 398633"/>
              <a:gd name="connsiteY10" fmla="*/ 66643 h 392943"/>
              <a:gd name="connsiteX11" fmla="*/ 295284 w 398633"/>
              <a:gd name="connsiteY11" fmla="*/ 54235 h 392943"/>
              <a:gd name="connsiteX12" fmla="*/ 291791 w 398633"/>
              <a:gd name="connsiteY12" fmla="*/ 38810 h 392943"/>
              <a:gd name="connsiteX13" fmla="*/ 291791 w 398633"/>
              <a:gd name="connsiteY13" fmla="*/ 37216 h 392943"/>
              <a:gd name="connsiteX14" fmla="*/ 285620 w 398633"/>
              <a:gd name="connsiteY14" fmla="*/ 15883 h 392943"/>
              <a:gd name="connsiteX15" fmla="*/ 268107 w 398633"/>
              <a:gd name="connsiteY15" fmla="*/ 2228 h 392943"/>
              <a:gd name="connsiteX16" fmla="*/ 245914 w 398633"/>
              <a:gd name="connsiteY16" fmla="*/ 1445 h 392943"/>
              <a:gd name="connsiteX17" fmla="*/ 227481 w 398633"/>
              <a:gd name="connsiteY17" fmla="*/ 13830 h 392943"/>
              <a:gd name="connsiteX18" fmla="*/ 214929 w 398633"/>
              <a:gd name="connsiteY18" fmla="*/ 24017 h 392943"/>
              <a:gd name="connsiteX19" fmla="*/ 199179 w 398633"/>
              <a:gd name="connsiteY19" fmla="*/ 27659 h 392943"/>
              <a:gd name="connsiteX20" fmla="*/ 183430 w 398633"/>
              <a:gd name="connsiteY20" fmla="*/ 24017 h 392943"/>
              <a:gd name="connsiteX21" fmla="*/ 170878 w 398633"/>
              <a:gd name="connsiteY21" fmla="*/ 13830 h 392943"/>
              <a:gd name="connsiteX22" fmla="*/ 152863 w 398633"/>
              <a:gd name="connsiteY22" fmla="*/ 1507 h 392943"/>
              <a:gd name="connsiteX23" fmla="*/ 131041 w 398633"/>
              <a:gd name="connsiteY23" fmla="*/ 1905 h 392943"/>
              <a:gd name="connsiteX24" fmla="*/ 113488 w 398633"/>
              <a:gd name="connsiteY24" fmla="*/ 14877 h 392943"/>
              <a:gd name="connsiteX25" fmla="*/ 106701 w 398633"/>
              <a:gd name="connsiteY25" fmla="*/ 35621 h 392943"/>
              <a:gd name="connsiteX26" fmla="*/ 106701 w 398633"/>
              <a:gd name="connsiteY26" fmla="*/ 37216 h 392943"/>
              <a:gd name="connsiteX27" fmla="*/ 104373 w 398633"/>
              <a:gd name="connsiteY27" fmla="*/ 51322 h 392943"/>
              <a:gd name="connsiteX28" fmla="*/ 96721 w 398633"/>
              <a:gd name="connsiteY28" fmla="*/ 63399 h 392943"/>
              <a:gd name="connsiteX29" fmla="*/ 84960 w 398633"/>
              <a:gd name="connsiteY29" fmla="*/ 71528 h 392943"/>
              <a:gd name="connsiteX30" fmla="*/ 70958 w 398633"/>
              <a:gd name="connsiteY30" fmla="*/ 74420 h 392943"/>
              <a:gd name="connsiteX31" fmla="*/ 63252 w 398633"/>
              <a:gd name="connsiteY31" fmla="*/ 73622 h 392943"/>
              <a:gd name="connsiteX32" fmla="*/ 47321 w 398633"/>
              <a:gd name="connsiteY32" fmla="*/ 73800 h 392943"/>
              <a:gd name="connsiteX33" fmla="*/ 33038 w 398633"/>
              <a:gd name="connsiteY33" fmla="*/ 80858 h 392943"/>
              <a:gd name="connsiteX34" fmla="*/ 23220 w 398633"/>
              <a:gd name="connsiteY34" fmla="*/ 93405 h 392943"/>
              <a:gd name="connsiteX35" fmla="*/ 19803 w 398633"/>
              <a:gd name="connsiteY35" fmla="*/ 108966 h 392943"/>
              <a:gd name="connsiteX36" fmla="*/ 29103 w 398633"/>
              <a:gd name="connsiteY36" fmla="*/ 132750 h 392943"/>
              <a:gd name="connsiteX37" fmla="*/ 38272 w 398633"/>
              <a:gd name="connsiteY37" fmla="*/ 156800 h 392943"/>
              <a:gd name="connsiteX38" fmla="*/ 33175 w 398633"/>
              <a:gd name="connsiteY38" fmla="*/ 175482 h 392943"/>
              <a:gd name="connsiteX39" fmla="*/ 19138 w 398633"/>
              <a:gd name="connsiteY39" fmla="*/ 188822 h 392943"/>
              <a:gd name="connsiteX40" fmla="*/ 5058 w 398633"/>
              <a:gd name="connsiteY40" fmla="*/ 201747 h 392943"/>
              <a:gd name="connsiteX41" fmla="*/ 5 w 398633"/>
              <a:gd name="connsiteY41" fmla="*/ 220180 h 392943"/>
              <a:gd name="connsiteX42" fmla="*/ 8650 w 398633"/>
              <a:gd name="connsiteY42" fmla="*/ 244015 h 392943"/>
              <a:gd name="connsiteX43" fmla="*/ 30964 w 398633"/>
              <a:gd name="connsiteY43" fmla="*/ 256055 h 392943"/>
              <a:gd name="connsiteX44" fmla="*/ 53161 w 398633"/>
              <a:gd name="connsiteY44" fmla="*/ 267965 h 392943"/>
              <a:gd name="connsiteX45" fmla="*/ 62056 w 398633"/>
              <a:gd name="connsiteY45" fmla="*/ 291532 h 392943"/>
              <a:gd name="connsiteX46" fmla="*/ 59398 w 398633"/>
              <a:gd name="connsiteY46" fmla="*/ 304819 h 392943"/>
              <a:gd name="connsiteX47" fmla="*/ 57581 w 398633"/>
              <a:gd name="connsiteY47" fmla="*/ 327060 h 392943"/>
              <a:gd name="connsiteX48" fmla="*/ 69308 w 398633"/>
              <a:gd name="connsiteY48" fmla="*/ 346044 h 392943"/>
              <a:gd name="connsiteX49" fmla="*/ 90010 w 398633"/>
              <a:gd name="connsiteY49" fmla="*/ 354372 h 392943"/>
              <a:gd name="connsiteX50" fmla="*/ 111617 w 398633"/>
              <a:gd name="connsiteY50" fmla="*/ 348800 h 392943"/>
              <a:gd name="connsiteX51" fmla="*/ 126872 w 398633"/>
              <a:gd name="connsiteY51" fmla="*/ 343466 h 392943"/>
              <a:gd name="connsiteX52" fmla="*/ 142917 w 398633"/>
              <a:gd name="connsiteY52" fmla="*/ 345396 h 392943"/>
              <a:gd name="connsiteX53" fmla="*/ 156472 w 398633"/>
              <a:gd name="connsiteY53" fmla="*/ 354196 h 392943"/>
              <a:gd name="connsiteX54" fmla="*/ 164766 w 398633"/>
              <a:gd name="connsiteY54" fmla="*/ 368067 h 392943"/>
              <a:gd name="connsiteX55" fmla="*/ 177789 w 398633"/>
              <a:gd name="connsiteY55" fmla="*/ 386065 h 392943"/>
              <a:gd name="connsiteX56" fmla="*/ 198914 w 398633"/>
              <a:gd name="connsiteY56" fmla="*/ 392944 h 392943"/>
              <a:gd name="connsiteX57" fmla="*/ 220038 w 398633"/>
              <a:gd name="connsiteY57" fmla="*/ 386065 h 392943"/>
              <a:gd name="connsiteX58" fmla="*/ 233062 w 398633"/>
              <a:gd name="connsiteY58" fmla="*/ 368067 h 392943"/>
              <a:gd name="connsiteX59" fmla="*/ 246266 w 398633"/>
              <a:gd name="connsiteY59" fmla="*/ 349650 h 392943"/>
              <a:gd name="connsiteX60" fmla="*/ 267874 w 398633"/>
              <a:gd name="connsiteY60" fmla="*/ 342821 h 392943"/>
              <a:gd name="connsiteX61" fmla="*/ 287008 w 398633"/>
              <a:gd name="connsiteY61" fmla="*/ 348401 h 392943"/>
              <a:gd name="connsiteX62" fmla="*/ 305032 w 398633"/>
              <a:gd name="connsiteY62" fmla="*/ 353811 h 392943"/>
              <a:gd name="connsiteX63" fmla="*/ 323323 w 398633"/>
              <a:gd name="connsiteY63" fmla="*/ 349390 h 392943"/>
              <a:gd name="connsiteX64" fmla="*/ 336886 w 398633"/>
              <a:gd name="connsiteY64" fmla="*/ 336345 h 392943"/>
              <a:gd name="connsiteX65" fmla="*/ 342017 w 398633"/>
              <a:gd name="connsiteY65" fmla="*/ 318239 h 392943"/>
              <a:gd name="connsiteX66" fmla="*/ 339359 w 398633"/>
              <a:gd name="connsiteY66" fmla="*/ 304952 h 392943"/>
              <a:gd name="connsiteX67" fmla="*/ 336569 w 398633"/>
              <a:gd name="connsiteY67" fmla="*/ 291665 h 392943"/>
              <a:gd name="connsiteX68" fmla="*/ 345464 w 398633"/>
              <a:gd name="connsiteY68" fmla="*/ 268098 h 392943"/>
              <a:gd name="connsiteX69" fmla="*/ 367661 w 398633"/>
              <a:gd name="connsiteY69" fmla="*/ 256188 h 392943"/>
              <a:gd name="connsiteX70" fmla="*/ 390009 w 398633"/>
              <a:gd name="connsiteY70" fmla="*/ 244177 h 392943"/>
              <a:gd name="connsiteX71" fmla="*/ 398620 w 398633"/>
              <a:gd name="connsiteY71" fmla="*/ 220313 h 392943"/>
              <a:gd name="connsiteX72" fmla="*/ 393711 w 398633"/>
              <a:gd name="connsiteY72" fmla="*/ 201574 h 392943"/>
              <a:gd name="connsiteX73" fmla="*/ 379487 w 398633"/>
              <a:gd name="connsiteY73" fmla="*/ 188424 h 392943"/>
              <a:gd name="connsiteX74" fmla="*/ 123044 w 398633"/>
              <a:gd name="connsiteY74" fmla="*/ 188424 h 392943"/>
              <a:gd name="connsiteX75" fmla="*/ 109757 w 398633"/>
              <a:gd name="connsiteY75" fmla="*/ 176864 h 392943"/>
              <a:gd name="connsiteX76" fmla="*/ 104708 w 398633"/>
              <a:gd name="connsiteY76" fmla="*/ 157464 h 392943"/>
              <a:gd name="connsiteX77" fmla="*/ 104708 w 398633"/>
              <a:gd name="connsiteY77" fmla="*/ 133680 h 392943"/>
              <a:gd name="connsiteX78" fmla="*/ 109889 w 398633"/>
              <a:gd name="connsiteY78" fmla="*/ 114547 h 392943"/>
              <a:gd name="connsiteX79" fmla="*/ 123177 w 398633"/>
              <a:gd name="connsiteY79" fmla="*/ 102987 h 392943"/>
              <a:gd name="connsiteX80" fmla="*/ 141845 w 398633"/>
              <a:gd name="connsiteY80" fmla="*/ 99135 h 392943"/>
              <a:gd name="connsiteX81" fmla="*/ 160514 w 398633"/>
              <a:gd name="connsiteY81" fmla="*/ 102987 h 392943"/>
              <a:gd name="connsiteX82" fmla="*/ 173801 w 398633"/>
              <a:gd name="connsiteY82" fmla="*/ 114547 h 392943"/>
              <a:gd name="connsiteX83" fmla="*/ 178983 w 398633"/>
              <a:gd name="connsiteY83" fmla="*/ 133680 h 392943"/>
              <a:gd name="connsiteX84" fmla="*/ 178983 w 398633"/>
              <a:gd name="connsiteY84" fmla="*/ 157464 h 392943"/>
              <a:gd name="connsiteX85" fmla="*/ 173801 w 398633"/>
              <a:gd name="connsiteY85" fmla="*/ 176598 h 392943"/>
              <a:gd name="connsiteX86" fmla="*/ 160514 w 398633"/>
              <a:gd name="connsiteY86" fmla="*/ 188158 h 392943"/>
              <a:gd name="connsiteX87" fmla="*/ 141845 w 398633"/>
              <a:gd name="connsiteY87" fmla="*/ 191873 h 392943"/>
              <a:gd name="connsiteX88" fmla="*/ 123177 w 398633"/>
              <a:gd name="connsiteY88" fmla="*/ 188158 h 392943"/>
              <a:gd name="connsiteX89" fmla="*/ 123044 w 398633"/>
              <a:gd name="connsiteY89" fmla="*/ 188424 h 392943"/>
              <a:gd name="connsiteX90" fmla="*/ 173004 w 398633"/>
              <a:gd name="connsiteY90" fmla="*/ 278245 h 392943"/>
              <a:gd name="connsiteX91" fmla="*/ 141646 w 398633"/>
              <a:gd name="connsiteY91" fmla="*/ 278245 h 392943"/>
              <a:gd name="connsiteX92" fmla="*/ 226152 w 398633"/>
              <a:gd name="connsiteY92" fmla="*/ 100861 h 392943"/>
              <a:gd name="connsiteX93" fmla="*/ 257510 w 398633"/>
              <a:gd name="connsiteY93" fmla="*/ 100861 h 392943"/>
              <a:gd name="connsiteX94" fmla="*/ 173004 w 398633"/>
              <a:gd name="connsiteY94" fmla="*/ 278245 h 392943"/>
              <a:gd name="connsiteX95" fmla="*/ 295113 w 398633"/>
              <a:gd name="connsiteY95" fmla="*/ 245027 h 392943"/>
              <a:gd name="connsiteX96" fmla="*/ 289931 w 398633"/>
              <a:gd name="connsiteY96" fmla="*/ 264161 h 392943"/>
              <a:gd name="connsiteX97" fmla="*/ 276644 w 398633"/>
              <a:gd name="connsiteY97" fmla="*/ 275853 h 392943"/>
              <a:gd name="connsiteX98" fmla="*/ 239174 w 398633"/>
              <a:gd name="connsiteY98" fmla="*/ 275853 h 392943"/>
              <a:gd name="connsiteX99" fmla="*/ 225887 w 398633"/>
              <a:gd name="connsiteY99" fmla="*/ 264161 h 392943"/>
              <a:gd name="connsiteX100" fmla="*/ 220705 w 398633"/>
              <a:gd name="connsiteY100" fmla="*/ 245027 h 392943"/>
              <a:gd name="connsiteX101" fmla="*/ 220705 w 398633"/>
              <a:gd name="connsiteY101" fmla="*/ 221110 h 392943"/>
              <a:gd name="connsiteX102" fmla="*/ 225887 w 398633"/>
              <a:gd name="connsiteY102" fmla="*/ 201844 h 392943"/>
              <a:gd name="connsiteX103" fmla="*/ 239174 w 398633"/>
              <a:gd name="connsiteY103" fmla="*/ 190151 h 392943"/>
              <a:gd name="connsiteX104" fmla="*/ 257909 w 398633"/>
              <a:gd name="connsiteY104" fmla="*/ 186431 h 392943"/>
              <a:gd name="connsiteX105" fmla="*/ 276644 w 398633"/>
              <a:gd name="connsiteY105" fmla="*/ 190284 h 392943"/>
              <a:gd name="connsiteX106" fmla="*/ 289931 w 398633"/>
              <a:gd name="connsiteY106" fmla="*/ 201844 h 392943"/>
              <a:gd name="connsiteX107" fmla="*/ 295113 w 398633"/>
              <a:gd name="connsiteY107" fmla="*/ 221110 h 392943"/>
              <a:gd name="connsiteX108" fmla="*/ 295113 w 398633"/>
              <a:gd name="connsiteY108" fmla="*/ 245027 h 392943"/>
              <a:gd name="connsiteX109" fmla="*/ 150416 w 398633"/>
              <a:gd name="connsiteY109" fmla="*/ 156799 h 392943"/>
              <a:gd name="connsiteX110" fmla="*/ 150416 w 398633"/>
              <a:gd name="connsiteY110" fmla="*/ 134609 h 392943"/>
              <a:gd name="connsiteX111" fmla="*/ 141646 w 398633"/>
              <a:gd name="connsiteY111" fmla="*/ 125043 h 392943"/>
              <a:gd name="connsiteX112" fmla="*/ 133010 w 398633"/>
              <a:gd name="connsiteY112" fmla="*/ 134609 h 392943"/>
              <a:gd name="connsiteX113" fmla="*/ 133010 w 398633"/>
              <a:gd name="connsiteY113" fmla="*/ 156799 h 392943"/>
              <a:gd name="connsiteX114" fmla="*/ 141646 w 398633"/>
              <a:gd name="connsiteY114" fmla="*/ 166498 h 392943"/>
              <a:gd name="connsiteX115" fmla="*/ 150416 w 398633"/>
              <a:gd name="connsiteY115" fmla="*/ 156799 h 392943"/>
              <a:gd name="connsiteX116" fmla="*/ 248742 w 398633"/>
              <a:gd name="connsiteY116" fmla="*/ 222040 h 392943"/>
              <a:gd name="connsiteX117" fmla="*/ 257511 w 398633"/>
              <a:gd name="connsiteY117" fmla="*/ 212341 h 392943"/>
              <a:gd name="connsiteX118" fmla="*/ 266148 w 398633"/>
              <a:gd name="connsiteY118" fmla="*/ 222040 h 392943"/>
              <a:gd name="connsiteX119" fmla="*/ 266148 w 398633"/>
              <a:gd name="connsiteY119" fmla="*/ 243698 h 392943"/>
              <a:gd name="connsiteX120" fmla="*/ 257511 w 398633"/>
              <a:gd name="connsiteY120" fmla="*/ 253531 h 392943"/>
              <a:gd name="connsiteX121" fmla="*/ 248742 w 398633"/>
              <a:gd name="connsiteY121" fmla="*/ 243698 h 392943"/>
              <a:gd name="connsiteX122" fmla="*/ 248742 w 398633"/>
              <a:gd name="connsiteY122" fmla="*/ 222040 h 39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98633" h="392943">
                <a:moveTo>
                  <a:pt x="379487" y="188424"/>
                </a:moveTo>
                <a:cubicBezTo>
                  <a:pt x="373756" y="185351"/>
                  <a:pt x="368956" y="180795"/>
                  <a:pt x="365590" y="175231"/>
                </a:cubicBezTo>
                <a:cubicBezTo>
                  <a:pt x="362224" y="169668"/>
                  <a:pt x="360415" y="163302"/>
                  <a:pt x="360353" y="156800"/>
                </a:cubicBezTo>
                <a:cubicBezTo>
                  <a:pt x="360322" y="147939"/>
                  <a:pt x="363644" y="139394"/>
                  <a:pt x="369654" y="132883"/>
                </a:cubicBezTo>
                <a:cubicBezTo>
                  <a:pt x="374288" y="127720"/>
                  <a:pt x="377331" y="121329"/>
                  <a:pt x="378418" y="114477"/>
                </a:cubicBezTo>
                <a:cubicBezTo>
                  <a:pt x="379506" y="107626"/>
                  <a:pt x="378591" y="100606"/>
                  <a:pt x="375784" y="94263"/>
                </a:cubicBezTo>
                <a:cubicBezTo>
                  <a:pt x="372977" y="87918"/>
                  <a:pt x="368397" y="82520"/>
                  <a:pt x="362596" y="78717"/>
                </a:cubicBezTo>
                <a:cubicBezTo>
                  <a:pt x="356794" y="74914"/>
                  <a:pt x="350017" y="72868"/>
                  <a:pt x="343080" y="72825"/>
                </a:cubicBezTo>
                <a:cubicBezTo>
                  <a:pt x="340395" y="72822"/>
                  <a:pt x="337719" y="73134"/>
                  <a:pt x="335107" y="73755"/>
                </a:cubicBezTo>
                <a:cubicBezTo>
                  <a:pt x="329891" y="74886"/>
                  <a:pt x="324487" y="74835"/>
                  <a:pt x="319293" y="73604"/>
                </a:cubicBezTo>
                <a:cubicBezTo>
                  <a:pt x="314098" y="72373"/>
                  <a:pt x="309246" y="69994"/>
                  <a:pt x="305091" y="66643"/>
                </a:cubicBezTo>
                <a:cubicBezTo>
                  <a:pt x="300937" y="63291"/>
                  <a:pt x="297586" y="59051"/>
                  <a:pt x="295284" y="54235"/>
                </a:cubicBezTo>
                <a:cubicBezTo>
                  <a:pt x="292983" y="49419"/>
                  <a:pt x="291789" y="44148"/>
                  <a:pt x="291791" y="38810"/>
                </a:cubicBezTo>
                <a:lnTo>
                  <a:pt x="291791" y="37216"/>
                </a:lnTo>
                <a:cubicBezTo>
                  <a:pt x="292033" y="29632"/>
                  <a:pt x="289873" y="22166"/>
                  <a:pt x="285620" y="15883"/>
                </a:cubicBezTo>
                <a:cubicBezTo>
                  <a:pt x="281366" y="9600"/>
                  <a:pt x="275237" y="4822"/>
                  <a:pt x="268107" y="2228"/>
                </a:cubicBezTo>
                <a:cubicBezTo>
                  <a:pt x="260977" y="-364"/>
                  <a:pt x="253209" y="-639"/>
                  <a:pt x="245914" y="1445"/>
                </a:cubicBezTo>
                <a:cubicBezTo>
                  <a:pt x="238618" y="3528"/>
                  <a:pt x="232167" y="7863"/>
                  <a:pt x="227481" y="13830"/>
                </a:cubicBezTo>
                <a:cubicBezTo>
                  <a:pt x="224127" y="18136"/>
                  <a:pt x="219834" y="21620"/>
                  <a:pt x="214929" y="24017"/>
                </a:cubicBezTo>
                <a:cubicBezTo>
                  <a:pt x="210025" y="26413"/>
                  <a:pt x="204638" y="27659"/>
                  <a:pt x="199179" y="27659"/>
                </a:cubicBezTo>
                <a:cubicBezTo>
                  <a:pt x="193721" y="27659"/>
                  <a:pt x="188335" y="26413"/>
                  <a:pt x="183430" y="24017"/>
                </a:cubicBezTo>
                <a:cubicBezTo>
                  <a:pt x="178525" y="21620"/>
                  <a:pt x="174232" y="18136"/>
                  <a:pt x="170878" y="13830"/>
                </a:cubicBezTo>
                <a:cubicBezTo>
                  <a:pt x="166299" y="7951"/>
                  <a:pt x="160002" y="3644"/>
                  <a:pt x="152863" y="1507"/>
                </a:cubicBezTo>
                <a:cubicBezTo>
                  <a:pt x="145724" y="-630"/>
                  <a:pt x="138097" y="-491"/>
                  <a:pt x="131041" y="1905"/>
                </a:cubicBezTo>
                <a:cubicBezTo>
                  <a:pt x="123985" y="4301"/>
                  <a:pt x="117849" y="8835"/>
                  <a:pt x="113488" y="14877"/>
                </a:cubicBezTo>
                <a:cubicBezTo>
                  <a:pt x="109126" y="20919"/>
                  <a:pt x="106754" y="28169"/>
                  <a:pt x="106701" y="35621"/>
                </a:cubicBezTo>
                <a:lnTo>
                  <a:pt x="106701" y="37216"/>
                </a:lnTo>
                <a:cubicBezTo>
                  <a:pt x="106879" y="42026"/>
                  <a:pt x="106087" y="46824"/>
                  <a:pt x="104373" y="51322"/>
                </a:cubicBezTo>
                <a:cubicBezTo>
                  <a:pt x="102658" y="55820"/>
                  <a:pt x="100056" y="59927"/>
                  <a:pt x="96721" y="63399"/>
                </a:cubicBezTo>
                <a:cubicBezTo>
                  <a:pt x="93385" y="66870"/>
                  <a:pt x="89386" y="69635"/>
                  <a:pt x="84960" y="71528"/>
                </a:cubicBezTo>
                <a:cubicBezTo>
                  <a:pt x="80534" y="73422"/>
                  <a:pt x="75772" y="74405"/>
                  <a:pt x="70958" y="74420"/>
                </a:cubicBezTo>
                <a:cubicBezTo>
                  <a:pt x="68369" y="74417"/>
                  <a:pt x="65787" y="74150"/>
                  <a:pt x="63252" y="73622"/>
                </a:cubicBezTo>
                <a:cubicBezTo>
                  <a:pt x="57995" y="72487"/>
                  <a:pt x="52551" y="72547"/>
                  <a:pt x="47321" y="73800"/>
                </a:cubicBezTo>
                <a:cubicBezTo>
                  <a:pt x="42091" y="75053"/>
                  <a:pt x="37210" y="77465"/>
                  <a:pt x="33038" y="80858"/>
                </a:cubicBezTo>
                <a:cubicBezTo>
                  <a:pt x="28866" y="84252"/>
                  <a:pt x="25511" y="88540"/>
                  <a:pt x="23220" y="93405"/>
                </a:cubicBezTo>
                <a:cubicBezTo>
                  <a:pt x="20929" y="98271"/>
                  <a:pt x="19761" y="103589"/>
                  <a:pt x="19803" y="108966"/>
                </a:cubicBezTo>
                <a:cubicBezTo>
                  <a:pt x="19804" y="117781"/>
                  <a:pt x="23125" y="126272"/>
                  <a:pt x="29103" y="132750"/>
                </a:cubicBezTo>
                <a:cubicBezTo>
                  <a:pt x="35096" y="139316"/>
                  <a:pt x="38374" y="147912"/>
                  <a:pt x="38272" y="156800"/>
                </a:cubicBezTo>
                <a:cubicBezTo>
                  <a:pt x="38310" y="163376"/>
                  <a:pt x="36548" y="169837"/>
                  <a:pt x="33175" y="175482"/>
                </a:cubicBezTo>
                <a:cubicBezTo>
                  <a:pt x="29802" y="181127"/>
                  <a:pt x="24948" y="185740"/>
                  <a:pt x="19138" y="188822"/>
                </a:cubicBezTo>
                <a:cubicBezTo>
                  <a:pt x="13323" y="191720"/>
                  <a:pt x="8443" y="196201"/>
                  <a:pt x="5058" y="201747"/>
                </a:cubicBezTo>
                <a:cubicBezTo>
                  <a:pt x="1674" y="207294"/>
                  <a:pt x="-78" y="213683"/>
                  <a:pt x="5" y="220180"/>
                </a:cubicBezTo>
                <a:cubicBezTo>
                  <a:pt x="-135" y="228916"/>
                  <a:pt x="2942" y="237400"/>
                  <a:pt x="8650" y="244015"/>
                </a:cubicBezTo>
                <a:cubicBezTo>
                  <a:pt x="14359" y="250630"/>
                  <a:pt x="22301" y="254915"/>
                  <a:pt x="30964" y="256055"/>
                </a:cubicBezTo>
                <a:cubicBezTo>
                  <a:pt x="39559" y="257211"/>
                  <a:pt x="47444" y="261442"/>
                  <a:pt x="53161" y="267965"/>
                </a:cubicBezTo>
                <a:cubicBezTo>
                  <a:pt x="58877" y="274487"/>
                  <a:pt x="62037" y="282860"/>
                  <a:pt x="62056" y="291532"/>
                </a:cubicBezTo>
                <a:cubicBezTo>
                  <a:pt x="61976" y="296085"/>
                  <a:pt x="61076" y="300586"/>
                  <a:pt x="59398" y="304819"/>
                </a:cubicBezTo>
                <a:cubicBezTo>
                  <a:pt x="56435" y="311849"/>
                  <a:pt x="55797" y="319642"/>
                  <a:pt x="57581" y="327060"/>
                </a:cubicBezTo>
                <a:cubicBezTo>
                  <a:pt x="59364" y="334477"/>
                  <a:pt x="63473" y="341129"/>
                  <a:pt x="69308" y="346044"/>
                </a:cubicBezTo>
                <a:cubicBezTo>
                  <a:pt x="75143" y="350958"/>
                  <a:pt x="82397" y="353877"/>
                  <a:pt x="90010" y="354372"/>
                </a:cubicBezTo>
                <a:cubicBezTo>
                  <a:pt x="97622" y="354869"/>
                  <a:pt x="105194" y="352916"/>
                  <a:pt x="111617" y="348800"/>
                </a:cubicBezTo>
                <a:cubicBezTo>
                  <a:pt x="116228" y="345881"/>
                  <a:pt x="121447" y="344056"/>
                  <a:pt x="126872" y="343466"/>
                </a:cubicBezTo>
                <a:cubicBezTo>
                  <a:pt x="132298" y="342876"/>
                  <a:pt x="137786" y="343536"/>
                  <a:pt x="142917" y="345396"/>
                </a:cubicBezTo>
                <a:cubicBezTo>
                  <a:pt x="148048" y="347256"/>
                  <a:pt x="152685" y="350266"/>
                  <a:pt x="156472" y="354196"/>
                </a:cubicBezTo>
                <a:cubicBezTo>
                  <a:pt x="160259" y="358126"/>
                  <a:pt x="163097" y="362870"/>
                  <a:pt x="164766" y="368067"/>
                </a:cubicBezTo>
                <a:cubicBezTo>
                  <a:pt x="167093" y="375293"/>
                  <a:pt x="171653" y="381595"/>
                  <a:pt x="177789" y="386065"/>
                </a:cubicBezTo>
                <a:cubicBezTo>
                  <a:pt x="183926" y="390535"/>
                  <a:pt x="191322" y="392944"/>
                  <a:pt x="198914" y="392944"/>
                </a:cubicBezTo>
                <a:cubicBezTo>
                  <a:pt x="206506" y="392944"/>
                  <a:pt x="213902" y="390535"/>
                  <a:pt x="220038" y="386065"/>
                </a:cubicBezTo>
                <a:cubicBezTo>
                  <a:pt x="226174" y="381595"/>
                  <a:pt x="230735" y="375293"/>
                  <a:pt x="233062" y="368067"/>
                </a:cubicBezTo>
                <a:cubicBezTo>
                  <a:pt x="235358" y="360662"/>
                  <a:pt x="239990" y="354201"/>
                  <a:pt x="246266" y="349650"/>
                </a:cubicBezTo>
                <a:cubicBezTo>
                  <a:pt x="252542" y="345098"/>
                  <a:pt x="260123" y="342702"/>
                  <a:pt x="267874" y="342821"/>
                </a:cubicBezTo>
                <a:cubicBezTo>
                  <a:pt x="274654" y="342815"/>
                  <a:pt x="281294" y="344751"/>
                  <a:pt x="287008" y="348401"/>
                </a:cubicBezTo>
                <a:cubicBezTo>
                  <a:pt x="292430" y="351770"/>
                  <a:pt x="298650" y="353637"/>
                  <a:pt x="305032" y="353811"/>
                </a:cubicBezTo>
                <a:cubicBezTo>
                  <a:pt x="311413" y="353984"/>
                  <a:pt x="317726" y="352458"/>
                  <a:pt x="323323" y="349390"/>
                </a:cubicBezTo>
                <a:cubicBezTo>
                  <a:pt x="328921" y="346320"/>
                  <a:pt x="333602" y="341818"/>
                  <a:pt x="336886" y="336345"/>
                </a:cubicBezTo>
                <a:cubicBezTo>
                  <a:pt x="340171" y="330871"/>
                  <a:pt x="341942" y="324622"/>
                  <a:pt x="342017" y="318239"/>
                </a:cubicBezTo>
                <a:cubicBezTo>
                  <a:pt x="341958" y="313684"/>
                  <a:pt x="341057" y="309179"/>
                  <a:pt x="339359" y="304952"/>
                </a:cubicBezTo>
                <a:cubicBezTo>
                  <a:pt x="337579" y="300745"/>
                  <a:pt x="336632" y="296233"/>
                  <a:pt x="336569" y="291665"/>
                </a:cubicBezTo>
                <a:cubicBezTo>
                  <a:pt x="336588" y="282992"/>
                  <a:pt x="339748" y="274620"/>
                  <a:pt x="345464" y="268098"/>
                </a:cubicBezTo>
                <a:cubicBezTo>
                  <a:pt x="351180" y="261576"/>
                  <a:pt x="359066" y="257345"/>
                  <a:pt x="367661" y="256188"/>
                </a:cubicBezTo>
                <a:cubicBezTo>
                  <a:pt x="376336" y="255076"/>
                  <a:pt x="384295" y="250799"/>
                  <a:pt x="390009" y="244177"/>
                </a:cubicBezTo>
                <a:cubicBezTo>
                  <a:pt x="395723" y="237556"/>
                  <a:pt x="398790" y="229057"/>
                  <a:pt x="398620" y="220313"/>
                </a:cubicBezTo>
                <a:cubicBezTo>
                  <a:pt x="398804" y="213726"/>
                  <a:pt x="397100" y="207224"/>
                  <a:pt x="393711" y="201574"/>
                </a:cubicBezTo>
                <a:cubicBezTo>
                  <a:pt x="390320" y="195924"/>
                  <a:pt x="385385" y="191361"/>
                  <a:pt x="379487" y="188424"/>
                </a:cubicBezTo>
                <a:close/>
                <a:moveTo>
                  <a:pt x="123044" y="188424"/>
                </a:moveTo>
                <a:cubicBezTo>
                  <a:pt x="117609" y="185906"/>
                  <a:pt x="113002" y="181898"/>
                  <a:pt x="109757" y="176864"/>
                </a:cubicBezTo>
                <a:cubicBezTo>
                  <a:pt x="106179" y="171045"/>
                  <a:pt x="104420" y="164289"/>
                  <a:pt x="104708" y="157464"/>
                </a:cubicBezTo>
                <a:lnTo>
                  <a:pt x="104708" y="133680"/>
                </a:lnTo>
                <a:cubicBezTo>
                  <a:pt x="104481" y="126928"/>
                  <a:pt x="106286" y="120262"/>
                  <a:pt x="109889" y="114547"/>
                </a:cubicBezTo>
                <a:cubicBezTo>
                  <a:pt x="113100" y="109483"/>
                  <a:pt x="117718" y="105466"/>
                  <a:pt x="123177" y="102987"/>
                </a:cubicBezTo>
                <a:cubicBezTo>
                  <a:pt x="129073" y="100446"/>
                  <a:pt x="135425" y="99135"/>
                  <a:pt x="141845" y="99135"/>
                </a:cubicBezTo>
                <a:cubicBezTo>
                  <a:pt x="148265" y="99135"/>
                  <a:pt x="154618" y="100446"/>
                  <a:pt x="160514" y="102987"/>
                </a:cubicBezTo>
                <a:cubicBezTo>
                  <a:pt x="165973" y="105466"/>
                  <a:pt x="170590" y="109483"/>
                  <a:pt x="173801" y="114547"/>
                </a:cubicBezTo>
                <a:cubicBezTo>
                  <a:pt x="177404" y="120262"/>
                  <a:pt x="179210" y="126928"/>
                  <a:pt x="178983" y="133680"/>
                </a:cubicBezTo>
                <a:lnTo>
                  <a:pt x="178983" y="157464"/>
                </a:lnTo>
                <a:cubicBezTo>
                  <a:pt x="179177" y="164213"/>
                  <a:pt x="177375" y="170869"/>
                  <a:pt x="173801" y="176598"/>
                </a:cubicBezTo>
                <a:cubicBezTo>
                  <a:pt x="170556" y="181632"/>
                  <a:pt x="165948" y="185640"/>
                  <a:pt x="160514" y="188158"/>
                </a:cubicBezTo>
                <a:cubicBezTo>
                  <a:pt x="154596" y="190610"/>
                  <a:pt x="148252" y="191873"/>
                  <a:pt x="141845" y="191873"/>
                </a:cubicBezTo>
                <a:cubicBezTo>
                  <a:pt x="135439" y="191873"/>
                  <a:pt x="129095" y="190610"/>
                  <a:pt x="123177" y="188158"/>
                </a:cubicBezTo>
                <a:lnTo>
                  <a:pt x="123044" y="188424"/>
                </a:lnTo>
                <a:close/>
                <a:moveTo>
                  <a:pt x="173004" y="278245"/>
                </a:moveTo>
                <a:lnTo>
                  <a:pt x="141646" y="278245"/>
                </a:lnTo>
                <a:lnTo>
                  <a:pt x="226152" y="100861"/>
                </a:lnTo>
                <a:lnTo>
                  <a:pt x="257510" y="100861"/>
                </a:lnTo>
                <a:lnTo>
                  <a:pt x="173004" y="278245"/>
                </a:lnTo>
                <a:close/>
                <a:moveTo>
                  <a:pt x="295113" y="245027"/>
                </a:moveTo>
                <a:cubicBezTo>
                  <a:pt x="295340" y="251780"/>
                  <a:pt x="293534" y="258445"/>
                  <a:pt x="289931" y="264161"/>
                </a:cubicBezTo>
                <a:cubicBezTo>
                  <a:pt x="286699" y="269239"/>
                  <a:pt x="282092" y="273294"/>
                  <a:pt x="276644" y="275853"/>
                </a:cubicBezTo>
                <a:cubicBezTo>
                  <a:pt x="264646" y="280814"/>
                  <a:pt x="251171" y="280814"/>
                  <a:pt x="239174" y="275853"/>
                </a:cubicBezTo>
                <a:cubicBezTo>
                  <a:pt x="233671" y="273379"/>
                  <a:pt x="229040" y="269305"/>
                  <a:pt x="225887" y="264161"/>
                </a:cubicBezTo>
                <a:cubicBezTo>
                  <a:pt x="222283" y="258445"/>
                  <a:pt x="220478" y="251780"/>
                  <a:pt x="220705" y="245027"/>
                </a:cubicBezTo>
                <a:lnTo>
                  <a:pt x="220705" y="221110"/>
                </a:lnTo>
                <a:cubicBezTo>
                  <a:pt x="220459" y="214314"/>
                  <a:pt x="222265" y="207600"/>
                  <a:pt x="225887" y="201844"/>
                </a:cubicBezTo>
                <a:cubicBezTo>
                  <a:pt x="229118" y="196766"/>
                  <a:pt x="233726" y="192711"/>
                  <a:pt x="239174" y="190151"/>
                </a:cubicBezTo>
                <a:cubicBezTo>
                  <a:pt x="245092" y="187621"/>
                  <a:pt x="251473" y="186353"/>
                  <a:pt x="257909" y="186431"/>
                </a:cubicBezTo>
                <a:cubicBezTo>
                  <a:pt x="264361" y="186320"/>
                  <a:pt x="270759" y="187636"/>
                  <a:pt x="276644" y="190284"/>
                </a:cubicBezTo>
                <a:cubicBezTo>
                  <a:pt x="282111" y="192750"/>
                  <a:pt x="286732" y="196770"/>
                  <a:pt x="289931" y="201844"/>
                </a:cubicBezTo>
                <a:cubicBezTo>
                  <a:pt x="293553" y="207600"/>
                  <a:pt x="295359" y="214314"/>
                  <a:pt x="295113" y="221110"/>
                </a:cubicBezTo>
                <a:lnTo>
                  <a:pt x="295113" y="245027"/>
                </a:lnTo>
                <a:close/>
                <a:moveTo>
                  <a:pt x="150416" y="156799"/>
                </a:moveTo>
                <a:lnTo>
                  <a:pt x="150416" y="134609"/>
                </a:lnTo>
                <a:cubicBezTo>
                  <a:pt x="150416" y="128231"/>
                  <a:pt x="147493" y="125043"/>
                  <a:pt x="141646" y="125043"/>
                </a:cubicBezTo>
                <a:cubicBezTo>
                  <a:pt x="135800" y="125043"/>
                  <a:pt x="133010" y="128231"/>
                  <a:pt x="133010" y="134609"/>
                </a:cubicBezTo>
                <a:lnTo>
                  <a:pt x="133010" y="156799"/>
                </a:lnTo>
                <a:cubicBezTo>
                  <a:pt x="133010" y="163176"/>
                  <a:pt x="135800" y="166498"/>
                  <a:pt x="141646" y="166498"/>
                </a:cubicBezTo>
                <a:cubicBezTo>
                  <a:pt x="147493" y="166498"/>
                  <a:pt x="150416" y="162778"/>
                  <a:pt x="150416" y="156799"/>
                </a:cubicBezTo>
                <a:close/>
                <a:moveTo>
                  <a:pt x="248742" y="222040"/>
                </a:moveTo>
                <a:cubicBezTo>
                  <a:pt x="248742" y="215529"/>
                  <a:pt x="251665" y="212341"/>
                  <a:pt x="257511" y="212341"/>
                </a:cubicBezTo>
                <a:cubicBezTo>
                  <a:pt x="263225" y="212341"/>
                  <a:pt x="266148" y="215529"/>
                  <a:pt x="266148" y="222040"/>
                </a:cubicBezTo>
                <a:lnTo>
                  <a:pt x="266148" y="243698"/>
                </a:lnTo>
                <a:cubicBezTo>
                  <a:pt x="266148" y="250209"/>
                  <a:pt x="263358" y="253531"/>
                  <a:pt x="257511" y="253531"/>
                </a:cubicBezTo>
                <a:cubicBezTo>
                  <a:pt x="251665" y="253531"/>
                  <a:pt x="248742" y="250209"/>
                  <a:pt x="248742" y="243698"/>
                </a:cubicBezTo>
                <a:lnTo>
                  <a:pt x="248742" y="222040"/>
                </a:lnTo>
                <a:close/>
              </a:path>
            </a:pathLst>
          </a:custGeom>
          <a:solidFill>
            <a:schemeClr val="bg2"/>
          </a:solidFill>
          <a:ln w="4953" cap="flat">
            <a:noFill/>
            <a:prstDash val="solid"/>
            <a:miter/>
          </a:ln>
        </p:spPr>
        <p:txBody>
          <a:bodyPr rtlCol="0" anchor="ctr"/>
          <a:lstStyle/>
          <a:p>
            <a:endParaRPr lang="en-US"/>
          </a:p>
        </p:txBody>
      </p:sp>
      <p:sp>
        <p:nvSpPr>
          <p:cNvPr id="111" name="Graphic 103">
            <a:extLst>
              <a:ext uri="{FF2B5EF4-FFF2-40B4-BE49-F238E27FC236}">
                <a16:creationId xmlns:a16="http://schemas.microsoft.com/office/drawing/2014/main" id="{98D283DA-E310-42D5-8C1F-470C65B3FDB1}"/>
              </a:ext>
            </a:extLst>
          </p:cNvPr>
          <p:cNvSpPr/>
          <p:nvPr/>
        </p:nvSpPr>
        <p:spPr>
          <a:xfrm>
            <a:off x="8056897" y="2415747"/>
            <a:ext cx="336298" cy="398633"/>
          </a:xfrm>
          <a:custGeom>
            <a:avLst/>
            <a:gdLst>
              <a:gd name="connsiteX0" fmla="*/ 306314 w 336298"/>
              <a:gd name="connsiteY0" fmla="*/ 104314 h 398633"/>
              <a:gd name="connsiteX1" fmla="*/ 306314 w 336298"/>
              <a:gd name="connsiteY1" fmla="*/ 276645 h 398633"/>
              <a:gd name="connsiteX2" fmla="*/ 336299 w 336298"/>
              <a:gd name="connsiteY2" fmla="*/ 276645 h 398633"/>
              <a:gd name="connsiteX3" fmla="*/ 336299 w 336298"/>
              <a:gd name="connsiteY3" fmla="*/ 317361 h 398633"/>
              <a:gd name="connsiteX4" fmla="*/ 0 w 336298"/>
              <a:gd name="connsiteY4" fmla="*/ 317361 h 398633"/>
              <a:gd name="connsiteX5" fmla="*/ 0 w 336298"/>
              <a:gd name="connsiteY5" fmla="*/ 276014 h 398633"/>
              <a:gd name="connsiteX6" fmla="*/ 30142 w 336298"/>
              <a:gd name="connsiteY6" fmla="*/ 276014 h 398633"/>
              <a:gd name="connsiteX7" fmla="*/ 30142 w 336298"/>
              <a:gd name="connsiteY7" fmla="*/ 138086 h 398633"/>
              <a:gd name="connsiteX8" fmla="*/ 70587 w 336298"/>
              <a:gd name="connsiteY8" fmla="*/ 40444 h 398633"/>
              <a:gd name="connsiteX9" fmla="*/ 168228 w 336298"/>
              <a:gd name="connsiteY9" fmla="*/ 0 h 398633"/>
              <a:gd name="connsiteX10" fmla="*/ 306314 w 336298"/>
              <a:gd name="connsiteY10" fmla="*/ 104314 h 398633"/>
              <a:gd name="connsiteX11" fmla="*/ 191285 w 336298"/>
              <a:gd name="connsiteY11" fmla="*/ 394063 h 398633"/>
              <a:gd name="connsiteX12" fmla="*/ 168070 w 336298"/>
              <a:gd name="connsiteY12" fmla="*/ 398633 h 398633"/>
              <a:gd name="connsiteX13" fmla="*/ 144903 w 336298"/>
              <a:gd name="connsiteY13" fmla="*/ 394017 h 398633"/>
              <a:gd name="connsiteX14" fmla="*/ 125275 w 336298"/>
              <a:gd name="connsiteY14" fmla="*/ 380874 h 398633"/>
              <a:gd name="connsiteX15" fmla="*/ 112183 w 336298"/>
              <a:gd name="connsiteY15" fmla="*/ 361212 h 398633"/>
              <a:gd name="connsiteX16" fmla="*/ 107628 w 336298"/>
              <a:gd name="connsiteY16" fmla="*/ 338033 h 398633"/>
              <a:gd name="connsiteX17" fmla="*/ 228670 w 336298"/>
              <a:gd name="connsiteY17" fmla="*/ 338033 h 398633"/>
              <a:gd name="connsiteX18" fmla="*/ 224100 w 336298"/>
              <a:gd name="connsiteY18" fmla="*/ 361248 h 398633"/>
              <a:gd name="connsiteX19" fmla="*/ 210967 w 336298"/>
              <a:gd name="connsiteY19" fmla="*/ 380930 h 398633"/>
              <a:gd name="connsiteX20" fmla="*/ 191285 w 336298"/>
              <a:gd name="connsiteY20" fmla="*/ 394063 h 39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6298" h="398633">
                <a:moveTo>
                  <a:pt x="306314" y="104314"/>
                </a:moveTo>
                <a:lnTo>
                  <a:pt x="306314" y="276645"/>
                </a:lnTo>
                <a:lnTo>
                  <a:pt x="336299" y="276645"/>
                </a:lnTo>
                <a:lnTo>
                  <a:pt x="336299" y="317361"/>
                </a:lnTo>
                <a:lnTo>
                  <a:pt x="0" y="317361"/>
                </a:lnTo>
                <a:lnTo>
                  <a:pt x="0" y="276014"/>
                </a:lnTo>
                <a:lnTo>
                  <a:pt x="30142" y="276014"/>
                </a:lnTo>
                <a:lnTo>
                  <a:pt x="30142" y="138086"/>
                </a:lnTo>
                <a:cubicBezTo>
                  <a:pt x="30142" y="101463"/>
                  <a:pt x="44690" y="66341"/>
                  <a:pt x="70587" y="40444"/>
                </a:cubicBezTo>
                <a:cubicBezTo>
                  <a:pt x="96483" y="14548"/>
                  <a:pt x="131605" y="0"/>
                  <a:pt x="168228" y="0"/>
                </a:cubicBezTo>
                <a:cubicBezTo>
                  <a:pt x="244452" y="0"/>
                  <a:pt x="306314" y="63125"/>
                  <a:pt x="306314" y="104314"/>
                </a:cubicBezTo>
                <a:close/>
                <a:moveTo>
                  <a:pt x="191285" y="394063"/>
                </a:moveTo>
                <a:cubicBezTo>
                  <a:pt x="183924" y="397101"/>
                  <a:pt x="176034" y="398654"/>
                  <a:pt x="168070" y="398633"/>
                </a:cubicBezTo>
                <a:cubicBezTo>
                  <a:pt x="160120" y="398633"/>
                  <a:pt x="152247" y="397064"/>
                  <a:pt x="144903" y="394017"/>
                </a:cubicBezTo>
                <a:cubicBezTo>
                  <a:pt x="137560" y="390970"/>
                  <a:pt x="130890" y="386504"/>
                  <a:pt x="125275" y="380874"/>
                </a:cubicBezTo>
                <a:cubicBezTo>
                  <a:pt x="119660" y="375245"/>
                  <a:pt x="115212" y="368563"/>
                  <a:pt x="112183" y="361212"/>
                </a:cubicBezTo>
                <a:cubicBezTo>
                  <a:pt x="109155" y="353861"/>
                  <a:pt x="107607" y="345984"/>
                  <a:pt x="107628" y="338033"/>
                </a:cubicBezTo>
                <a:lnTo>
                  <a:pt x="228670" y="338033"/>
                </a:lnTo>
                <a:cubicBezTo>
                  <a:pt x="228691" y="345997"/>
                  <a:pt x="227138" y="353886"/>
                  <a:pt x="224100" y="361248"/>
                </a:cubicBezTo>
                <a:cubicBezTo>
                  <a:pt x="221062" y="368610"/>
                  <a:pt x="216599" y="375299"/>
                  <a:pt x="210967" y="380930"/>
                </a:cubicBezTo>
                <a:cubicBezTo>
                  <a:pt x="205336" y="386562"/>
                  <a:pt x="198647" y="391025"/>
                  <a:pt x="191285" y="394063"/>
                </a:cubicBezTo>
                <a:close/>
              </a:path>
            </a:pathLst>
          </a:custGeom>
          <a:solidFill>
            <a:schemeClr val="bg2"/>
          </a:solidFill>
          <a:ln w="4953" cap="flat">
            <a:noFill/>
            <a:prstDash val="solid"/>
            <a:miter/>
          </a:ln>
        </p:spPr>
        <p:txBody>
          <a:bodyPr rtlCol="0" anchor="ctr"/>
          <a:lstStyle/>
          <a:p>
            <a:endParaRPr lang="en-US"/>
          </a:p>
        </p:txBody>
      </p:sp>
      <p:sp>
        <p:nvSpPr>
          <p:cNvPr id="112" name="Graphic 104">
            <a:extLst>
              <a:ext uri="{FF2B5EF4-FFF2-40B4-BE49-F238E27FC236}">
                <a16:creationId xmlns:a16="http://schemas.microsoft.com/office/drawing/2014/main" id="{B9CB5496-9119-4A09-85BD-C079FC382FCF}"/>
              </a:ext>
            </a:extLst>
          </p:cNvPr>
          <p:cNvSpPr/>
          <p:nvPr/>
        </p:nvSpPr>
        <p:spPr>
          <a:xfrm>
            <a:off x="10162204" y="2415747"/>
            <a:ext cx="398633" cy="394244"/>
          </a:xfrm>
          <a:custGeom>
            <a:avLst/>
            <a:gdLst>
              <a:gd name="connsiteX0" fmla="*/ 379927 w 398633"/>
              <a:gd name="connsiteY0" fmla="*/ 189202 h 394244"/>
              <a:gd name="connsiteX1" fmla="*/ 366035 w 398633"/>
              <a:gd name="connsiteY1" fmla="*/ 176297 h 394244"/>
              <a:gd name="connsiteX2" fmla="*/ 360654 w 398633"/>
              <a:gd name="connsiteY2" fmla="*/ 158115 h 394244"/>
              <a:gd name="connsiteX3" fmla="*/ 369980 w 398633"/>
              <a:gd name="connsiteY3" fmla="*/ 133869 h 394244"/>
              <a:gd name="connsiteX4" fmla="*/ 379445 w 398633"/>
              <a:gd name="connsiteY4" fmla="*/ 115260 h 394244"/>
              <a:gd name="connsiteX5" fmla="*/ 376957 w 398633"/>
              <a:gd name="connsiteY5" fmla="*/ 94532 h 394244"/>
              <a:gd name="connsiteX6" fmla="*/ 363358 w 398633"/>
              <a:gd name="connsiteY6" fmla="*/ 78692 h 394244"/>
              <a:gd name="connsiteX7" fmla="*/ 343245 w 398633"/>
              <a:gd name="connsiteY7" fmla="*/ 73095 h 394244"/>
              <a:gd name="connsiteX8" fmla="*/ 335319 w 398633"/>
              <a:gd name="connsiteY8" fmla="*/ 74028 h 394244"/>
              <a:gd name="connsiteX9" fmla="*/ 319412 w 398633"/>
              <a:gd name="connsiteY9" fmla="*/ 73804 h 394244"/>
              <a:gd name="connsiteX10" fmla="*/ 305149 w 398633"/>
              <a:gd name="connsiteY10" fmla="*/ 66759 h 394244"/>
              <a:gd name="connsiteX11" fmla="*/ 295306 w 398633"/>
              <a:gd name="connsiteY11" fmla="*/ 54261 h 394244"/>
              <a:gd name="connsiteX12" fmla="*/ 291798 w 398633"/>
              <a:gd name="connsiteY12" fmla="*/ 38745 h 394244"/>
              <a:gd name="connsiteX13" fmla="*/ 291798 w 398633"/>
              <a:gd name="connsiteY13" fmla="*/ 37346 h 394244"/>
              <a:gd name="connsiteX14" fmla="*/ 285727 w 398633"/>
              <a:gd name="connsiteY14" fmla="*/ 15884 h 394244"/>
              <a:gd name="connsiteX15" fmla="*/ 268153 w 398633"/>
              <a:gd name="connsiteY15" fmla="*/ 2148 h 394244"/>
              <a:gd name="connsiteX16" fmla="*/ 245860 w 398633"/>
              <a:gd name="connsiteY16" fmla="*/ 1439 h 394244"/>
              <a:gd name="connsiteX17" fmla="*/ 227450 w 398633"/>
              <a:gd name="connsiteY17" fmla="*/ 14031 h 394244"/>
              <a:gd name="connsiteX18" fmla="*/ 214813 w 398633"/>
              <a:gd name="connsiteY18" fmla="*/ 24199 h 394244"/>
              <a:gd name="connsiteX19" fmla="*/ 199006 w 398633"/>
              <a:gd name="connsiteY19" fmla="*/ 27830 h 394244"/>
              <a:gd name="connsiteX20" fmla="*/ 183199 w 398633"/>
              <a:gd name="connsiteY20" fmla="*/ 24199 h 394244"/>
              <a:gd name="connsiteX21" fmla="*/ 170562 w 398633"/>
              <a:gd name="connsiteY21" fmla="*/ 14031 h 394244"/>
              <a:gd name="connsiteX22" fmla="*/ 152491 w 398633"/>
              <a:gd name="connsiteY22" fmla="*/ 1569 h 394244"/>
              <a:gd name="connsiteX23" fmla="*/ 130543 w 398633"/>
              <a:gd name="connsiteY23" fmla="*/ 1955 h 394244"/>
              <a:gd name="connsiteX24" fmla="*/ 112921 w 398633"/>
              <a:gd name="connsiteY24" fmla="*/ 15045 h 394244"/>
              <a:gd name="connsiteX25" fmla="*/ 106214 w 398633"/>
              <a:gd name="connsiteY25" fmla="*/ 35947 h 394244"/>
              <a:gd name="connsiteX26" fmla="*/ 106214 w 398633"/>
              <a:gd name="connsiteY26" fmla="*/ 37346 h 394244"/>
              <a:gd name="connsiteX27" fmla="*/ 103909 w 398633"/>
              <a:gd name="connsiteY27" fmla="*/ 51503 h 394244"/>
              <a:gd name="connsiteX28" fmla="*/ 96267 w 398633"/>
              <a:gd name="connsiteY28" fmla="*/ 63642 h 394244"/>
              <a:gd name="connsiteX29" fmla="*/ 84499 w 398633"/>
              <a:gd name="connsiteY29" fmla="*/ 71842 h 394244"/>
              <a:gd name="connsiteX30" fmla="*/ 70465 w 398633"/>
              <a:gd name="connsiteY30" fmla="*/ 74805 h 394244"/>
              <a:gd name="connsiteX31" fmla="*/ 62693 w 398633"/>
              <a:gd name="connsiteY31" fmla="*/ 74805 h 394244"/>
              <a:gd name="connsiteX32" fmla="*/ 46882 w 398633"/>
              <a:gd name="connsiteY32" fmla="*/ 75144 h 394244"/>
              <a:gd name="connsiteX33" fmla="*/ 32736 w 398633"/>
              <a:gd name="connsiteY33" fmla="*/ 82218 h 394244"/>
              <a:gd name="connsiteX34" fmla="*/ 22978 w 398633"/>
              <a:gd name="connsiteY34" fmla="*/ 94663 h 394244"/>
              <a:gd name="connsiteX35" fmla="*/ 19483 w 398633"/>
              <a:gd name="connsiteY35" fmla="*/ 110088 h 394244"/>
              <a:gd name="connsiteX36" fmla="*/ 28965 w 398633"/>
              <a:gd name="connsiteY36" fmla="*/ 133869 h 394244"/>
              <a:gd name="connsiteX37" fmla="*/ 38291 w 398633"/>
              <a:gd name="connsiteY37" fmla="*/ 158115 h 394244"/>
              <a:gd name="connsiteX38" fmla="*/ 32909 w 398633"/>
              <a:gd name="connsiteY38" fmla="*/ 176297 h 394244"/>
              <a:gd name="connsiteX39" fmla="*/ 19017 w 398633"/>
              <a:gd name="connsiteY39" fmla="*/ 189202 h 394244"/>
              <a:gd name="connsiteX40" fmla="*/ 3631 w 398633"/>
              <a:gd name="connsiteY40" fmla="*/ 205212 h 394244"/>
              <a:gd name="connsiteX41" fmla="*/ 541 w 398633"/>
              <a:gd name="connsiteY41" fmla="*/ 227200 h 394244"/>
              <a:gd name="connsiteX42" fmla="*/ 10919 w 398633"/>
              <a:gd name="connsiteY42" fmla="*/ 246830 h 394244"/>
              <a:gd name="connsiteX43" fmla="*/ 30830 w 398633"/>
              <a:gd name="connsiteY43" fmla="*/ 256659 h 394244"/>
              <a:gd name="connsiteX44" fmla="*/ 53029 w 398633"/>
              <a:gd name="connsiteY44" fmla="*/ 268745 h 394244"/>
              <a:gd name="connsiteX45" fmla="*/ 61916 w 398633"/>
              <a:gd name="connsiteY45" fmla="*/ 292408 h 394244"/>
              <a:gd name="connsiteX46" fmla="*/ 59118 w 398633"/>
              <a:gd name="connsiteY46" fmla="*/ 305930 h 394244"/>
              <a:gd name="connsiteX47" fmla="*/ 56679 w 398633"/>
              <a:gd name="connsiteY47" fmla="*/ 323169 h 394244"/>
              <a:gd name="connsiteX48" fmla="*/ 62601 w 398633"/>
              <a:gd name="connsiteY48" fmla="*/ 339542 h 394244"/>
              <a:gd name="connsiteX49" fmla="*/ 75504 w 398633"/>
              <a:gd name="connsiteY49" fmla="*/ 351232 h 394244"/>
              <a:gd name="connsiteX50" fmla="*/ 92380 w 398633"/>
              <a:gd name="connsiteY50" fmla="*/ 355513 h 394244"/>
              <a:gd name="connsiteX51" fmla="*/ 111654 w 398633"/>
              <a:gd name="connsiteY51" fmla="*/ 349917 h 394244"/>
              <a:gd name="connsiteX52" fmla="*/ 130616 w 398633"/>
              <a:gd name="connsiteY52" fmla="*/ 344322 h 394244"/>
              <a:gd name="connsiteX53" fmla="*/ 151951 w 398633"/>
              <a:gd name="connsiteY53" fmla="*/ 351238 h 394244"/>
              <a:gd name="connsiteX54" fmla="*/ 164966 w 398633"/>
              <a:gd name="connsiteY54" fmla="*/ 369501 h 394244"/>
              <a:gd name="connsiteX55" fmla="*/ 178150 w 398633"/>
              <a:gd name="connsiteY55" fmla="*/ 387415 h 394244"/>
              <a:gd name="connsiteX56" fmla="*/ 199317 w 398633"/>
              <a:gd name="connsiteY56" fmla="*/ 394245 h 394244"/>
              <a:gd name="connsiteX57" fmla="*/ 220484 w 398633"/>
              <a:gd name="connsiteY57" fmla="*/ 387415 h 394244"/>
              <a:gd name="connsiteX58" fmla="*/ 233667 w 398633"/>
              <a:gd name="connsiteY58" fmla="*/ 369501 h 394244"/>
              <a:gd name="connsiteX59" fmla="*/ 246705 w 398633"/>
              <a:gd name="connsiteY59" fmla="*/ 351268 h 394244"/>
              <a:gd name="connsiteX60" fmla="*/ 268017 w 398633"/>
              <a:gd name="connsiteY60" fmla="*/ 344322 h 394244"/>
              <a:gd name="connsiteX61" fmla="*/ 286980 w 398633"/>
              <a:gd name="connsiteY61" fmla="*/ 349917 h 394244"/>
              <a:gd name="connsiteX62" fmla="*/ 305041 w 398633"/>
              <a:gd name="connsiteY62" fmla="*/ 355388 h 394244"/>
              <a:gd name="connsiteX63" fmla="*/ 323392 w 398633"/>
              <a:gd name="connsiteY63" fmla="*/ 350987 h 394244"/>
              <a:gd name="connsiteX64" fmla="*/ 337008 w 398633"/>
              <a:gd name="connsiteY64" fmla="*/ 337919 h 394244"/>
              <a:gd name="connsiteX65" fmla="*/ 342158 w 398633"/>
              <a:gd name="connsiteY65" fmla="*/ 319763 h 394244"/>
              <a:gd name="connsiteX66" fmla="*/ 339515 w 398633"/>
              <a:gd name="connsiteY66" fmla="*/ 305930 h 394244"/>
              <a:gd name="connsiteX67" fmla="*/ 336718 w 398633"/>
              <a:gd name="connsiteY67" fmla="*/ 292408 h 394244"/>
              <a:gd name="connsiteX68" fmla="*/ 345604 w 398633"/>
              <a:gd name="connsiteY68" fmla="*/ 268745 h 394244"/>
              <a:gd name="connsiteX69" fmla="*/ 367804 w 398633"/>
              <a:gd name="connsiteY69" fmla="*/ 256659 h 394244"/>
              <a:gd name="connsiteX70" fmla="*/ 387715 w 398633"/>
              <a:gd name="connsiteY70" fmla="*/ 246830 h 394244"/>
              <a:gd name="connsiteX71" fmla="*/ 398093 w 398633"/>
              <a:gd name="connsiteY71" fmla="*/ 227200 h 394244"/>
              <a:gd name="connsiteX72" fmla="*/ 395003 w 398633"/>
              <a:gd name="connsiteY72" fmla="*/ 205212 h 394244"/>
              <a:gd name="connsiteX73" fmla="*/ 379616 w 398633"/>
              <a:gd name="connsiteY73" fmla="*/ 189202 h 394244"/>
              <a:gd name="connsiteX74" fmla="*/ 379927 w 398633"/>
              <a:gd name="connsiteY74" fmla="*/ 189202 h 394244"/>
              <a:gd name="connsiteX75" fmla="*/ 182841 w 398633"/>
              <a:gd name="connsiteY75" fmla="*/ 284636 h 394244"/>
              <a:gd name="connsiteX76" fmla="*/ 95956 w 398633"/>
              <a:gd name="connsiteY76" fmla="*/ 218889 h 394244"/>
              <a:gd name="connsiteX77" fmla="*/ 115074 w 398633"/>
              <a:gd name="connsiteY77" fmla="*/ 193243 h 394244"/>
              <a:gd name="connsiteX78" fmla="*/ 178178 w 398633"/>
              <a:gd name="connsiteY78" fmla="*/ 239872 h 394244"/>
              <a:gd name="connsiteX79" fmla="*/ 294907 w 398633"/>
              <a:gd name="connsiteY79" fmla="*/ 104958 h 394244"/>
              <a:gd name="connsiteX80" fmla="*/ 318999 w 398633"/>
              <a:gd name="connsiteY80" fmla="*/ 125941 h 394244"/>
              <a:gd name="connsiteX81" fmla="*/ 182841 w 398633"/>
              <a:gd name="connsiteY81" fmla="*/ 284636 h 39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8633" h="394244">
                <a:moveTo>
                  <a:pt x="379927" y="189202"/>
                </a:moveTo>
                <a:cubicBezTo>
                  <a:pt x="374224" y="186223"/>
                  <a:pt x="369426" y="181765"/>
                  <a:pt x="366035" y="176297"/>
                </a:cubicBezTo>
                <a:cubicBezTo>
                  <a:pt x="362645" y="170828"/>
                  <a:pt x="360786" y="164549"/>
                  <a:pt x="360654" y="158115"/>
                </a:cubicBezTo>
                <a:cubicBezTo>
                  <a:pt x="360686" y="149164"/>
                  <a:pt x="364005" y="140535"/>
                  <a:pt x="369980" y="133869"/>
                </a:cubicBezTo>
                <a:cubicBezTo>
                  <a:pt x="374908" y="128740"/>
                  <a:pt x="378203" y="122264"/>
                  <a:pt x="379445" y="115260"/>
                </a:cubicBezTo>
                <a:cubicBezTo>
                  <a:pt x="380687" y="108257"/>
                  <a:pt x="379821" y="101043"/>
                  <a:pt x="376957" y="94532"/>
                </a:cubicBezTo>
                <a:cubicBezTo>
                  <a:pt x="374093" y="88022"/>
                  <a:pt x="369360" y="82509"/>
                  <a:pt x="363358" y="78692"/>
                </a:cubicBezTo>
                <a:cubicBezTo>
                  <a:pt x="357357" y="74875"/>
                  <a:pt x="350356" y="72928"/>
                  <a:pt x="343245" y="73095"/>
                </a:cubicBezTo>
                <a:cubicBezTo>
                  <a:pt x="340577" y="73108"/>
                  <a:pt x="337918" y="73420"/>
                  <a:pt x="335319" y="74028"/>
                </a:cubicBezTo>
                <a:cubicBezTo>
                  <a:pt x="330066" y="75138"/>
                  <a:pt x="324632" y="75062"/>
                  <a:pt x="319412" y="73804"/>
                </a:cubicBezTo>
                <a:cubicBezTo>
                  <a:pt x="314193" y="72547"/>
                  <a:pt x="309320" y="70140"/>
                  <a:pt x="305149" y="66759"/>
                </a:cubicBezTo>
                <a:cubicBezTo>
                  <a:pt x="300978" y="63378"/>
                  <a:pt x="297616" y="59108"/>
                  <a:pt x="295306" y="54261"/>
                </a:cubicBezTo>
                <a:cubicBezTo>
                  <a:pt x="292996" y="49415"/>
                  <a:pt x="291798" y="44114"/>
                  <a:pt x="291798" y="38745"/>
                </a:cubicBezTo>
                <a:lnTo>
                  <a:pt x="291798" y="37346"/>
                </a:lnTo>
                <a:cubicBezTo>
                  <a:pt x="292104" y="29729"/>
                  <a:pt x="289977" y="22212"/>
                  <a:pt x="285727" y="15884"/>
                </a:cubicBezTo>
                <a:cubicBezTo>
                  <a:pt x="281476" y="9555"/>
                  <a:pt x="275321" y="4744"/>
                  <a:pt x="268153" y="2148"/>
                </a:cubicBezTo>
                <a:cubicBezTo>
                  <a:pt x="260986" y="-450"/>
                  <a:pt x="253178" y="-698"/>
                  <a:pt x="245860" y="1439"/>
                </a:cubicBezTo>
                <a:cubicBezTo>
                  <a:pt x="238542" y="3575"/>
                  <a:pt x="232094" y="7986"/>
                  <a:pt x="227450" y="14031"/>
                </a:cubicBezTo>
                <a:cubicBezTo>
                  <a:pt x="224060" y="18332"/>
                  <a:pt x="219740" y="21808"/>
                  <a:pt x="214813" y="24199"/>
                </a:cubicBezTo>
                <a:cubicBezTo>
                  <a:pt x="209887" y="26588"/>
                  <a:pt x="204482" y="27830"/>
                  <a:pt x="199006" y="27830"/>
                </a:cubicBezTo>
                <a:cubicBezTo>
                  <a:pt x="193530" y="27830"/>
                  <a:pt x="188126" y="26588"/>
                  <a:pt x="183199" y="24199"/>
                </a:cubicBezTo>
                <a:cubicBezTo>
                  <a:pt x="178272" y="21808"/>
                  <a:pt x="173952" y="18332"/>
                  <a:pt x="170562" y="14031"/>
                </a:cubicBezTo>
                <a:cubicBezTo>
                  <a:pt x="165987" y="8092"/>
                  <a:pt x="159668" y="3735"/>
                  <a:pt x="152491" y="1569"/>
                </a:cubicBezTo>
                <a:cubicBezTo>
                  <a:pt x="145314" y="-597"/>
                  <a:pt x="137639" y="-462"/>
                  <a:pt x="130543" y="1955"/>
                </a:cubicBezTo>
                <a:cubicBezTo>
                  <a:pt x="123446" y="4371"/>
                  <a:pt x="117284" y="8949"/>
                  <a:pt x="112921" y="15045"/>
                </a:cubicBezTo>
                <a:cubicBezTo>
                  <a:pt x="108558" y="21142"/>
                  <a:pt x="106213" y="28450"/>
                  <a:pt x="106214" y="35947"/>
                </a:cubicBezTo>
                <a:lnTo>
                  <a:pt x="106214" y="37346"/>
                </a:lnTo>
                <a:cubicBezTo>
                  <a:pt x="106401" y="42172"/>
                  <a:pt x="105617" y="46986"/>
                  <a:pt x="103909" y="51503"/>
                </a:cubicBezTo>
                <a:cubicBezTo>
                  <a:pt x="102201" y="56020"/>
                  <a:pt x="99602" y="60148"/>
                  <a:pt x="96267" y="63642"/>
                </a:cubicBezTo>
                <a:cubicBezTo>
                  <a:pt x="92933" y="67136"/>
                  <a:pt x="88931" y="69924"/>
                  <a:pt x="84499" y="71842"/>
                </a:cubicBezTo>
                <a:cubicBezTo>
                  <a:pt x="80067" y="73759"/>
                  <a:pt x="75294" y="74767"/>
                  <a:pt x="70465" y="74805"/>
                </a:cubicBezTo>
                <a:cubicBezTo>
                  <a:pt x="67879" y="75034"/>
                  <a:pt x="65279" y="75034"/>
                  <a:pt x="62693" y="74805"/>
                </a:cubicBezTo>
                <a:cubicBezTo>
                  <a:pt x="57462" y="73747"/>
                  <a:pt x="52062" y="73863"/>
                  <a:pt x="46882" y="75144"/>
                </a:cubicBezTo>
                <a:cubicBezTo>
                  <a:pt x="41701" y="76427"/>
                  <a:pt x="36870" y="78842"/>
                  <a:pt x="32736" y="82218"/>
                </a:cubicBezTo>
                <a:cubicBezTo>
                  <a:pt x="28602" y="85593"/>
                  <a:pt x="25269" y="89844"/>
                  <a:pt x="22978" y="94663"/>
                </a:cubicBezTo>
                <a:cubicBezTo>
                  <a:pt x="20686" y="99482"/>
                  <a:pt x="19493" y="104751"/>
                  <a:pt x="19483" y="110088"/>
                </a:cubicBezTo>
                <a:cubicBezTo>
                  <a:pt x="19555" y="118922"/>
                  <a:pt x="22938" y="127408"/>
                  <a:pt x="28965" y="133869"/>
                </a:cubicBezTo>
                <a:cubicBezTo>
                  <a:pt x="34940" y="140535"/>
                  <a:pt x="38258" y="149164"/>
                  <a:pt x="38291" y="158115"/>
                </a:cubicBezTo>
                <a:cubicBezTo>
                  <a:pt x="38158" y="164549"/>
                  <a:pt x="36300" y="170828"/>
                  <a:pt x="32909" y="176297"/>
                </a:cubicBezTo>
                <a:cubicBezTo>
                  <a:pt x="29518" y="181765"/>
                  <a:pt x="24720" y="186223"/>
                  <a:pt x="19017" y="189202"/>
                </a:cubicBezTo>
                <a:cubicBezTo>
                  <a:pt x="12332" y="192787"/>
                  <a:pt x="6948" y="198389"/>
                  <a:pt x="3631" y="205212"/>
                </a:cubicBezTo>
                <a:cubicBezTo>
                  <a:pt x="313" y="212034"/>
                  <a:pt x="-768" y="219728"/>
                  <a:pt x="541" y="227200"/>
                </a:cubicBezTo>
                <a:cubicBezTo>
                  <a:pt x="1849" y="234672"/>
                  <a:pt x="5481" y="241542"/>
                  <a:pt x="10919" y="246830"/>
                </a:cubicBezTo>
                <a:cubicBezTo>
                  <a:pt x="16357" y="252119"/>
                  <a:pt x="23324" y="255558"/>
                  <a:pt x="30830" y="256659"/>
                </a:cubicBezTo>
                <a:cubicBezTo>
                  <a:pt x="39441" y="257891"/>
                  <a:pt x="47321" y="262181"/>
                  <a:pt x="53029" y="268745"/>
                </a:cubicBezTo>
                <a:cubicBezTo>
                  <a:pt x="58737" y="275310"/>
                  <a:pt x="61892" y="283709"/>
                  <a:pt x="61916" y="292408"/>
                </a:cubicBezTo>
                <a:cubicBezTo>
                  <a:pt x="61887" y="297056"/>
                  <a:pt x="60936" y="301653"/>
                  <a:pt x="59118" y="305930"/>
                </a:cubicBezTo>
                <a:cubicBezTo>
                  <a:pt x="56909" y="311391"/>
                  <a:pt x="56072" y="317310"/>
                  <a:pt x="56679" y="323169"/>
                </a:cubicBezTo>
                <a:cubicBezTo>
                  <a:pt x="57286" y="329029"/>
                  <a:pt x="59319" y="334650"/>
                  <a:pt x="62601" y="339542"/>
                </a:cubicBezTo>
                <a:cubicBezTo>
                  <a:pt x="65883" y="344434"/>
                  <a:pt x="70313" y="348448"/>
                  <a:pt x="75504" y="351232"/>
                </a:cubicBezTo>
                <a:cubicBezTo>
                  <a:pt x="80695" y="354016"/>
                  <a:pt x="86489" y="355485"/>
                  <a:pt x="92380" y="355513"/>
                </a:cubicBezTo>
                <a:cubicBezTo>
                  <a:pt x="99217" y="355598"/>
                  <a:pt x="105926" y="353651"/>
                  <a:pt x="111654" y="349917"/>
                </a:cubicBezTo>
                <a:cubicBezTo>
                  <a:pt x="117301" y="346259"/>
                  <a:pt x="123888" y="344315"/>
                  <a:pt x="130616" y="344322"/>
                </a:cubicBezTo>
                <a:cubicBezTo>
                  <a:pt x="138285" y="344279"/>
                  <a:pt x="145765" y="346704"/>
                  <a:pt x="151951" y="351238"/>
                </a:cubicBezTo>
                <a:cubicBezTo>
                  <a:pt x="158136" y="355772"/>
                  <a:pt x="162699" y="362175"/>
                  <a:pt x="164966" y="369501"/>
                </a:cubicBezTo>
                <a:cubicBezTo>
                  <a:pt x="167373" y="376708"/>
                  <a:pt x="171985" y="382974"/>
                  <a:pt x="178150" y="387415"/>
                </a:cubicBezTo>
                <a:cubicBezTo>
                  <a:pt x="184315" y="391855"/>
                  <a:pt x="191719" y="394245"/>
                  <a:pt x="199317" y="394245"/>
                </a:cubicBezTo>
                <a:cubicBezTo>
                  <a:pt x="206914" y="394245"/>
                  <a:pt x="214319" y="391855"/>
                  <a:pt x="220484" y="387415"/>
                </a:cubicBezTo>
                <a:cubicBezTo>
                  <a:pt x="226648" y="382974"/>
                  <a:pt x="231260" y="376708"/>
                  <a:pt x="233667" y="369501"/>
                </a:cubicBezTo>
                <a:cubicBezTo>
                  <a:pt x="235956" y="362188"/>
                  <a:pt x="240525" y="355799"/>
                  <a:pt x="246705" y="351268"/>
                </a:cubicBezTo>
                <a:cubicBezTo>
                  <a:pt x="252886" y="346738"/>
                  <a:pt x="260354" y="344304"/>
                  <a:pt x="268017" y="344322"/>
                </a:cubicBezTo>
                <a:cubicBezTo>
                  <a:pt x="274746" y="344315"/>
                  <a:pt x="281333" y="346259"/>
                  <a:pt x="286980" y="349917"/>
                </a:cubicBezTo>
                <a:cubicBezTo>
                  <a:pt x="292408" y="353312"/>
                  <a:pt x="298642" y="355200"/>
                  <a:pt x="305041" y="355388"/>
                </a:cubicBezTo>
                <a:cubicBezTo>
                  <a:pt x="311440" y="355576"/>
                  <a:pt x="317775" y="354057"/>
                  <a:pt x="323392" y="350987"/>
                </a:cubicBezTo>
                <a:cubicBezTo>
                  <a:pt x="329011" y="347917"/>
                  <a:pt x="333710" y="343406"/>
                  <a:pt x="337008" y="337919"/>
                </a:cubicBezTo>
                <a:cubicBezTo>
                  <a:pt x="340306" y="332432"/>
                  <a:pt x="342083" y="326166"/>
                  <a:pt x="342158" y="319763"/>
                </a:cubicBezTo>
                <a:cubicBezTo>
                  <a:pt x="342156" y="315027"/>
                  <a:pt x="341259" y="310334"/>
                  <a:pt x="339515" y="305930"/>
                </a:cubicBezTo>
                <a:cubicBezTo>
                  <a:pt x="337697" y="301653"/>
                  <a:pt x="336746" y="297056"/>
                  <a:pt x="336718" y="292408"/>
                </a:cubicBezTo>
                <a:cubicBezTo>
                  <a:pt x="336742" y="283709"/>
                  <a:pt x="339896" y="275310"/>
                  <a:pt x="345604" y="268745"/>
                </a:cubicBezTo>
                <a:cubicBezTo>
                  <a:pt x="351312" y="262181"/>
                  <a:pt x="359193" y="257891"/>
                  <a:pt x="367804" y="256659"/>
                </a:cubicBezTo>
                <a:cubicBezTo>
                  <a:pt x="375310" y="255558"/>
                  <a:pt x="382277" y="252119"/>
                  <a:pt x="387715" y="246830"/>
                </a:cubicBezTo>
                <a:cubicBezTo>
                  <a:pt x="393153" y="241542"/>
                  <a:pt x="396784" y="234672"/>
                  <a:pt x="398093" y="227200"/>
                </a:cubicBezTo>
                <a:cubicBezTo>
                  <a:pt x="399401" y="219728"/>
                  <a:pt x="398320" y="212034"/>
                  <a:pt x="395003" y="205212"/>
                </a:cubicBezTo>
                <a:cubicBezTo>
                  <a:pt x="391686" y="198389"/>
                  <a:pt x="386301" y="192787"/>
                  <a:pt x="379616" y="189202"/>
                </a:cubicBezTo>
                <a:lnTo>
                  <a:pt x="379927" y="189202"/>
                </a:lnTo>
                <a:close/>
                <a:moveTo>
                  <a:pt x="182841" y="284636"/>
                </a:moveTo>
                <a:lnTo>
                  <a:pt x="95956" y="218889"/>
                </a:lnTo>
                <a:lnTo>
                  <a:pt x="115074" y="193243"/>
                </a:lnTo>
                <a:lnTo>
                  <a:pt x="178178" y="239872"/>
                </a:lnTo>
                <a:lnTo>
                  <a:pt x="294907" y="104958"/>
                </a:lnTo>
                <a:lnTo>
                  <a:pt x="318999" y="125941"/>
                </a:lnTo>
                <a:lnTo>
                  <a:pt x="182841" y="284636"/>
                </a:lnTo>
                <a:close/>
              </a:path>
            </a:pathLst>
          </a:custGeom>
          <a:solidFill>
            <a:schemeClr val="bg2"/>
          </a:solidFill>
          <a:ln w="4953" cap="flat">
            <a:noFill/>
            <a:prstDash val="solid"/>
            <a:miter/>
          </a:ln>
        </p:spPr>
        <p:txBody>
          <a:bodyPr rtlCol="0" anchor="ctr"/>
          <a:lstStyle/>
          <a:p>
            <a:endParaRPr lang="en-US"/>
          </a:p>
        </p:txBody>
      </p:sp>
    </p:spTree>
    <p:extLst>
      <p:ext uri="{BB962C8B-B14F-4D97-AF65-F5344CB8AC3E}">
        <p14:creationId xmlns:p14="http://schemas.microsoft.com/office/powerpoint/2010/main" val="138676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A0AEEB-B581-48A1-A883-E2F94A1EC527}"/>
              </a:ext>
            </a:extLst>
          </p:cNvPr>
          <p:cNvSpPr txBox="1"/>
          <p:nvPr/>
        </p:nvSpPr>
        <p:spPr>
          <a:xfrm>
            <a:off x="2819400" y="585052"/>
            <a:ext cx="6553200"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Eight Step Scenario Planning Process</a:t>
            </a:r>
          </a:p>
        </p:txBody>
      </p:sp>
      <p:sp>
        <p:nvSpPr>
          <p:cNvPr id="10" name="Rectangle">
            <a:extLst>
              <a:ext uri="{FF2B5EF4-FFF2-40B4-BE49-F238E27FC236}">
                <a16:creationId xmlns:a16="http://schemas.microsoft.com/office/drawing/2014/main" id="{9CADC50E-4BF3-4ABE-A92F-5AA6826BA526}"/>
              </a:ext>
            </a:extLst>
          </p:cNvPr>
          <p:cNvSpPr/>
          <p:nvPr/>
        </p:nvSpPr>
        <p:spPr>
          <a:xfrm>
            <a:off x="8050166" y="3417886"/>
            <a:ext cx="2476500" cy="521118"/>
          </a:xfrm>
          <a:prstGeom prst="roundRect">
            <a:avLst>
              <a:gd name="adj" fmla="val 10876"/>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00" dirty="0">
              <a:solidFill>
                <a:schemeClr val="accent2"/>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63635824-DE97-4CDC-8757-753E81738E95}"/>
              </a:ext>
            </a:extLst>
          </p:cNvPr>
          <p:cNvSpPr txBox="1"/>
          <p:nvPr/>
        </p:nvSpPr>
        <p:spPr>
          <a:xfrm>
            <a:off x="8682240" y="3539946"/>
            <a:ext cx="1289504" cy="276999"/>
          </a:xfrm>
          <a:prstGeom prst="rect">
            <a:avLst/>
          </a:prstGeom>
          <a:noFill/>
        </p:spPr>
        <p:txBody>
          <a:bodyPr wrap="square" rtlCol="0" anchor="ctr">
            <a:spAutoFit/>
          </a:bodyPr>
          <a:lstStyle/>
          <a:p>
            <a:r>
              <a:rPr lang="en-US" sz="1200" b="1" dirty="0">
                <a:solidFill>
                  <a:schemeClr val="bg1"/>
                </a:solidFill>
                <a:latin typeface="Roboto" panose="02000000000000000000" pitchFamily="2" charset="0"/>
                <a:ea typeface="Roboto" panose="02000000000000000000" pitchFamily="2" charset="0"/>
              </a:rPr>
              <a:t>Early Indicators</a:t>
            </a:r>
          </a:p>
        </p:txBody>
      </p:sp>
      <p:sp>
        <p:nvSpPr>
          <p:cNvPr id="8" name="Rectangle">
            <a:extLst>
              <a:ext uri="{FF2B5EF4-FFF2-40B4-BE49-F238E27FC236}">
                <a16:creationId xmlns:a16="http://schemas.microsoft.com/office/drawing/2014/main" id="{33528EF2-04C6-4F03-8CC6-538447F6740D}"/>
              </a:ext>
            </a:extLst>
          </p:cNvPr>
          <p:cNvSpPr/>
          <p:nvPr/>
        </p:nvSpPr>
        <p:spPr>
          <a:xfrm>
            <a:off x="1658075" y="3417886"/>
            <a:ext cx="2476500" cy="521118"/>
          </a:xfrm>
          <a:prstGeom prst="roundRect">
            <a:avLst>
              <a:gd name="adj" fmla="val 10876"/>
            </a:avLst>
          </a:prstGeom>
          <a:solidFill>
            <a:schemeClr val="accent3"/>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00" dirty="0">
              <a:solidFill>
                <a:schemeClr val="accent2"/>
              </a:solidFill>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67EA40F7-8C3E-4131-BD1D-80C0913A5F0F}"/>
              </a:ext>
            </a:extLst>
          </p:cNvPr>
          <p:cNvSpPr txBox="1"/>
          <p:nvPr/>
        </p:nvSpPr>
        <p:spPr>
          <a:xfrm>
            <a:off x="2224839" y="3539946"/>
            <a:ext cx="1297031" cy="276999"/>
          </a:xfrm>
          <a:prstGeom prst="rect">
            <a:avLst/>
          </a:prstGeom>
          <a:noFill/>
        </p:spPr>
        <p:txBody>
          <a:bodyPr wrap="square" rtlCol="0" anchor="ctr">
            <a:spAutoFit/>
          </a:bodyPr>
          <a:lstStyle/>
          <a:p>
            <a:r>
              <a:rPr lang="en-US" sz="1200" b="1" dirty="0">
                <a:solidFill>
                  <a:schemeClr val="bg1"/>
                </a:solidFill>
                <a:latin typeface="Roboto" panose="02000000000000000000" pitchFamily="2" charset="0"/>
                <a:ea typeface="Roboto" panose="02000000000000000000" pitchFamily="2" charset="0"/>
              </a:rPr>
              <a:t>External Forces</a:t>
            </a:r>
          </a:p>
        </p:txBody>
      </p:sp>
      <p:sp>
        <p:nvSpPr>
          <p:cNvPr id="13" name="Rectangle">
            <a:extLst>
              <a:ext uri="{FF2B5EF4-FFF2-40B4-BE49-F238E27FC236}">
                <a16:creationId xmlns:a16="http://schemas.microsoft.com/office/drawing/2014/main" id="{7B8267DC-0765-4E28-904B-699451ABF5EE}"/>
              </a:ext>
            </a:extLst>
          </p:cNvPr>
          <p:cNvSpPr/>
          <p:nvPr/>
        </p:nvSpPr>
        <p:spPr>
          <a:xfrm>
            <a:off x="8050166" y="4675679"/>
            <a:ext cx="2476500" cy="521119"/>
          </a:xfrm>
          <a:prstGeom prst="roundRect">
            <a:avLst>
              <a:gd name="adj" fmla="val 10876"/>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00" dirty="0">
              <a:solidFill>
                <a:schemeClr val="accent2"/>
              </a:solidFill>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25D9A1AC-67F8-436C-B7AB-97CA21CCD5E3}"/>
              </a:ext>
            </a:extLst>
          </p:cNvPr>
          <p:cNvSpPr txBox="1"/>
          <p:nvPr/>
        </p:nvSpPr>
        <p:spPr>
          <a:xfrm>
            <a:off x="8682240" y="4705406"/>
            <a:ext cx="1351189" cy="461665"/>
          </a:xfrm>
          <a:prstGeom prst="rect">
            <a:avLst/>
          </a:prstGeom>
          <a:noFill/>
        </p:spPr>
        <p:txBody>
          <a:bodyPr wrap="square" rtlCol="0" anchor="ctr">
            <a:spAutoFit/>
          </a:bodyPr>
          <a:lstStyle/>
          <a:p>
            <a:r>
              <a:rPr lang="en-US" sz="1200" b="1" dirty="0">
                <a:solidFill>
                  <a:schemeClr val="bg1"/>
                </a:solidFill>
                <a:latin typeface="Roboto" panose="02000000000000000000" pitchFamily="2" charset="0"/>
                <a:ea typeface="Roboto" panose="02000000000000000000" pitchFamily="2" charset="0"/>
              </a:rPr>
              <a:t>Implications and Options</a:t>
            </a:r>
          </a:p>
        </p:txBody>
      </p:sp>
      <p:sp>
        <p:nvSpPr>
          <p:cNvPr id="16" name="Rectangle">
            <a:extLst>
              <a:ext uri="{FF2B5EF4-FFF2-40B4-BE49-F238E27FC236}">
                <a16:creationId xmlns:a16="http://schemas.microsoft.com/office/drawing/2014/main" id="{1BFBE939-DEF3-4A6D-9516-3CF187B13CEF}"/>
              </a:ext>
            </a:extLst>
          </p:cNvPr>
          <p:cNvSpPr/>
          <p:nvPr/>
        </p:nvSpPr>
        <p:spPr>
          <a:xfrm>
            <a:off x="1658075" y="4675679"/>
            <a:ext cx="2476500" cy="521119"/>
          </a:xfrm>
          <a:prstGeom prst="roundRect">
            <a:avLst>
              <a:gd name="adj" fmla="val 10876"/>
            </a:avLst>
          </a:prstGeom>
          <a:solidFill>
            <a:schemeClr val="accent4"/>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00" dirty="0">
              <a:solidFill>
                <a:schemeClr val="accent2"/>
              </a:solidFill>
              <a:latin typeface="Roboto" panose="02000000000000000000" pitchFamily="2" charset="0"/>
              <a:ea typeface="Roboto" panose="02000000000000000000" pitchFamily="2" charset="0"/>
            </a:endParaRPr>
          </a:p>
        </p:txBody>
      </p:sp>
      <p:sp>
        <p:nvSpPr>
          <p:cNvPr id="17" name="TextBox 16">
            <a:extLst>
              <a:ext uri="{FF2B5EF4-FFF2-40B4-BE49-F238E27FC236}">
                <a16:creationId xmlns:a16="http://schemas.microsoft.com/office/drawing/2014/main" id="{3B57B505-A992-4946-8C8B-646682C50496}"/>
              </a:ext>
            </a:extLst>
          </p:cNvPr>
          <p:cNvSpPr txBox="1"/>
          <p:nvPr/>
        </p:nvSpPr>
        <p:spPr>
          <a:xfrm>
            <a:off x="2224839" y="4797739"/>
            <a:ext cx="1631586" cy="276999"/>
          </a:xfrm>
          <a:prstGeom prst="rect">
            <a:avLst/>
          </a:prstGeom>
          <a:noFill/>
        </p:spPr>
        <p:txBody>
          <a:bodyPr wrap="square" rtlCol="0" anchor="ctr">
            <a:spAutoFit/>
          </a:bodyPr>
          <a:lstStyle/>
          <a:p>
            <a:r>
              <a:rPr lang="en-US" sz="1200" b="1" dirty="0">
                <a:solidFill>
                  <a:schemeClr val="bg1"/>
                </a:solidFill>
                <a:latin typeface="Roboto" panose="02000000000000000000" pitchFamily="2" charset="0"/>
                <a:ea typeface="Roboto" panose="02000000000000000000" pitchFamily="2" charset="0"/>
              </a:rPr>
              <a:t>Critical Uncertainties</a:t>
            </a:r>
          </a:p>
        </p:txBody>
      </p:sp>
      <p:sp>
        <p:nvSpPr>
          <p:cNvPr id="19" name="Rectangle">
            <a:extLst>
              <a:ext uri="{FF2B5EF4-FFF2-40B4-BE49-F238E27FC236}">
                <a16:creationId xmlns:a16="http://schemas.microsoft.com/office/drawing/2014/main" id="{AD375ADA-1BEC-49C2-91DF-9C67AFA9FBBD}"/>
              </a:ext>
            </a:extLst>
          </p:cNvPr>
          <p:cNvSpPr/>
          <p:nvPr/>
        </p:nvSpPr>
        <p:spPr>
          <a:xfrm>
            <a:off x="4857750" y="1635123"/>
            <a:ext cx="2476500" cy="521118"/>
          </a:xfrm>
          <a:prstGeom prst="roundRect">
            <a:avLst>
              <a:gd name="adj" fmla="val 10876"/>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00" dirty="0">
              <a:solidFill>
                <a:schemeClr val="accent2"/>
              </a:solidFill>
              <a:latin typeface="Roboto" panose="02000000000000000000" pitchFamily="2" charset="0"/>
              <a:ea typeface="Roboto" panose="02000000000000000000" pitchFamily="2" charset="0"/>
            </a:endParaRPr>
          </a:p>
        </p:txBody>
      </p:sp>
      <p:sp>
        <p:nvSpPr>
          <p:cNvPr id="20" name="TextBox 19">
            <a:extLst>
              <a:ext uri="{FF2B5EF4-FFF2-40B4-BE49-F238E27FC236}">
                <a16:creationId xmlns:a16="http://schemas.microsoft.com/office/drawing/2014/main" id="{202680B4-8FD7-4107-8CC5-0ECB94F33ADD}"/>
              </a:ext>
            </a:extLst>
          </p:cNvPr>
          <p:cNvSpPr txBox="1"/>
          <p:nvPr/>
        </p:nvSpPr>
        <p:spPr>
          <a:xfrm>
            <a:off x="5480759" y="1757180"/>
            <a:ext cx="1028701" cy="276999"/>
          </a:xfrm>
          <a:prstGeom prst="rect">
            <a:avLst/>
          </a:prstGeom>
          <a:noFill/>
        </p:spPr>
        <p:txBody>
          <a:bodyPr wrap="square" rtlCol="0" anchor="ctr">
            <a:spAutoFit/>
          </a:bodyPr>
          <a:lstStyle/>
          <a:p>
            <a:r>
              <a:rPr lang="en-US" sz="1200" b="1" dirty="0">
                <a:solidFill>
                  <a:schemeClr val="bg1"/>
                </a:solidFill>
                <a:latin typeface="Roboto" panose="02000000000000000000" pitchFamily="2" charset="0"/>
                <a:ea typeface="Roboto" panose="02000000000000000000" pitchFamily="2" charset="0"/>
              </a:rPr>
              <a:t>Focal Issue</a:t>
            </a:r>
          </a:p>
        </p:txBody>
      </p:sp>
      <p:sp>
        <p:nvSpPr>
          <p:cNvPr id="22" name="Rectangle">
            <a:extLst>
              <a:ext uri="{FF2B5EF4-FFF2-40B4-BE49-F238E27FC236}">
                <a16:creationId xmlns:a16="http://schemas.microsoft.com/office/drawing/2014/main" id="{8B543E22-9409-48BC-8E9E-D02175CC89E4}"/>
              </a:ext>
            </a:extLst>
          </p:cNvPr>
          <p:cNvSpPr/>
          <p:nvPr/>
        </p:nvSpPr>
        <p:spPr>
          <a:xfrm>
            <a:off x="4857750" y="2712507"/>
            <a:ext cx="2476500" cy="521118"/>
          </a:xfrm>
          <a:prstGeom prst="roundRect">
            <a:avLst>
              <a:gd name="adj" fmla="val 10876"/>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00" dirty="0">
              <a:solidFill>
                <a:schemeClr val="accent2"/>
              </a:solidFill>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id="{9CAE5A71-4A2A-4A1A-9E70-7670D84BB86E}"/>
              </a:ext>
            </a:extLst>
          </p:cNvPr>
          <p:cNvSpPr txBox="1"/>
          <p:nvPr/>
        </p:nvSpPr>
        <p:spPr>
          <a:xfrm>
            <a:off x="5480759" y="2834564"/>
            <a:ext cx="1028699" cy="276999"/>
          </a:xfrm>
          <a:prstGeom prst="rect">
            <a:avLst/>
          </a:prstGeom>
          <a:noFill/>
        </p:spPr>
        <p:txBody>
          <a:bodyPr wrap="square" rtlCol="0" anchor="ctr">
            <a:spAutoFit/>
          </a:bodyPr>
          <a:lstStyle/>
          <a:p>
            <a:r>
              <a:rPr lang="en-US" sz="1200" b="1" dirty="0">
                <a:solidFill>
                  <a:schemeClr val="bg1"/>
                </a:solidFill>
                <a:latin typeface="Roboto" panose="02000000000000000000" pitchFamily="2" charset="0"/>
                <a:ea typeface="Roboto" panose="02000000000000000000" pitchFamily="2" charset="0"/>
              </a:rPr>
              <a:t>Key Factors</a:t>
            </a:r>
          </a:p>
        </p:txBody>
      </p:sp>
      <p:sp>
        <p:nvSpPr>
          <p:cNvPr id="25" name="Rectangle">
            <a:extLst>
              <a:ext uri="{FF2B5EF4-FFF2-40B4-BE49-F238E27FC236}">
                <a16:creationId xmlns:a16="http://schemas.microsoft.com/office/drawing/2014/main" id="{AEB516F9-CC3D-4D55-9C96-AFCD71D869BB}"/>
              </a:ext>
            </a:extLst>
          </p:cNvPr>
          <p:cNvSpPr/>
          <p:nvPr/>
        </p:nvSpPr>
        <p:spPr>
          <a:xfrm>
            <a:off x="4857750" y="4047065"/>
            <a:ext cx="2476500" cy="521118"/>
          </a:xfrm>
          <a:prstGeom prst="roundRect">
            <a:avLst>
              <a:gd name="adj" fmla="val 10876"/>
            </a:avLst>
          </a:prstGeom>
          <a:solidFill>
            <a:schemeClr val="accent5"/>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00" dirty="0">
              <a:solidFill>
                <a:schemeClr val="accent2"/>
              </a:solidFill>
              <a:latin typeface="Roboto" panose="02000000000000000000" pitchFamily="2" charset="0"/>
              <a:ea typeface="Roboto" panose="02000000000000000000" pitchFamily="2" charset="0"/>
            </a:endParaRPr>
          </a:p>
        </p:txBody>
      </p:sp>
      <p:sp>
        <p:nvSpPr>
          <p:cNvPr id="26" name="TextBox 25">
            <a:extLst>
              <a:ext uri="{FF2B5EF4-FFF2-40B4-BE49-F238E27FC236}">
                <a16:creationId xmlns:a16="http://schemas.microsoft.com/office/drawing/2014/main" id="{BC166D9E-EB4A-4027-8FF5-E3C27C375A40}"/>
              </a:ext>
            </a:extLst>
          </p:cNvPr>
          <p:cNvSpPr txBox="1"/>
          <p:nvPr/>
        </p:nvSpPr>
        <p:spPr>
          <a:xfrm>
            <a:off x="5480759" y="4169124"/>
            <a:ext cx="1343024" cy="276999"/>
          </a:xfrm>
          <a:prstGeom prst="rect">
            <a:avLst/>
          </a:prstGeom>
          <a:noFill/>
        </p:spPr>
        <p:txBody>
          <a:bodyPr wrap="square" rtlCol="0" anchor="ctr">
            <a:spAutoFit/>
          </a:bodyPr>
          <a:lstStyle/>
          <a:p>
            <a:r>
              <a:rPr lang="en-US" sz="1200" b="1" dirty="0">
                <a:solidFill>
                  <a:schemeClr val="bg1"/>
                </a:solidFill>
                <a:latin typeface="Roboto" panose="02000000000000000000" pitchFamily="2" charset="0"/>
                <a:ea typeface="Roboto" panose="02000000000000000000" pitchFamily="2" charset="0"/>
              </a:rPr>
              <a:t>Scenario Logics</a:t>
            </a:r>
          </a:p>
        </p:txBody>
      </p:sp>
      <p:sp>
        <p:nvSpPr>
          <p:cNvPr id="28" name="Rectangle">
            <a:extLst>
              <a:ext uri="{FF2B5EF4-FFF2-40B4-BE49-F238E27FC236}">
                <a16:creationId xmlns:a16="http://schemas.microsoft.com/office/drawing/2014/main" id="{2C3373F0-0C1B-49DF-9ED3-3CF1FA0B7A84}"/>
              </a:ext>
            </a:extLst>
          </p:cNvPr>
          <p:cNvSpPr/>
          <p:nvPr/>
        </p:nvSpPr>
        <p:spPr>
          <a:xfrm>
            <a:off x="4857750" y="5534025"/>
            <a:ext cx="2476500" cy="521118"/>
          </a:xfrm>
          <a:prstGeom prst="roundRect">
            <a:avLst>
              <a:gd name="adj" fmla="val 10876"/>
            </a:avLst>
          </a:prstGeom>
          <a:solidFill>
            <a:schemeClr val="accent6"/>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00" dirty="0">
              <a:solidFill>
                <a:schemeClr val="accent2"/>
              </a:solidFill>
              <a:latin typeface="Roboto" panose="02000000000000000000" pitchFamily="2" charset="0"/>
              <a:ea typeface="Roboto" panose="02000000000000000000" pitchFamily="2" charset="0"/>
            </a:endParaRPr>
          </a:p>
        </p:txBody>
      </p:sp>
      <p:sp>
        <p:nvSpPr>
          <p:cNvPr id="29" name="TextBox 28">
            <a:extLst>
              <a:ext uri="{FF2B5EF4-FFF2-40B4-BE49-F238E27FC236}">
                <a16:creationId xmlns:a16="http://schemas.microsoft.com/office/drawing/2014/main" id="{12F49B29-8CDC-4EC9-ABAC-BDB0F9ABABC4}"/>
              </a:ext>
            </a:extLst>
          </p:cNvPr>
          <p:cNvSpPr txBox="1"/>
          <p:nvPr/>
        </p:nvSpPr>
        <p:spPr>
          <a:xfrm>
            <a:off x="5480759" y="5656085"/>
            <a:ext cx="866774" cy="276999"/>
          </a:xfrm>
          <a:prstGeom prst="rect">
            <a:avLst/>
          </a:prstGeom>
          <a:noFill/>
        </p:spPr>
        <p:txBody>
          <a:bodyPr wrap="square" rtlCol="0" anchor="ctr">
            <a:spAutoFit/>
          </a:bodyPr>
          <a:lstStyle/>
          <a:p>
            <a:r>
              <a:rPr lang="en-US" sz="1200" b="1" dirty="0">
                <a:solidFill>
                  <a:schemeClr val="bg1"/>
                </a:solidFill>
                <a:latin typeface="Roboto" panose="02000000000000000000" pitchFamily="2" charset="0"/>
                <a:ea typeface="Roboto" panose="02000000000000000000" pitchFamily="2" charset="0"/>
              </a:rPr>
              <a:t>Scenarios</a:t>
            </a:r>
          </a:p>
        </p:txBody>
      </p:sp>
      <p:sp>
        <p:nvSpPr>
          <p:cNvPr id="53" name="Line">
            <a:extLst>
              <a:ext uri="{FF2B5EF4-FFF2-40B4-BE49-F238E27FC236}">
                <a16:creationId xmlns:a16="http://schemas.microsoft.com/office/drawing/2014/main" id="{A5DB7FB3-1FA9-426D-9819-D6F3202A11A8}"/>
              </a:ext>
            </a:extLst>
          </p:cNvPr>
          <p:cNvSpPr/>
          <p:nvPr/>
        </p:nvSpPr>
        <p:spPr>
          <a:xfrm>
            <a:off x="6096000" y="3295569"/>
            <a:ext cx="0" cy="694306"/>
          </a:xfrm>
          <a:prstGeom prst="line">
            <a:avLst/>
          </a:prstGeom>
          <a:ln w="12700">
            <a:solidFill>
              <a:schemeClr val="tx2">
                <a:alpha val="50000"/>
              </a:schemeClr>
            </a:solidFill>
            <a:prstDash val="sysDash"/>
            <a:miter lim="400000"/>
            <a:headEnd w="med" len="med"/>
            <a:tailEnd type="arrow" w="med" len="med"/>
          </a:ln>
        </p:spPr>
        <p:txBody>
          <a:bodyPr lIns="50800" tIns="50800" rIns="50800" bIns="50800" anchor="ct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sp>
        <p:nvSpPr>
          <p:cNvPr id="35" name="Line">
            <a:extLst>
              <a:ext uri="{FF2B5EF4-FFF2-40B4-BE49-F238E27FC236}">
                <a16:creationId xmlns:a16="http://schemas.microsoft.com/office/drawing/2014/main" id="{8FC6AE56-B4CB-4264-BCA6-12D106256623}"/>
              </a:ext>
            </a:extLst>
          </p:cNvPr>
          <p:cNvSpPr/>
          <p:nvPr/>
        </p:nvSpPr>
        <p:spPr>
          <a:xfrm>
            <a:off x="2933713" y="1871662"/>
            <a:ext cx="1885937" cy="1511056"/>
          </a:xfrm>
          <a:custGeom>
            <a:avLst/>
            <a:gdLst/>
            <a:ahLst/>
            <a:cxnLst>
              <a:cxn ang="0">
                <a:pos x="wd2" y="hd2"/>
              </a:cxn>
              <a:cxn ang="5400000">
                <a:pos x="wd2" y="hd2"/>
              </a:cxn>
              <a:cxn ang="10800000">
                <a:pos x="wd2" y="hd2"/>
              </a:cxn>
              <a:cxn ang="16200000">
                <a:pos x="wd2" y="hd2"/>
              </a:cxn>
            </a:cxnLst>
            <a:rect l="0" t="0" r="r" b="b"/>
            <a:pathLst>
              <a:path w="21600" h="20937" extrusionOk="0">
                <a:moveTo>
                  <a:pt x="0" y="20937"/>
                </a:moveTo>
                <a:cubicBezTo>
                  <a:pt x="0" y="20937"/>
                  <a:pt x="136" y="10435"/>
                  <a:pt x="7768" y="4600"/>
                </a:cubicBezTo>
                <a:cubicBezTo>
                  <a:pt x="14652" y="-663"/>
                  <a:pt x="21600" y="30"/>
                  <a:pt x="21600" y="30"/>
                </a:cubicBezTo>
              </a:path>
            </a:pathLst>
          </a:custGeom>
          <a:ln w="12700">
            <a:solidFill>
              <a:schemeClr val="tx2">
                <a:alpha val="50000"/>
              </a:schemeClr>
            </a:solidFill>
            <a:prstDash val="sysDash"/>
            <a:miter lim="400000"/>
            <a:headEnd type="triangle" w="med" len="med"/>
            <a:tailEnd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37" name="Line">
            <a:extLst>
              <a:ext uri="{FF2B5EF4-FFF2-40B4-BE49-F238E27FC236}">
                <a16:creationId xmlns:a16="http://schemas.microsoft.com/office/drawing/2014/main" id="{4CC43517-0634-4A2E-8B65-AB7C9DD60D2E}"/>
              </a:ext>
            </a:extLst>
          </p:cNvPr>
          <p:cNvSpPr/>
          <p:nvPr/>
        </p:nvSpPr>
        <p:spPr>
          <a:xfrm>
            <a:off x="3204496" y="5196798"/>
            <a:ext cx="1590461" cy="646917"/>
          </a:xfrm>
          <a:custGeom>
            <a:avLst/>
            <a:gdLst/>
            <a:ahLst/>
            <a:cxnLst>
              <a:cxn ang="0">
                <a:pos x="wd2" y="hd2"/>
              </a:cxn>
              <a:cxn ang="5400000">
                <a:pos x="wd2" y="hd2"/>
              </a:cxn>
              <a:cxn ang="10800000">
                <a:pos x="wd2" y="hd2"/>
              </a:cxn>
              <a:cxn ang="16200000">
                <a:pos x="wd2" y="hd2"/>
              </a:cxn>
            </a:cxnLst>
            <a:rect l="0" t="0" r="r" b="b"/>
            <a:pathLst>
              <a:path w="21600" h="20937" extrusionOk="0">
                <a:moveTo>
                  <a:pt x="0" y="0"/>
                </a:moveTo>
                <a:cubicBezTo>
                  <a:pt x="0" y="0"/>
                  <a:pt x="136" y="10502"/>
                  <a:pt x="7768" y="16337"/>
                </a:cubicBezTo>
                <a:cubicBezTo>
                  <a:pt x="14652" y="21600"/>
                  <a:pt x="21600" y="20907"/>
                  <a:pt x="21600" y="20907"/>
                </a:cubicBezTo>
              </a:path>
            </a:pathLst>
          </a:custGeom>
          <a:ln w="12700">
            <a:solidFill>
              <a:schemeClr val="tx2">
                <a:alpha val="50000"/>
              </a:schemeClr>
            </a:solidFill>
            <a:prstDash val="sysDash"/>
            <a:miter lim="400000"/>
            <a:headEnd w="med" len="med"/>
            <a:tailEnd type="triangle"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41" name="Line">
            <a:extLst>
              <a:ext uri="{FF2B5EF4-FFF2-40B4-BE49-F238E27FC236}">
                <a16:creationId xmlns:a16="http://schemas.microsoft.com/office/drawing/2014/main" id="{516FBB17-31A5-4313-AC0D-5C9A1BD5AD4B}"/>
              </a:ext>
            </a:extLst>
          </p:cNvPr>
          <p:cNvSpPr/>
          <p:nvPr/>
        </p:nvSpPr>
        <p:spPr>
          <a:xfrm>
            <a:off x="4061460" y="3002280"/>
            <a:ext cx="758190" cy="408314"/>
          </a:xfrm>
          <a:custGeom>
            <a:avLst/>
            <a:gdLst/>
            <a:ahLst/>
            <a:cxnLst>
              <a:cxn ang="0">
                <a:pos x="wd2" y="hd2"/>
              </a:cxn>
              <a:cxn ang="5400000">
                <a:pos x="wd2" y="hd2"/>
              </a:cxn>
              <a:cxn ang="10800000">
                <a:pos x="wd2" y="hd2"/>
              </a:cxn>
              <a:cxn ang="16200000">
                <a:pos x="wd2" y="hd2"/>
              </a:cxn>
            </a:cxnLst>
            <a:rect l="0" t="0" r="r" b="b"/>
            <a:pathLst>
              <a:path w="21600" h="20937" extrusionOk="0">
                <a:moveTo>
                  <a:pt x="0" y="20937"/>
                </a:moveTo>
                <a:cubicBezTo>
                  <a:pt x="0" y="20937"/>
                  <a:pt x="136" y="10435"/>
                  <a:pt x="7768" y="4600"/>
                </a:cubicBezTo>
                <a:cubicBezTo>
                  <a:pt x="14652" y="-663"/>
                  <a:pt x="21600" y="30"/>
                  <a:pt x="21600" y="30"/>
                </a:cubicBezTo>
              </a:path>
            </a:pathLst>
          </a:custGeom>
          <a:ln w="12700">
            <a:solidFill>
              <a:schemeClr val="tx2">
                <a:alpha val="50000"/>
              </a:schemeClr>
            </a:solidFill>
            <a:prstDash val="sysDash"/>
            <a:miter lim="400000"/>
            <a:headEnd type="triangle" w="med" len="med"/>
            <a:tailEnd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grpSp>
        <p:nvGrpSpPr>
          <p:cNvPr id="80" name="Group 79">
            <a:extLst>
              <a:ext uri="{FF2B5EF4-FFF2-40B4-BE49-F238E27FC236}">
                <a16:creationId xmlns:a16="http://schemas.microsoft.com/office/drawing/2014/main" id="{8D6AF03D-D011-4E65-BA4F-75E72D47E3B6}"/>
              </a:ext>
            </a:extLst>
          </p:cNvPr>
          <p:cNvGrpSpPr/>
          <p:nvPr/>
        </p:nvGrpSpPr>
        <p:grpSpPr>
          <a:xfrm>
            <a:off x="7334251" y="1871662"/>
            <a:ext cx="2076439" cy="1538933"/>
            <a:chOff x="7334251" y="1871662"/>
            <a:chExt cx="2076439" cy="1538933"/>
          </a:xfrm>
        </p:grpSpPr>
        <p:sp>
          <p:nvSpPr>
            <p:cNvPr id="43" name="Line">
              <a:extLst>
                <a:ext uri="{FF2B5EF4-FFF2-40B4-BE49-F238E27FC236}">
                  <a16:creationId xmlns:a16="http://schemas.microsoft.com/office/drawing/2014/main" id="{62ADAB9F-446D-4A93-BE7F-9D7BAA4844A8}"/>
                </a:ext>
              </a:extLst>
            </p:cNvPr>
            <p:cNvSpPr/>
            <p:nvPr/>
          </p:nvSpPr>
          <p:spPr>
            <a:xfrm>
              <a:off x="7334251" y="2919630"/>
              <a:ext cx="904866" cy="490965"/>
            </a:xfrm>
            <a:custGeom>
              <a:avLst/>
              <a:gdLst/>
              <a:ahLst/>
              <a:cxnLst>
                <a:cxn ang="0">
                  <a:pos x="wd2" y="hd2"/>
                </a:cxn>
                <a:cxn ang="5400000">
                  <a:pos x="wd2" y="hd2"/>
                </a:cxn>
                <a:cxn ang="10800000">
                  <a:pos x="wd2" y="hd2"/>
                </a:cxn>
                <a:cxn ang="16200000">
                  <a:pos x="wd2" y="hd2"/>
                </a:cxn>
              </a:cxnLst>
              <a:rect l="0" t="0" r="r" b="b"/>
              <a:pathLst>
                <a:path w="21274" h="20773" extrusionOk="0">
                  <a:moveTo>
                    <a:pt x="0" y="55"/>
                  </a:moveTo>
                  <a:cubicBezTo>
                    <a:pt x="0" y="55"/>
                    <a:pt x="7597" y="-827"/>
                    <a:pt x="13675" y="4463"/>
                  </a:cubicBezTo>
                  <a:cubicBezTo>
                    <a:pt x="21600" y="11361"/>
                    <a:pt x="21272" y="20773"/>
                    <a:pt x="21272" y="20773"/>
                  </a:cubicBezTo>
                </a:path>
              </a:pathLst>
            </a:custGeom>
            <a:ln w="12700">
              <a:solidFill>
                <a:schemeClr val="tx2">
                  <a:alpha val="50000"/>
                </a:schemeClr>
              </a:solidFill>
              <a:prstDash val="sysDash"/>
              <a:miter lim="400000"/>
              <a:headEnd type="triangle" w="med" len="med"/>
              <a:tailEnd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45" name="Line">
              <a:extLst>
                <a:ext uri="{FF2B5EF4-FFF2-40B4-BE49-F238E27FC236}">
                  <a16:creationId xmlns:a16="http://schemas.microsoft.com/office/drawing/2014/main" id="{0E66DA50-A7B2-4A42-A8F3-D2F0BF8A05E2}"/>
                </a:ext>
              </a:extLst>
            </p:cNvPr>
            <p:cNvSpPr/>
            <p:nvPr/>
          </p:nvSpPr>
          <p:spPr>
            <a:xfrm>
              <a:off x="7372349" y="1871662"/>
              <a:ext cx="2038341" cy="1511056"/>
            </a:xfrm>
            <a:custGeom>
              <a:avLst/>
              <a:gdLst/>
              <a:ahLst/>
              <a:cxnLst>
                <a:cxn ang="0">
                  <a:pos x="wd2" y="hd2"/>
                </a:cxn>
                <a:cxn ang="5400000">
                  <a:pos x="wd2" y="hd2"/>
                </a:cxn>
                <a:cxn ang="10800000">
                  <a:pos x="wd2" y="hd2"/>
                </a:cxn>
                <a:cxn ang="16200000">
                  <a:pos x="wd2" y="hd2"/>
                </a:cxn>
              </a:cxnLst>
              <a:rect l="0" t="0" r="r" b="b"/>
              <a:pathLst>
                <a:path w="21600" h="20940" extrusionOk="0">
                  <a:moveTo>
                    <a:pt x="0" y="20"/>
                  </a:moveTo>
                  <a:cubicBezTo>
                    <a:pt x="0" y="20"/>
                    <a:pt x="9330" y="-660"/>
                    <a:pt x="15593" y="5803"/>
                  </a:cubicBezTo>
                  <a:cubicBezTo>
                    <a:pt x="21051" y="11435"/>
                    <a:pt x="21600" y="20940"/>
                    <a:pt x="21600" y="20940"/>
                  </a:cubicBezTo>
                </a:path>
              </a:pathLst>
            </a:custGeom>
            <a:ln w="12700">
              <a:solidFill>
                <a:schemeClr val="tx2">
                  <a:alpha val="50000"/>
                </a:schemeClr>
              </a:solidFill>
              <a:prstDash val="sysDash"/>
              <a:miter lim="400000"/>
              <a:headEnd type="triangle" w="med" len="med"/>
              <a:tailEnd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grpSp>
      <p:grpSp>
        <p:nvGrpSpPr>
          <p:cNvPr id="77" name="Group 76">
            <a:extLst>
              <a:ext uri="{FF2B5EF4-FFF2-40B4-BE49-F238E27FC236}">
                <a16:creationId xmlns:a16="http://schemas.microsoft.com/office/drawing/2014/main" id="{14447D49-0DC8-4E71-970C-A0BA0BF82DF4}"/>
              </a:ext>
            </a:extLst>
          </p:cNvPr>
          <p:cNvGrpSpPr/>
          <p:nvPr/>
        </p:nvGrpSpPr>
        <p:grpSpPr>
          <a:xfrm>
            <a:off x="5948595" y="4568182"/>
            <a:ext cx="294811" cy="965841"/>
            <a:chOff x="12144349" y="4530061"/>
            <a:chExt cx="294811" cy="1072127"/>
          </a:xfrm>
        </p:grpSpPr>
        <p:sp>
          <p:nvSpPr>
            <p:cNvPr id="47" name="Line">
              <a:extLst>
                <a:ext uri="{FF2B5EF4-FFF2-40B4-BE49-F238E27FC236}">
                  <a16:creationId xmlns:a16="http://schemas.microsoft.com/office/drawing/2014/main" id="{11410D12-F767-4D4B-A0A8-635E17A3472D}"/>
                </a:ext>
              </a:extLst>
            </p:cNvPr>
            <p:cNvSpPr/>
            <p:nvPr/>
          </p:nvSpPr>
          <p:spPr>
            <a:xfrm flipH="1">
              <a:off x="12144349" y="4530061"/>
              <a:ext cx="0" cy="1072127"/>
            </a:xfrm>
            <a:prstGeom prst="line">
              <a:avLst/>
            </a:prstGeom>
            <a:ln w="12700">
              <a:solidFill>
                <a:schemeClr val="tx2">
                  <a:alpha val="50000"/>
                </a:schemeClr>
              </a:solidFill>
              <a:prstDash val="sysDash"/>
              <a:miter lim="400000"/>
              <a:headEnd w="med" len="med"/>
              <a:tailEnd type="triangle" w="med" len="med"/>
            </a:ln>
          </p:spPr>
          <p:txBody>
            <a:bodyPr lIns="50800" tIns="50800" rIns="50800" bIns="50800" anchor="ct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sp>
          <p:nvSpPr>
            <p:cNvPr id="49" name="Line">
              <a:extLst>
                <a:ext uri="{FF2B5EF4-FFF2-40B4-BE49-F238E27FC236}">
                  <a16:creationId xmlns:a16="http://schemas.microsoft.com/office/drawing/2014/main" id="{E01C6A28-0CF7-45F1-B83C-BEEC559CA6B6}"/>
                </a:ext>
              </a:extLst>
            </p:cNvPr>
            <p:cNvSpPr/>
            <p:nvPr/>
          </p:nvSpPr>
          <p:spPr>
            <a:xfrm flipH="1">
              <a:off x="12284248" y="4530061"/>
              <a:ext cx="0" cy="1072127"/>
            </a:xfrm>
            <a:prstGeom prst="line">
              <a:avLst/>
            </a:prstGeom>
            <a:ln w="12700">
              <a:solidFill>
                <a:schemeClr val="tx2">
                  <a:alpha val="50000"/>
                </a:schemeClr>
              </a:solidFill>
              <a:prstDash val="sysDash"/>
              <a:miter lim="400000"/>
              <a:headEnd w="med" len="med"/>
              <a:tailEnd type="triangle" w="med" len="med"/>
            </a:ln>
          </p:spPr>
          <p:txBody>
            <a:bodyPr lIns="50800" tIns="50800" rIns="50800" bIns="50800" anchor="ct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sp>
          <p:nvSpPr>
            <p:cNvPr id="51" name="Line">
              <a:extLst>
                <a:ext uri="{FF2B5EF4-FFF2-40B4-BE49-F238E27FC236}">
                  <a16:creationId xmlns:a16="http://schemas.microsoft.com/office/drawing/2014/main" id="{9CE4386F-69EC-4BD3-8C9A-6E111CFD74E1}"/>
                </a:ext>
              </a:extLst>
            </p:cNvPr>
            <p:cNvSpPr/>
            <p:nvPr/>
          </p:nvSpPr>
          <p:spPr>
            <a:xfrm flipH="1">
              <a:off x="12439160" y="4530061"/>
              <a:ext cx="0" cy="1072127"/>
            </a:xfrm>
            <a:prstGeom prst="line">
              <a:avLst/>
            </a:prstGeom>
            <a:ln w="12700">
              <a:solidFill>
                <a:schemeClr val="tx2">
                  <a:alpha val="50000"/>
                </a:schemeClr>
              </a:solidFill>
              <a:prstDash val="sysDash"/>
              <a:miter lim="400000"/>
              <a:headEnd w="med" len="med"/>
              <a:tailEnd type="triangle" w="med" len="med"/>
            </a:ln>
          </p:spPr>
          <p:txBody>
            <a:bodyPr lIns="50800" tIns="50800" rIns="50800" bIns="50800" anchor="ct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grpSp>
      <p:sp>
        <p:nvSpPr>
          <p:cNvPr id="55" name="Line">
            <a:extLst>
              <a:ext uri="{FF2B5EF4-FFF2-40B4-BE49-F238E27FC236}">
                <a16:creationId xmlns:a16="http://schemas.microsoft.com/office/drawing/2014/main" id="{FFB2E7C6-5F57-4677-BEC8-FB8CBCF59657}"/>
              </a:ext>
            </a:extLst>
          </p:cNvPr>
          <p:cNvSpPr/>
          <p:nvPr/>
        </p:nvSpPr>
        <p:spPr>
          <a:xfrm flipH="1">
            <a:off x="2942658" y="3980898"/>
            <a:ext cx="0" cy="663485"/>
          </a:xfrm>
          <a:prstGeom prst="line">
            <a:avLst/>
          </a:prstGeom>
          <a:ln w="12700">
            <a:solidFill>
              <a:schemeClr val="tx2">
                <a:alpha val="50000"/>
              </a:schemeClr>
            </a:solidFill>
            <a:prstDash val="sysDash"/>
            <a:miter lim="400000"/>
            <a:headEnd w="med" len="med"/>
            <a:tailEnd type="triangle" w="med" len="med"/>
          </a:ln>
        </p:spPr>
        <p:txBody>
          <a:bodyPr lIns="50800" tIns="50800" rIns="50800" bIns="50800" anchor="ct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grpSp>
        <p:nvGrpSpPr>
          <p:cNvPr id="79" name="Group 78">
            <a:extLst>
              <a:ext uri="{FF2B5EF4-FFF2-40B4-BE49-F238E27FC236}">
                <a16:creationId xmlns:a16="http://schemas.microsoft.com/office/drawing/2014/main" id="{7DE4C2EB-1C9F-4717-AE14-0AF313243546}"/>
              </a:ext>
            </a:extLst>
          </p:cNvPr>
          <p:cNvGrpSpPr/>
          <p:nvPr/>
        </p:nvGrpSpPr>
        <p:grpSpPr>
          <a:xfrm>
            <a:off x="9246724" y="3961898"/>
            <a:ext cx="378283" cy="690887"/>
            <a:chOff x="13966540" y="3989875"/>
            <a:chExt cx="251750" cy="595626"/>
          </a:xfrm>
        </p:grpSpPr>
        <p:sp>
          <p:nvSpPr>
            <p:cNvPr id="57" name="Line">
              <a:extLst>
                <a:ext uri="{FF2B5EF4-FFF2-40B4-BE49-F238E27FC236}">
                  <a16:creationId xmlns:a16="http://schemas.microsoft.com/office/drawing/2014/main" id="{EB3FEFAF-530E-447F-AD2E-BE52729537A3}"/>
                </a:ext>
              </a:extLst>
            </p:cNvPr>
            <p:cNvSpPr/>
            <p:nvPr/>
          </p:nvSpPr>
          <p:spPr>
            <a:xfrm flipH="1">
              <a:off x="13966540" y="3989875"/>
              <a:ext cx="0" cy="595626"/>
            </a:xfrm>
            <a:prstGeom prst="line">
              <a:avLst/>
            </a:prstGeom>
            <a:ln w="12700">
              <a:solidFill>
                <a:schemeClr val="tx2">
                  <a:alpha val="50000"/>
                </a:schemeClr>
              </a:solidFill>
              <a:prstDash val="sysDash"/>
              <a:miter lim="400000"/>
              <a:headEnd type="triangle" w="med" len="med"/>
              <a:tailEnd w="med" len="med"/>
            </a:ln>
          </p:spPr>
          <p:txBody>
            <a:bodyPr lIns="50800" tIns="50800" rIns="50800" bIns="50800" anchor="ct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sp>
          <p:nvSpPr>
            <p:cNvPr id="59" name="Line">
              <a:extLst>
                <a:ext uri="{FF2B5EF4-FFF2-40B4-BE49-F238E27FC236}">
                  <a16:creationId xmlns:a16="http://schemas.microsoft.com/office/drawing/2014/main" id="{9B46AB7A-B159-4F82-B139-343E792C6795}"/>
                </a:ext>
              </a:extLst>
            </p:cNvPr>
            <p:cNvSpPr/>
            <p:nvPr/>
          </p:nvSpPr>
          <p:spPr>
            <a:xfrm flipH="1">
              <a:off x="14092415" y="3989875"/>
              <a:ext cx="0" cy="595626"/>
            </a:xfrm>
            <a:prstGeom prst="line">
              <a:avLst/>
            </a:prstGeom>
            <a:ln w="12700">
              <a:solidFill>
                <a:schemeClr val="tx2">
                  <a:alpha val="50000"/>
                </a:schemeClr>
              </a:solidFill>
              <a:prstDash val="sysDash"/>
              <a:miter lim="400000"/>
              <a:headEnd type="triangle" w="med" len="med"/>
              <a:tailEnd w="med" len="med"/>
            </a:ln>
          </p:spPr>
          <p:txBody>
            <a:bodyPr lIns="50800" tIns="50800" rIns="50800" bIns="50800" anchor="ct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sp>
          <p:nvSpPr>
            <p:cNvPr id="61" name="Line">
              <a:extLst>
                <a:ext uri="{FF2B5EF4-FFF2-40B4-BE49-F238E27FC236}">
                  <a16:creationId xmlns:a16="http://schemas.microsoft.com/office/drawing/2014/main" id="{3E8C10AC-D43D-4897-BAB8-48B8FDC181A2}"/>
                </a:ext>
              </a:extLst>
            </p:cNvPr>
            <p:cNvSpPr/>
            <p:nvPr/>
          </p:nvSpPr>
          <p:spPr>
            <a:xfrm flipH="1">
              <a:off x="14218290" y="3989875"/>
              <a:ext cx="0" cy="595626"/>
            </a:xfrm>
            <a:prstGeom prst="line">
              <a:avLst/>
            </a:prstGeom>
            <a:ln w="12700">
              <a:solidFill>
                <a:schemeClr val="tx2">
                  <a:alpha val="50000"/>
                </a:schemeClr>
              </a:solidFill>
              <a:prstDash val="sysDash"/>
              <a:miter lim="400000"/>
              <a:headEnd type="triangle" w="med" len="med"/>
              <a:tailEnd w="med" len="med"/>
            </a:ln>
          </p:spPr>
          <p:txBody>
            <a:bodyPr lIns="50800" tIns="50800" rIns="50800" bIns="50800" anchor="ct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grpSp>
      <p:grpSp>
        <p:nvGrpSpPr>
          <p:cNvPr id="75" name="Group 74">
            <a:extLst>
              <a:ext uri="{FF2B5EF4-FFF2-40B4-BE49-F238E27FC236}">
                <a16:creationId xmlns:a16="http://schemas.microsoft.com/office/drawing/2014/main" id="{B0F379B3-2E67-437C-99F6-B12934E0E33D}"/>
              </a:ext>
            </a:extLst>
          </p:cNvPr>
          <p:cNvGrpSpPr/>
          <p:nvPr/>
        </p:nvGrpSpPr>
        <p:grpSpPr>
          <a:xfrm>
            <a:off x="5992550" y="2156236"/>
            <a:ext cx="206901" cy="526856"/>
            <a:chOff x="12224011" y="3010074"/>
            <a:chExt cx="206901" cy="217382"/>
          </a:xfrm>
        </p:grpSpPr>
        <p:sp>
          <p:nvSpPr>
            <p:cNvPr id="63" name="Line">
              <a:extLst>
                <a:ext uri="{FF2B5EF4-FFF2-40B4-BE49-F238E27FC236}">
                  <a16:creationId xmlns:a16="http://schemas.microsoft.com/office/drawing/2014/main" id="{21D93DD9-D6C4-489B-AED4-006D41B4891F}"/>
                </a:ext>
              </a:extLst>
            </p:cNvPr>
            <p:cNvSpPr/>
            <p:nvPr/>
          </p:nvSpPr>
          <p:spPr>
            <a:xfrm flipV="1">
              <a:off x="12224011" y="3010074"/>
              <a:ext cx="0" cy="217382"/>
            </a:xfrm>
            <a:prstGeom prst="line">
              <a:avLst/>
            </a:prstGeom>
            <a:noFill/>
            <a:ln w="12700" cap="flat">
              <a:solidFill>
                <a:schemeClr val="tx2">
                  <a:alpha val="50000"/>
                </a:schemeClr>
              </a:solidFill>
              <a:prstDash val="sysDash"/>
              <a:miter lim="400000"/>
              <a:headEnd w="med" len="med"/>
              <a:tailEnd type="triangle"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sp>
          <p:nvSpPr>
            <p:cNvPr id="65" name="Line">
              <a:extLst>
                <a:ext uri="{FF2B5EF4-FFF2-40B4-BE49-F238E27FC236}">
                  <a16:creationId xmlns:a16="http://schemas.microsoft.com/office/drawing/2014/main" id="{E28CD90F-6E90-49F2-AF38-198C9BBF4C11}"/>
                </a:ext>
              </a:extLst>
            </p:cNvPr>
            <p:cNvSpPr/>
            <p:nvPr/>
          </p:nvSpPr>
          <p:spPr>
            <a:xfrm flipV="1">
              <a:off x="12430912" y="3027300"/>
              <a:ext cx="0" cy="200156"/>
            </a:xfrm>
            <a:prstGeom prst="line">
              <a:avLst/>
            </a:prstGeom>
            <a:noFill/>
            <a:ln w="12700" cap="flat">
              <a:solidFill>
                <a:schemeClr val="tx2">
                  <a:alpha val="50000"/>
                </a:schemeClr>
              </a:solidFill>
              <a:prstDash val="sysDash"/>
              <a:miter lim="400000"/>
              <a:headEnd type="triangle" w="med" len="med"/>
              <a:tailEnd w="med" len="med"/>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endParaRPr dirty="0">
                <a:solidFill>
                  <a:schemeClr val="tx1"/>
                </a:solidFill>
                <a:latin typeface="Arial" panose="020B0604020202020204" pitchFamily="34" charset="0"/>
                <a:cs typeface="Arial" panose="020B0604020202020204" pitchFamily="34" charset="0"/>
              </a:endParaRPr>
            </a:p>
          </p:txBody>
        </p:sp>
      </p:grpSp>
      <p:grpSp>
        <p:nvGrpSpPr>
          <p:cNvPr id="78" name="Group 77">
            <a:extLst>
              <a:ext uri="{FF2B5EF4-FFF2-40B4-BE49-F238E27FC236}">
                <a16:creationId xmlns:a16="http://schemas.microsoft.com/office/drawing/2014/main" id="{543B6D91-60B1-4982-80E2-D4736A1C7807}"/>
              </a:ext>
            </a:extLst>
          </p:cNvPr>
          <p:cNvGrpSpPr/>
          <p:nvPr/>
        </p:nvGrpSpPr>
        <p:grpSpPr>
          <a:xfrm>
            <a:off x="4069415" y="3953496"/>
            <a:ext cx="758189" cy="726453"/>
            <a:chOff x="11024663" y="3988300"/>
            <a:chExt cx="417373" cy="767921"/>
          </a:xfrm>
        </p:grpSpPr>
        <p:sp>
          <p:nvSpPr>
            <p:cNvPr id="67" name="Line">
              <a:extLst>
                <a:ext uri="{FF2B5EF4-FFF2-40B4-BE49-F238E27FC236}">
                  <a16:creationId xmlns:a16="http://schemas.microsoft.com/office/drawing/2014/main" id="{4B6CD5D8-824B-4CEB-98B3-85329B4687B9}"/>
                </a:ext>
              </a:extLst>
            </p:cNvPr>
            <p:cNvSpPr/>
            <p:nvPr/>
          </p:nvSpPr>
          <p:spPr>
            <a:xfrm>
              <a:off x="11037913" y="3988300"/>
              <a:ext cx="404123" cy="3242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1027" y="12321"/>
                    <a:pt x="8144" y="16751"/>
                  </a:cubicBezTo>
                  <a:cubicBezTo>
                    <a:pt x="15226" y="21159"/>
                    <a:pt x="21600" y="21600"/>
                    <a:pt x="21600" y="21600"/>
                  </a:cubicBezTo>
                </a:path>
              </a:pathLst>
            </a:custGeom>
            <a:ln w="12700">
              <a:solidFill>
                <a:schemeClr val="tx2">
                  <a:alpha val="50000"/>
                </a:schemeClr>
              </a:solidFill>
              <a:prstDash val="sysDash"/>
              <a:miter lim="400000"/>
              <a:headEnd w="med" len="med"/>
              <a:tailEnd type="triangle"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69" name="Line">
              <a:extLst>
                <a:ext uri="{FF2B5EF4-FFF2-40B4-BE49-F238E27FC236}">
                  <a16:creationId xmlns:a16="http://schemas.microsoft.com/office/drawing/2014/main" id="{D0AC056F-2650-47B8-96F8-CAA83F52A414}"/>
                </a:ext>
              </a:extLst>
            </p:cNvPr>
            <p:cNvSpPr/>
            <p:nvPr/>
          </p:nvSpPr>
          <p:spPr>
            <a:xfrm>
              <a:off x="11024663" y="4444721"/>
              <a:ext cx="416584" cy="3115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027" y="9279"/>
                    <a:pt x="8144" y="4849"/>
                  </a:cubicBezTo>
                  <a:cubicBezTo>
                    <a:pt x="15226" y="441"/>
                    <a:pt x="21600" y="0"/>
                    <a:pt x="21600" y="0"/>
                  </a:cubicBezTo>
                </a:path>
              </a:pathLst>
            </a:custGeom>
            <a:ln w="12700">
              <a:solidFill>
                <a:schemeClr val="tx2">
                  <a:alpha val="50000"/>
                </a:schemeClr>
              </a:solidFill>
              <a:prstDash val="sysDash"/>
              <a:miter lim="400000"/>
              <a:headEnd w="med" len="med"/>
              <a:tailEnd type="triangle"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grpSp>
      <p:grpSp>
        <p:nvGrpSpPr>
          <p:cNvPr id="76" name="Group 75">
            <a:extLst>
              <a:ext uri="{FF2B5EF4-FFF2-40B4-BE49-F238E27FC236}">
                <a16:creationId xmlns:a16="http://schemas.microsoft.com/office/drawing/2014/main" id="{0C8917FC-0C17-4745-B952-1CB0B58D1FBC}"/>
              </a:ext>
            </a:extLst>
          </p:cNvPr>
          <p:cNvGrpSpPr/>
          <p:nvPr/>
        </p:nvGrpSpPr>
        <p:grpSpPr>
          <a:xfrm>
            <a:off x="7334250" y="5194077"/>
            <a:ext cx="2317745" cy="648132"/>
            <a:chOff x="12879654" y="5040574"/>
            <a:chExt cx="1305118" cy="734606"/>
          </a:xfrm>
        </p:grpSpPr>
        <p:sp>
          <p:nvSpPr>
            <p:cNvPr id="39" name="Line">
              <a:extLst>
                <a:ext uri="{FF2B5EF4-FFF2-40B4-BE49-F238E27FC236}">
                  <a16:creationId xmlns:a16="http://schemas.microsoft.com/office/drawing/2014/main" id="{384956F1-27FC-4879-A3CC-C8BB19212EF5}"/>
                </a:ext>
              </a:extLst>
            </p:cNvPr>
            <p:cNvSpPr/>
            <p:nvPr/>
          </p:nvSpPr>
          <p:spPr>
            <a:xfrm>
              <a:off x="12879654" y="5040574"/>
              <a:ext cx="1053370" cy="7346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9935" y="21059"/>
                    <a:pt x="14808" y="15762"/>
                  </a:cubicBezTo>
                  <a:cubicBezTo>
                    <a:pt x="21572" y="8409"/>
                    <a:pt x="21600" y="0"/>
                    <a:pt x="21600" y="0"/>
                  </a:cubicBezTo>
                </a:path>
              </a:pathLst>
            </a:custGeom>
            <a:ln w="12700">
              <a:solidFill>
                <a:schemeClr val="tx2">
                  <a:alpha val="50000"/>
                </a:schemeClr>
              </a:solidFill>
              <a:prstDash val="sysDash"/>
              <a:miter lim="400000"/>
              <a:headEnd w="med" len="med"/>
              <a:tailEnd type="triangle"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71" name="Line">
              <a:extLst>
                <a:ext uri="{FF2B5EF4-FFF2-40B4-BE49-F238E27FC236}">
                  <a16:creationId xmlns:a16="http://schemas.microsoft.com/office/drawing/2014/main" id="{3B572360-DCFC-45D8-A538-0A73CD177C4C}"/>
                </a:ext>
              </a:extLst>
            </p:cNvPr>
            <p:cNvSpPr/>
            <p:nvPr/>
          </p:nvSpPr>
          <p:spPr>
            <a:xfrm>
              <a:off x="12879654" y="5040574"/>
              <a:ext cx="1179245" cy="7346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1180" y="21059"/>
                    <a:pt x="15533" y="15762"/>
                  </a:cubicBezTo>
                  <a:cubicBezTo>
                    <a:pt x="21575" y="8409"/>
                    <a:pt x="21600" y="0"/>
                    <a:pt x="21600" y="0"/>
                  </a:cubicBezTo>
                </a:path>
              </a:pathLst>
            </a:custGeom>
            <a:ln w="12700">
              <a:solidFill>
                <a:schemeClr val="tx2">
                  <a:alpha val="50000"/>
                </a:schemeClr>
              </a:solidFill>
              <a:prstDash val="sysDash"/>
              <a:miter lim="400000"/>
              <a:headEnd w="med" len="med"/>
              <a:tailEnd type="triangle"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73" name="Line">
              <a:extLst>
                <a:ext uri="{FF2B5EF4-FFF2-40B4-BE49-F238E27FC236}">
                  <a16:creationId xmlns:a16="http://schemas.microsoft.com/office/drawing/2014/main" id="{5E5715F8-F15D-4531-8510-1B2C10A80BCC}"/>
                </a:ext>
              </a:extLst>
            </p:cNvPr>
            <p:cNvSpPr/>
            <p:nvPr/>
          </p:nvSpPr>
          <p:spPr>
            <a:xfrm>
              <a:off x="12879654" y="5040574"/>
              <a:ext cx="1305118" cy="7346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2185" y="21059"/>
                    <a:pt x="16118" y="15762"/>
                  </a:cubicBezTo>
                  <a:cubicBezTo>
                    <a:pt x="21577" y="8409"/>
                    <a:pt x="21600" y="0"/>
                    <a:pt x="21600" y="0"/>
                  </a:cubicBezTo>
                </a:path>
              </a:pathLst>
            </a:custGeom>
            <a:ln w="12700">
              <a:solidFill>
                <a:schemeClr val="tx2">
                  <a:alpha val="50000"/>
                </a:schemeClr>
              </a:solidFill>
              <a:prstDash val="sysDash"/>
              <a:miter lim="400000"/>
              <a:headEnd w="med" len="med"/>
              <a:tailEnd type="triangle" w="med" len="med"/>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grpSp>
      <p:sp>
        <p:nvSpPr>
          <p:cNvPr id="90" name="Oval 89">
            <a:extLst>
              <a:ext uri="{FF2B5EF4-FFF2-40B4-BE49-F238E27FC236}">
                <a16:creationId xmlns:a16="http://schemas.microsoft.com/office/drawing/2014/main" id="{3E869E38-D9B2-48CC-B96C-D0DE13278E9E}"/>
              </a:ext>
            </a:extLst>
          </p:cNvPr>
          <p:cNvSpPr/>
          <p:nvPr/>
        </p:nvSpPr>
        <p:spPr>
          <a:xfrm>
            <a:off x="4971564" y="1694651"/>
            <a:ext cx="402056" cy="402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31BA8FFD-35CD-4296-A170-B960CD09E9BA}"/>
              </a:ext>
            </a:extLst>
          </p:cNvPr>
          <p:cNvSpPr/>
          <p:nvPr/>
        </p:nvSpPr>
        <p:spPr>
          <a:xfrm>
            <a:off x="1767303" y="3477417"/>
            <a:ext cx="402056" cy="402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660FB06A-89AF-4571-B0D7-58B7B03793E4}"/>
              </a:ext>
            </a:extLst>
          </p:cNvPr>
          <p:cNvSpPr/>
          <p:nvPr/>
        </p:nvSpPr>
        <p:spPr>
          <a:xfrm>
            <a:off x="1767303" y="4735210"/>
            <a:ext cx="402056" cy="402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14B4B93-11D4-4AA1-A9EB-029BADA029CF}"/>
              </a:ext>
            </a:extLst>
          </p:cNvPr>
          <p:cNvSpPr/>
          <p:nvPr/>
        </p:nvSpPr>
        <p:spPr>
          <a:xfrm>
            <a:off x="8163818" y="3477417"/>
            <a:ext cx="402056" cy="402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915CAB25-1DA8-49EA-9FC5-4EF142B097D2}"/>
              </a:ext>
            </a:extLst>
          </p:cNvPr>
          <p:cNvSpPr/>
          <p:nvPr/>
        </p:nvSpPr>
        <p:spPr>
          <a:xfrm>
            <a:off x="8163818" y="4735210"/>
            <a:ext cx="402056" cy="402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7FB351B0-35B5-4109-9D9B-F73E49EACF22}"/>
              </a:ext>
            </a:extLst>
          </p:cNvPr>
          <p:cNvSpPr/>
          <p:nvPr/>
        </p:nvSpPr>
        <p:spPr>
          <a:xfrm>
            <a:off x="4971564" y="2772038"/>
            <a:ext cx="402056" cy="402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FB928C2-A925-44D0-AE0F-C7464C1A1F62}"/>
              </a:ext>
            </a:extLst>
          </p:cNvPr>
          <p:cNvSpPr/>
          <p:nvPr/>
        </p:nvSpPr>
        <p:spPr>
          <a:xfrm>
            <a:off x="4973282" y="4106596"/>
            <a:ext cx="402056" cy="402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CD776639-A1DC-45DF-9250-7344E30206A6}"/>
              </a:ext>
            </a:extLst>
          </p:cNvPr>
          <p:cNvSpPr/>
          <p:nvPr/>
        </p:nvSpPr>
        <p:spPr>
          <a:xfrm>
            <a:off x="4973411" y="5593556"/>
            <a:ext cx="402056" cy="402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19E8B48B-FA75-4CE8-A938-FFF611C6BE49}"/>
              </a:ext>
            </a:extLst>
          </p:cNvPr>
          <p:cNvSpPr txBox="1"/>
          <p:nvPr/>
        </p:nvSpPr>
        <p:spPr>
          <a:xfrm>
            <a:off x="4969717" y="1741791"/>
            <a:ext cx="405750" cy="307777"/>
          </a:xfrm>
          <a:prstGeom prst="rect">
            <a:avLst/>
          </a:prstGeom>
          <a:noFill/>
        </p:spPr>
        <p:txBody>
          <a:bodyPr wrap="square" rtlCol="0" anchor="ctr">
            <a:spAutoFit/>
          </a:bodyPr>
          <a:lstStyle/>
          <a:p>
            <a:pPr algn="ctr"/>
            <a:r>
              <a:rPr lang="en-US" sz="1400" dirty="0">
                <a:solidFill>
                  <a:schemeClr val="accent1"/>
                </a:solidFill>
                <a:latin typeface="Roboto" panose="02000000000000000000" pitchFamily="2" charset="0"/>
                <a:ea typeface="Roboto" panose="02000000000000000000" pitchFamily="2" charset="0"/>
              </a:rPr>
              <a:t>01</a:t>
            </a:r>
          </a:p>
        </p:txBody>
      </p:sp>
      <p:sp>
        <p:nvSpPr>
          <p:cNvPr id="101" name="TextBox 100">
            <a:extLst>
              <a:ext uri="{FF2B5EF4-FFF2-40B4-BE49-F238E27FC236}">
                <a16:creationId xmlns:a16="http://schemas.microsoft.com/office/drawing/2014/main" id="{B0A90DE5-5800-4AC4-B7D0-2190690E1DEA}"/>
              </a:ext>
            </a:extLst>
          </p:cNvPr>
          <p:cNvSpPr txBox="1"/>
          <p:nvPr/>
        </p:nvSpPr>
        <p:spPr>
          <a:xfrm>
            <a:off x="4969717" y="2819178"/>
            <a:ext cx="405750" cy="307777"/>
          </a:xfrm>
          <a:prstGeom prst="rect">
            <a:avLst/>
          </a:prstGeom>
          <a:noFill/>
        </p:spPr>
        <p:txBody>
          <a:bodyPr wrap="square" rtlCol="0" anchor="ctr">
            <a:spAutoFit/>
          </a:bodyPr>
          <a:lstStyle/>
          <a:p>
            <a:pPr algn="ctr"/>
            <a:r>
              <a:rPr lang="en-US" sz="1400" dirty="0">
                <a:solidFill>
                  <a:schemeClr val="accent2"/>
                </a:solidFill>
                <a:latin typeface="Roboto" panose="02000000000000000000" pitchFamily="2" charset="0"/>
                <a:ea typeface="Roboto" panose="02000000000000000000" pitchFamily="2" charset="0"/>
              </a:rPr>
              <a:t>02</a:t>
            </a:r>
          </a:p>
        </p:txBody>
      </p:sp>
      <p:sp>
        <p:nvSpPr>
          <p:cNvPr id="102" name="TextBox 101">
            <a:extLst>
              <a:ext uri="{FF2B5EF4-FFF2-40B4-BE49-F238E27FC236}">
                <a16:creationId xmlns:a16="http://schemas.microsoft.com/office/drawing/2014/main" id="{2D55BCFC-4554-4441-A48D-51F70065DC13}"/>
              </a:ext>
            </a:extLst>
          </p:cNvPr>
          <p:cNvSpPr txBox="1"/>
          <p:nvPr/>
        </p:nvSpPr>
        <p:spPr>
          <a:xfrm>
            <a:off x="1765456" y="3524557"/>
            <a:ext cx="405750" cy="307777"/>
          </a:xfrm>
          <a:prstGeom prst="rect">
            <a:avLst/>
          </a:prstGeom>
          <a:noFill/>
        </p:spPr>
        <p:txBody>
          <a:bodyPr wrap="square" rtlCol="0" anchor="ctr">
            <a:spAutoFit/>
          </a:bodyPr>
          <a:lstStyle/>
          <a:p>
            <a:pPr algn="ctr"/>
            <a:r>
              <a:rPr lang="en-US" sz="1400" dirty="0">
                <a:solidFill>
                  <a:schemeClr val="accent3"/>
                </a:solidFill>
                <a:latin typeface="Roboto" panose="02000000000000000000" pitchFamily="2" charset="0"/>
                <a:ea typeface="Roboto" panose="02000000000000000000" pitchFamily="2" charset="0"/>
              </a:rPr>
              <a:t>03</a:t>
            </a:r>
          </a:p>
        </p:txBody>
      </p:sp>
      <p:sp>
        <p:nvSpPr>
          <p:cNvPr id="103" name="TextBox 102">
            <a:extLst>
              <a:ext uri="{FF2B5EF4-FFF2-40B4-BE49-F238E27FC236}">
                <a16:creationId xmlns:a16="http://schemas.microsoft.com/office/drawing/2014/main" id="{3C23EDD4-7ADB-4F27-A32D-6DE9B1983EB2}"/>
              </a:ext>
            </a:extLst>
          </p:cNvPr>
          <p:cNvSpPr txBox="1"/>
          <p:nvPr/>
        </p:nvSpPr>
        <p:spPr>
          <a:xfrm>
            <a:off x="1765456" y="4782350"/>
            <a:ext cx="405750" cy="307777"/>
          </a:xfrm>
          <a:prstGeom prst="rect">
            <a:avLst/>
          </a:prstGeom>
          <a:noFill/>
        </p:spPr>
        <p:txBody>
          <a:bodyPr wrap="square" rtlCol="0" anchor="ctr">
            <a:spAutoFit/>
          </a:bodyPr>
          <a:lstStyle/>
          <a:p>
            <a:pPr algn="ctr"/>
            <a:r>
              <a:rPr lang="en-US" sz="1400" dirty="0">
                <a:solidFill>
                  <a:schemeClr val="accent4"/>
                </a:solidFill>
                <a:latin typeface="Roboto" panose="02000000000000000000" pitchFamily="2" charset="0"/>
                <a:ea typeface="Roboto" panose="02000000000000000000" pitchFamily="2" charset="0"/>
              </a:rPr>
              <a:t>04</a:t>
            </a:r>
          </a:p>
        </p:txBody>
      </p:sp>
      <p:sp>
        <p:nvSpPr>
          <p:cNvPr id="104" name="TextBox 103">
            <a:extLst>
              <a:ext uri="{FF2B5EF4-FFF2-40B4-BE49-F238E27FC236}">
                <a16:creationId xmlns:a16="http://schemas.microsoft.com/office/drawing/2014/main" id="{CA7ED6BE-51C7-4894-97B7-1E1236E68F4F}"/>
              </a:ext>
            </a:extLst>
          </p:cNvPr>
          <p:cNvSpPr txBox="1"/>
          <p:nvPr/>
        </p:nvSpPr>
        <p:spPr>
          <a:xfrm>
            <a:off x="4971435" y="4153736"/>
            <a:ext cx="405750" cy="307777"/>
          </a:xfrm>
          <a:prstGeom prst="rect">
            <a:avLst/>
          </a:prstGeom>
          <a:noFill/>
        </p:spPr>
        <p:txBody>
          <a:bodyPr wrap="square" rtlCol="0" anchor="ctr">
            <a:spAutoFit/>
          </a:bodyPr>
          <a:lstStyle/>
          <a:p>
            <a:pPr algn="ctr"/>
            <a:r>
              <a:rPr lang="en-US" sz="1400" dirty="0">
                <a:solidFill>
                  <a:schemeClr val="accent5"/>
                </a:solidFill>
                <a:latin typeface="Roboto" panose="02000000000000000000" pitchFamily="2" charset="0"/>
                <a:ea typeface="Roboto" panose="02000000000000000000" pitchFamily="2" charset="0"/>
              </a:rPr>
              <a:t>05</a:t>
            </a:r>
          </a:p>
        </p:txBody>
      </p:sp>
      <p:sp>
        <p:nvSpPr>
          <p:cNvPr id="105" name="TextBox 104">
            <a:extLst>
              <a:ext uri="{FF2B5EF4-FFF2-40B4-BE49-F238E27FC236}">
                <a16:creationId xmlns:a16="http://schemas.microsoft.com/office/drawing/2014/main" id="{8CD11639-F9F6-4B69-B220-339E78F1D18A}"/>
              </a:ext>
            </a:extLst>
          </p:cNvPr>
          <p:cNvSpPr txBox="1"/>
          <p:nvPr/>
        </p:nvSpPr>
        <p:spPr>
          <a:xfrm>
            <a:off x="4969718" y="5656085"/>
            <a:ext cx="402056" cy="307777"/>
          </a:xfrm>
          <a:prstGeom prst="rect">
            <a:avLst/>
          </a:prstGeom>
          <a:noFill/>
        </p:spPr>
        <p:txBody>
          <a:bodyPr wrap="square" rtlCol="0" anchor="ctr">
            <a:spAutoFit/>
          </a:bodyPr>
          <a:lstStyle/>
          <a:p>
            <a:pPr algn="ctr"/>
            <a:r>
              <a:rPr lang="en-US" sz="1400" dirty="0">
                <a:solidFill>
                  <a:schemeClr val="accent6"/>
                </a:solidFill>
                <a:latin typeface="Roboto" panose="02000000000000000000" pitchFamily="2" charset="0"/>
                <a:ea typeface="Roboto" panose="02000000000000000000" pitchFamily="2" charset="0"/>
              </a:rPr>
              <a:t>06</a:t>
            </a:r>
          </a:p>
        </p:txBody>
      </p:sp>
      <p:sp>
        <p:nvSpPr>
          <p:cNvPr id="106" name="TextBox 105">
            <a:extLst>
              <a:ext uri="{FF2B5EF4-FFF2-40B4-BE49-F238E27FC236}">
                <a16:creationId xmlns:a16="http://schemas.microsoft.com/office/drawing/2014/main" id="{7EF0321D-0917-4826-BC92-E90C99655329}"/>
              </a:ext>
            </a:extLst>
          </p:cNvPr>
          <p:cNvSpPr txBox="1"/>
          <p:nvPr/>
        </p:nvSpPr>
        <p:spPr>
          <a:xfrm>
            <a:off x="8161971" y="4782350"/>
            <a:ext cx="405750" cy="307777"/>
          </a:xfrm>
          <a:prstGeom prst="rect">
            <a:avLst/>
          </a:prstGeom>
          <a:noFill/>
        </p:spPr>
        <p:txBody>
          <a:bodyPr wrap="square" rtlCol="0" anchor="ctr">
            <a:spAutoFit/>
          </a:bodyPr>
          <a:lstStyle/>
          <a:p>
            <a:pPr algn="ctr"/>
            <a:r>
              <a:rPr lang="en-US" sz="1400" dirty="0">
                <a:solidFill>
                  <a:schemeClr val="accent1"/>
                </a:solidFill>
                <a:latin typeface="Roboto" panose="02000000000000000000" pitchFamily="2" charset="0"/>
                <a:ea typeface="Roboto" panose="02000000000000000000" pitchFamily="2" charset="0"/>
              </a:rPr>
              <a:t>07</a:t>
            </a:r>
          </a:p>
        </p:txBody>
      </p:sp>
      <p:sp>
        <p:nvSpPr>
          <p:cNvPr id="107" name="TextBox 106">
            <a:extLst>
              <a:ext uri="{FF2B5EF4-FFF2-40B4-BE49-F238E27FC236}">
                <a16:creationId xmlns:a16="http://schemas.microsoft.com/office/drawing/2014/main" id="{F0E7147B-FB44-4C9E-A3C3-4111CE99EA2A}"/>
              </a:ext>
            </a:extLst>
          </p:cNvPr>
          <p:cNvSpPr txBox="1"/>
          <p:nvPr/>
        </p:nvSpPr>
        <p:spPr>
          <a:xfrm>
            <a:off x="8161971" y="3524557"/>
            <a:ext cx="405750" cy="307777"/>
          </a:xfrm>
          <a:prstGeom prst="rect">
            <a:avLst/>
          </a:prstGeom>
          <a:noFill/>
        </p:spPr>
        <p:txBody>
          <a:bodyPr wrap="square" rtlCol="0" anchor="ctr">
            <a:spAutoFit/>
          </a:bodyPr>
          <a:lstStyle/>
          <a:p>
            <a:pPr algn="ctr"/>
            <a:r>
              <a:rPr lang="en-US" sz="1400" dirty="0">
                <a:solidFill>
                  <a:schemeClr val="accent2"/>
                </a:solidFill>
                <a:latin typeface="Roboto" panose="02000000000000000000" pitchFamily="2" charset="0"/>
                <a:ea typeface="Roboto" panose="02000000000000000000" pitchFamily="2" charset="0"/>
              </a:rPr>
              <a:t>08</a:t>
            </a:r>
          </a:p>
        </p:txBody>
      </p:sp>
    </p:spTree>
    <p:extLst>
      <p:ext uri="{BB962C8B-B14F-4D97-AF65-F5344CB8AC3E}">
        <p14:creationId xmlns:p14="http://schemas.microsoft.com/office/powerpoint/2010/main" val="22281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3F586C8-3659-4908-B85A-DB3B714C8CEE}"/>
              </a:ext>
            </a:extLst>
          </p:cNvPr>
          <p:cNvGrpSpPr/>
          <p:nvPr/>
        </p:nvGrpSpPr>
        <p:grpSpPr>
          <a:xfrm>
            <a:off x="1009416" y="961310"/>
            <a:ext cx="3821459" cy="1169551"/>
            <a:chOff x="1009417" y="616170"/>
            <a:chExt cx="3821459" cy="1169551"/>
          </a:xfrm>
        </p:grpSpPr>
        <p:sp>
          <p:nvSpPr>
            <p:cNvPr id="3" name="TextBox 2">
              <a:extLst>
                <a:ext uri="{FF2B5EF4-FFF2-40B4-BE49-F238E27FC236}">
                  <a16:creationId xmlns:a16="http://schemas.microsoft.com/office/drawing/2014/main" id="{36B1D20E-7EC8-4AEC-B641-BFD3D17534B8}"/>
                </a:ext>
              </a:extLst>
            </p:cNvPr>
            <p:cNvSpPr txBox="1"/>
            <p:nvPr/>
          </p:nvSpPr>
          <p:spPr>
            <a:xfrm>
              <a:off x="1009418" y="616170"/>
              <a:ext cx="3821458" cy="523220"/>
            </a:xfrm>
            <a:prstGeom prst="rect">
              <a:avLst/>
            </a:prstGeom>
            <a:noFill/>
          </p:spPr>
          <p:txBody>
            <a:bodyPr wrap="square" rtlCol="0" anchor="b">
              <a:spAutoFit/>
            </a:bodyPr>
            <a:lstStyle/>
            <a:p>
              <a:r>
                <a:rPr lang="en-US" sz="2800" dirty="0">
                  <a:solidFill>
                    <a:schemeClr val="accent1"/>
                  </a:solidFill>
                  <a:latin typeface="Roboto Black" panose="02000000000000000000" pitchFamily="2" charset="0"/>
                  <a:ea typeface="Roboto Black" panose="02000000000000000000" pitchFamily="2" charset="0"/>
                </a:rPr>
                <a:t>TQM Model</a:t>
              </a:r>
            </a:p>
          </p:txBody>
        </p:sp>
        <p:sp>
          <p:nvSpPr>
            <p:cNvPr id="4" name="TextBox 3">
              <a:extLst>
                <a:ext uri="{FF2B5EF4-FFF2-40B4-BE49-F238E27FC236}">
                  <a16:creationId xmlns:a16="http://schemas.microsoft.com/office/drawing/2014/main" id="{555F75CD-66A1-41A6-8914-9655F3BF2B4E}"/>
                </a:ext>
              </a:extLst>
            </p:cNvPr>
            <p:cNvSpPr txBox="1"/>
            <p:nvPr/>
          </p:nvSpPr>
          <p:spPr>
            <a:xfrm>
              <a:off x="1009417" y="1139390"/>
              <a:ext cx="3821458" cy="646331"/>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grpSp>
        <p:nvGrpSpPr>
          <p:cNvPr id="38" name="Group 37">
            <a:extLst>
              <a:ext uri="{FF2B5EF4-FFF2-40B4-BE49-F238E27FC236}">
                <a16:creationId xmlns:a16="http://schemas.microsoft.com/office/drawing/2014/main" id="{D528A429-5C80-46FC-82EF-E06A1C7704C7}"/>
              </a:ext>
            </a:extLst>
          </p:cNvPr>
          <p:cNvGrpSpPr/>
          <p:nvPr/>
        </p:nvGrpSpPr>
        <p:grpSpPr>
          <a:xfrm>
            <a:off x="3998784" y="1818081"/>
            <a:ext cx="4194433" cy="4253350"/>
            <a:chOff x="4016858" y="1976431"/>
            <a:chExt cx="4194433" cy="4253350"/>
          </a:xfrm>
        </p:grpSpPr>
        <p:sp>
          <p:nvSpPr>
            <p:cNvPr id="5" name="Oval 4">
              <a:extLst>
                <a:ext uri="{FF2B5EF4-FFF2-40B4-BE49-F238E27FC236}">
                  <a16:creationId xmlns:a16="http://schemas.microsoft.com/office/drawing/2014/main" id="{A6E8C554-5E2E-4A36-89F2-B3A8D5390462}"/>
                </a:ext>
              </a:extLst>
            </p:cNvPr>
            <p:cNvSpPr/>
            <p:nvPr/>
          </p:nvSpPr>
          <p:spPr>
            <a:xfrm>
              <a:off x="4609513" y="2773010"/>
              <a:ext cx="2972972" cy="2972972"/>
            </a:xfrm>
            <a:prstGeom prst="ellipse">
              <a:avLst/>
            </a:prstGeom>
            <a:solidFill>
              <a:schemeClr val="bg2"/>
            </a:solidFill>
            <a:ln w="44450">
              <a:solidFill>
                <a:schemeClr val="accent1"/>
              </a:solid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FF88A912-E248-440F-B049-F2643FD08ABE}"/>
                </a:ext>
              </a:extLst>
            </p:cNvPr>
            <p:cNvGrpSpPr/>
            <p:nvPr/>
          </p:nvGrpSpPr>
          <p:grpSpPr>
            <a:xfrm>
              <a:off x="5518460" y="1976431"/>
              <a:ext cx="1146002" cy="1146002"/>
              <a:chOff x="5382713" y="2086521"/>
              <a:chExt cx="1380670" cy="1380670"/>
            </a:xfrm>
          </p:grpSpPr>
          <p:sp>
            <p:nvSpPr>
              <p:cNvPr id="10" name="Oval 9">
                <a:extLst>
                  <a:ext uri="{FF2B5EF4-FFF2-40B4-BE49-F238E27FC236}">
                    <a16:creationId xmlns:a16="http://schemas.microsoft.com/office/drawing/2014/main" id="{6BA83B50-D8A1-4D16-A936-1959E96103FE}"/>
                  </a:ext>
                </a:extLst>
              </p:cNvPr>
              <p:cNvSpPr/>
              <p:nvPr/>
            </p:nvSpPr>
            <p:spPr>
              <a:xfrm>
                <a:off x="5382713" y="2086521"/>
                <a:ext cx="1380670" cy="1380670"/>
              </a:xfrm>
              <a:prstGeom prst="ellipse">
                <a:avLst/>
              </a:prstGeom>
              <a:solidFill>
                <a:schemeClr val="bg2"/>
              </a:solidFill>
              <a:ln>
                <a:noFill/>
              </a:ln>
              <a:effectLst>
                <a:outerShdw blurRad="406400" dist="1905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4544DC6-BC05-4B85-B189-3864E8DBB117}"/>
                  </a:ext>
                </a:extLst>
              </p:cNvPr>
              <p:cNvSpPr/>
              <p:nvPr/>
            </p:nvSpPr>
            <p:spPr>
              <a:xfrm>
                <a:off x="5506735" y="2210544"/>
                <a:ext cx="1132625" cy="113262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BC61965-9E7A-445C-960D-EB218AEB1890}"/>
                </a:ext>
              </a:extLst>
            </p:cNvPr>
            <p:cNvGrpSpPr/>
            <p:nvPr/>
          </p:nvGrpSpPr>
          <p:grpSpPr>
            <a:xfrm>
              <a:off x="6492352" y="5083779"/>
              <a:ext cx="1146002" cy="1146002"/>
              <a:chOff x="7231291" y="4565908"/>
              <a:chExt cx="1380670" cy="1380670"/>
            </a:xfrm>
          </p:grpSpPr>
          <p:sp>
            <p:nvSpPr>
              <p:cNvPr id="7" name="Oval 6">
                <a:extLst>
                  <a:ext uri="{FF2B5EF4-FFF2-40B4-BE49-F238E27FC236}">
                    <a16:creationId xmlns:a16="http://schemas.microsoft.com/office/drawing/2014/main" id="{B969443F-5D2A-4BFB-9E4E-153FABCC1BDD}"/>
                  </a:ext>
                </a:extLst>
              </p:cNvPr>
              <p:cNvSpPr/>
              <p:nvPr/>
            </p:nvSpPr>
            <p:spPr>
              <a:xfrm>
                <a:off x="7231291" y="4565908"/>
                <a:ext cx="1380670" cy="1380670"/>
              </a:xfrm>
              <a:prstGeom prst="ellipse">
                <a:avLst/>
              </a:prstGeom>
              <a:solidFill>
                <a:schemeClr val="bg2"/>
              </a:solidFill>
              <a:ln>
                <a:noFill/>
              </a:ln>
              <a:effectLst>
                <a:outerShdw blurRad="406400" dist="1905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78D6EB0-DD53-4C07-BFC2-C823EAD396EC}"/>
                  </a:ext>
                </a:extLst>
              </p:cNvPr>
              <p:cNvSpPr/>
              <p:nvPr/>
            </p:nvSpPr>
            <p:spPr>
              <a:xfrm>
                <a:off x="7355314" y="4689931"/>
                <a:ext cx="1132624" cy="1132624"/>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BA70CB8-5808-4D93-892C-0B3E6ED10495}"/>
                </a:ext>
              </a:extLst>
            </p:cNvPr>
            <p:cNvGrpSpPr/>
            <p:nvPr/>
          </p:nvGrpSpPr>
          <p:grpSpPr>
            <a:xfrm>
              <a:off x="4491782" y="5032193"/>
              <a:ext cx="1146002" cy="1146002"/>
              <a:chOff x="3355636" y="4565908"/>
              <a:chExt cx="1380670" cy="1380670"/>
            </a:xfrm>
          </p:grpSpPr>
          <p:sp>
            <p:nvSpPr>
              <p:cNvPr id="9" name="Oval 8">
                <a:extLst>
                  <a:ext uri="{FF2B5EF4-FFF2-40B4-BE49-F238E27FC236}">
                    <a16:creationId xmlns:a16="http://schemas.microsoft.com/office/drawing/2014/main" id="{EFEA585E-1160-4612-B8D3-DD6E39DDF4D2}"/>
                  </a:ext>
                </a:extLst>
              </p:cNvPr>
              <p:cNvSpPr/>
              <p:nvPr/>
            </p:nvSpPr>
            <p:spPr>
              <a:xfrm>
                <a:off x="3355636" y="4565908"/>
                <a:ext cx="1380670" cy="1380670"/>
              </a:xfrm>
              <a:prstGeom prst="ellipse">
                <a:avLst/>
              </a:prstGeom>
              <a:solidFill>
                <a:schemeClr val="bg2"/>
              </a:solidFill>
              <a:ln>
                <a:noFill/>
              </a:ln>
              <a:effectLst>
                <a:outerShdw blurRad="406400" dist="1905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03A549-2DE0-4419-B2CB-46306E8C0DC3}"/>
                  </a:ext>
                </a:extLst>
              </p:cNvPr>
              <p:cNvSpPr/>
              <p:nvPr/>
            </p:nvSpPr>
            <p:spPr>
              <a:xfrm>
                <a:off x="3479659" y="4689931"/>
                <a:ext cx="1132624" cy="1132624"/>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D3A1E51C-285E-4071-BEA0-08D4E4B29BEB}"/>
                </a:ext>
              </a:extLst>
            </p:cNvPr>
            <p:cNvGrpSpPr/>
            <p:nvPr/>
          </p:nvGrpSpPr>
          <p:grpSpPr>
            <a:xfrm>
              <a:off x="7065289" y="3508525"/>
              <a:ext cx="1146002" cy="1146002"/>
              <a:chOff x="7209625" y="2653480"/>
              <a:chExt cx="1380670" cy="1380670"/>
            </a:xfrm>
          </p:grpSpPr>
          <p:sp>
            <p:nvSpPr>
              <p:cNvPr id="6" name="Oval 5">
                <a:extLst>
                  <a:ext uri="{FF2B5EF4-FFF2-40B4-BE49-F238E27FC236}">
                    <a16:creationId xmlns:a16="http://schemas.microsoft.com/office/drawing/2014/main" id="{14AABBC5-B7D0-43F0-8CA8-AF2468CFB070}"/>
                  </a:ext>
                </a:extLst>
              </p:cNvPr>
              <p:cNvSpPr/>
              <p:nvPr/>
            </p:nvSpPr>
            <p:spPr>
              <a:xfrm>
                <a:off x="7209625" y="2653480"/>
                <a:ext cx="1380670" cy="1380670"/>
              </a:xfrm>
              <a:prstGeom prst="ellipse">
                <a:avLst/>
              </a:prstGeom>
              <a:solidFill>
                <a:schemeClr val="bg2"/>
              </a:solidFill>
              <a:ln>
                <a:noFill/>
              </a:ln>
              <a:effectLst>
                <a:outerShdw blurRad="406400" dist="1905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85640A2-3CB0-423E-959F-582298BC1F20}"/>
                  </a:ext>
                </a:extLst>
              </p:cNvPr>
              <p:cNvSpPr/>
              <p:nvPr/>
            </p:nvSpPr>
            <p:spPr>
              <a:xfrm>
                <a:off x="7333648" y="2777503"/>
                <a:ext cx="1132624" cy="113262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CADF7D8-CB4E-4CEB-A15B-60B095F6B93D}"/>
                </a:ext>
              </a:extLst>
            </p:cNvPr>
            <p:cNvGrpSpPr/>
            <p:nvPr/>
          </p:nvGrpSpPr>
          <p:grpSpPr>
            <a:xfrm>
              <a:off x="4016858" y="3076725"/>
              <a:ext cx="1146002" cy="1146002"/>
              <a:chOff x="3524946" y="2653480"/>
              <a:chExt cx="1380670" cy="1380670"/>
            </a:xfrm>
          </p:grpSpPr>
          <p:sp>
            <p:nvSpPr>
              <p:cNvPr id="8" name="Oval 7">
                <a:extLst>
                  <a:ext uri="{FF2B5EF4-FFF2-40B4-BE49-F238E27FC236}">
                    <a16:creationId xmlns:a16="http://schemas.microsoft.com/office/drawing/2014/main" id="{65CD379C-E30D-4905-80CB-2322740A96CA}"/>
                  </a:ext>
                </a:extLst>
              </p:cNvPr>
              <p:cNvSpPr/>
              <p:nvPr/>
            </p:nvSpPr>
            <p:spPr>
              <a:xfrm>
                <a:off x="3524946" y="2653480"/>
                <a:ext cx="1380670" cy="1380670"/>
              </a:xfrm>
              <a:prstGeom prst="ellipse">
                <a:avLst/>
              </a:prstGeom>
              <a:solidFill>
                <a:schemeClr val="bg2"/>
              </a:solidFill>
              <a:ln>
                <a:noFill/>
              </a:ln>
              <a:effectLst>
                <a:outerShdw blurRad="406400" dist="1905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80D13D9-633B-4D99-AFDD-BB79351CFCC4}"/>
                  </a:ext>
                </a:extLst>
              </p:cNvPr>
              <p:cNvSpPr/>
              <p:nvPr/>
            </p:nvSpPr>
            <p:spPr>
              <a:xfrm>
                <a:off x="3648969" y="2777503"/>
                <a:ext cx="1132624" cy="1132624"/>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0163509A-48D2-4A7B-9A7E-2056EFCFF60C}"/>
                </a:ext>
              </a:extLst>
            </p:cNvPr>
            <p:cNvSpPr/>
            <p:nvPr/>
          </p:nvSpPr>
          <p:spPr>
            <a:xfrm>
              <a:off x="5184726" y="3348223"/>
              <a:ext cx="1822546" cy="1822546"/>
            </a:xfrm>
            <a:prstGeom prst="ellipse">
              <a:avLst/>
            </a:prstGeom>
            <a:solidFill>
              <a:schemeClr val="bg2"/>
            </a:solidFill>
            <a:ln>
              <a:noFill/>
            </a:ln>
            <a:effectLst>
              <a:outerShdw blurRad="406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1838AA7-8C67-496E-A514-6DCB4CCDA0C2}"/>
                </a:ext>
              </a:extLst>
            </p:cNvPr>
            <p:cNvSpPr txBox="1"/>
            <p:nvPr/>
          </p:nvSpPr>
          <p:spPr>
            <a:xfrm>
              <a:off x="5597847" y="3843998"/>
              <a:ext cx="996304" cy="830997"/>
            </a:xfrm>
            <a:prstGeom prst="rect">
              <a:avLst/>
            </a:prstGeom>
            <a:noFill/>
          </p:spPr>
          <p:txBody>
            <a:bodyPr wrap="square" rtlCol="0" anchor="b">
              <a:spAutoFit/>
            </a:bodyPr>
            <a:lstStyle/>
            <a:p>
              <a:pPr algn="ctr"/>
              <a:r>
                <a:rPr lang="en-US" sz="2800" dirty="0">
                  <a:latin typeface="Roboto Thin" panose="02000000000000000000" pitchFamily="2" charset="0"/>
                  <a:ea typeface="Roboto Thin" panose="02000000000000000000" pitchFamily="2" charset="0"/>
                </a:rPr>
                <a:t>TQM </a:t>
              </a:r>
              <a:r>
                <a:rPr lang="en-US" sz="2000" dirty="0">
                  <a:latin typeface="Roboto" panose="02000000000000000000" pitchFamily="2" charset="0"/>
                  <a:ea typeface="Roboto" panose="02000000000000000000" pitchFamily="2" charset="0"/>
                </a:rPr>
                <a:t>Model</a:t>
              </a:r>
            </a:p>
          </p:txBody>
        </p:sp>
      </p:grpSp>
      <p:sp>
        <p:nvSpPr>
          <p:cNvPr id="33" name="TextBox 32">
            <a:extLst>
              <a:ext uri="{FF2B5EF4-FFF2-40B4-BE49-F238E27FC236}">
                <a16:creationId xmlns:a16="http://schemas.microsoft.com/office/drawing/2014/main" id="{7E599843-EF49-4825-BF7F-500DD3CB3AF2}"/>
              </a:ext>
            </a:extLst>
          </p:cNvPr>
          <p:cNvSpPr txBox="1"/>
          <p:nvPr/>
        </p:nvSpPr>
        <p:spPr>
          <a:xfrm>
            <a:off x="7204289" y="1926325"/>
            <a:ext cx="3454752" cy="815608"/>
          </a:xfrm>
          <a:prstGeom prst="rect">
            <a:avLst/>
          </a:prstGeom>
          <a:noFill/>
        </p:spPr>
        <p:txBody>
          <a:bodyPr wrap="square" rtlCol="0" anchor="ctr">
            <a:spAutoFit/>
          </a:bodyPr>
          <a:lstStyle/>
          <a:p>
            <a:r>
              <a:rPr lang="en-US" sz="1400" b="1" dirty="0">
                <a:solidFill>
                  <a:schemeClr val="accent1"/>
                </a:solidFill>
                <a:latin typeface="Roboto" panose="02000000000000000000" pitchFamily="2" charset="0"/>
                <a:ea typeface="Roboto" panose="02000000000000000000" pitchFamily="2" charset="0"/>
              </a:rPr>
              <a:t>Customer focus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34" name="TextBox 33">
            <a:extLst>
              <a:ext uri="{FF2B5EF4-FFF2-40B4-BE49-F238E27FC236}">
                <a16:creationId xmlns:a16="http://schemas.microsoft.com/office/drawing/2014/main" id="{3EB92675-7C6B-43AC-8F9F-AF5FD4473496}"/>
              </a:ext>
            </a:extLst>
          </p:cNvPr>
          <p:cNvSpPr txBox="1"/>
          <p:nvPr/>
        </p:nvSpPr>
        <p:spPr>
          <a:xfrm>
            <a:off x="8477006" y="3546259"/>
            <a:ext cx="2837679" cy="984885"/>
          </a:xfrm>
          <a:prstGeom prst="rect">
            <a:avLst/>
          </a:prstGeom>
          <a:noFill/>
        </p:spPr>
        <p:txBody>
          <a:bodyPr wrap="square" rtlCol="0" anchor="ctr">
            <a:spAutoFit/>
          </a:bodyPr>
          <a:lstStyle/>
          <a:p>
            <a:r>
              <a:rPr lang="en-US" sz="1400" b="1" dirty="0">
                <a:solidFill>
                  <a:schemeClr val="accent2"/>
                </a:solidFill>
                <a:latin typeface="Roboto" panose="02000000000000000000" pitchFamily="2" charset="0"/>
                <a:ea typeface="Roboto" panose="02000000000000000000" pitchFamily="2" charset="0"/>
              </a:rPr>
              <a:t>Planning Process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35" name="TextBox 34">
            <a:extLst>
              <a:ext uri="{FF2B5EF4-FFF2-40B4-BE49-F238E27FC236}">
                <a16:creationId xmlns:a16="http://schemas.microsoft.com/office/drawing/2014/main" id="{A2076932-9341-4639-B362-ED519355F273}"/>
              </a:ext>
            </a:extLst>
          </p:cNvPr>
          <p:cNvSpPr txBox="1"/>
          <p:nvPr/>
        </p:nvSpPr>
        <p:spPr>
          <a:xfrm>
            <a:off x="7915922" y="5335470"/>
            <a:ext cx="3637365" cy="815608"/>
          </a:xfrm>
          <a:prstGeom prst="rect">
            <a:avLst/>
          </a:prstGeom>
          <a:noFill/>
        </p:spPr>
        <p:txBody>
          <a:bodyPr wrap="square" rtlCol="0" anchor="ctr">
            <a:spAutoFit/>
          </a:bodyPr>
          <a:lstStyle/>
          <a:p>
            <a:r>
              <a:rPr lang="en-US" sz="1400" b="1" dirty="0">
                <a:solidFill>
                  <a:schemeClr val="accent3"/>
                </a:solidFill>
                <a:latin typeface="Roboto" panose="02000000000000000000" pitchFamily="2" charset="0"/>
                <a:ea typeface="Roboto" panose="02000000000000000000" pitchFamily="2" charset="0"/>
              </a:rPr>
              <a:t>Process Management</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36" name="TextBox 35">
            <a:extLst>
              <a:ext uri="{FF2B5EF4-FFF2-40B4-BE49-F238E27FC236}">
                <a16:creationId xmlns:a16="http://schemas.microsoft.com/office/drawing/2014/main" id="{72B1F0D0-9E84-4253-9BC2-FA0D77B3441F}"/>
              </a:ext>
            </a:extLst>
          </p:cNvPr>
          <p:cNvSpPr txBox="1"/>
          <p:nvPr/>
        </p:nvSpPr>
        <p:spPr>
          <a:xfrm>
            <a:off x="779577" y="3200899"/>
            <a:ext cx="2972972" cy="815608"/>
          </a:xfrm>
          <a:prstGeom prst="rect">
            <a:avLst/>
          </a:prstGeom>
          <a:noFill/>
        </p:spPr>
        <p:txBody>
          <a:bodyPr wrap="square" rtlCol="0" anchor="ctr">
            <a:spAutoFit/>
          </a:bodyPr>
          <a:lstStyle/>
          <a:p>
            <a:pPr algn="r"/>
            <a:r>
              <a:rPr lang="en-US" sz="1400" b="1" dirty="0">
                <a:solidFill>
                  <a:schemeClr val="accent5"/>
                </a:solidFill>
                <a:latin typeface="Roboto" panose="02000000000000000000" pitchFamily="2" charset="0"/>
                <a:ea typeface="Roboto" panose="02000000000000000000" pitchFamily="2" charset="0"/>
              </a:rPr>
              <a:t>Total Participation</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37" name="TextBox 36">
            <a:extLst>
              <a:ext uri="{FF2B5EF4-FFF2-40B4-BE49-F238E27FC236}">
                <a16:creationId xmlns:a16="http://schemas.microsoft.com/office/drawing/2014/main" id="{21E1E96D-E97C-4BCF-B10F-1879D869BD9C}"/>
              </a:ext>
            </a:extLst>
          </p:cNvPr>
          <p:cNvSpPr txBox="1"/>
          <p:nvPr/>
        </p:nvSpPr>
        <p:spPr>
          <a:xfrm>
            <a:off x="1236922" y="5171184"/>
            <a:ext cx="2972972" cy="815608"/>
          </a:xfrm>
          <a:prstGeom prst="rect">
            <a:avLst/>
          </a:prstGeom>
          <a:noFill/>
        </p:spPr>
        <p:txBody>
          <a:bodyPr wrap="square" rtlCol="0" anchor="ctr">
            <a:spAutoFit/>
          </a:bodyPr>
          <a:lstStyle/>
          <a:p>
            <a:pPr algn="r"/>
            <a:r>
              <a:rPr lang="en-US" sz="1400" b="1" dirty="0">
                <a:solidFill>
                  <a:schemeClr val="accent4"/>
                </a:solidFill>
                <a:latin typeface="Roboto" panose="02000000000000000000" pitchFamily="2" charset="0"/>
                <a:ea typeface="Roboto" panose="02000000000000000000" pitchFamily="2" charset="0"/>
              </a:rPr>
              <a:t>Process Improvement</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26" name="Graphic 24">
            <a:extLst>
              <a:ext uri="{FF2B5EF4-FFF2-40B4-BE49-F238E27FC236}">
                <a16:creationId xmlns:a16="http://schemas.microsoft.com/office/drawing/2014/main" id="{618F4D30-97A9-4593-A7D1-89CAE4AAF562}"/>
              </a:ext>
            </a:extLst>
          </p:cNvPr>
          <p:cNvSpPr/>
          <p:nvPr/>
        </p:nvSpPr>
        <p:spPr>
          <a:xfrm>
            <a:off x="7433767" y="3695335"/>
            <a:ext cx="467174" cy="455681"/>
          </a:xfrm>
          <a:custGeom>
            <a:avLst/>
            <a:gdLst>
              <a:gd name="connsiteX0" fmla="*/ 176117 w 467174"/>
              <a:gd name="connsiteY0" fmla="*/ 27264 h 455681"/>
              <a:gd name="connsiteX1" fmla="*/ 429177 w 467174"/>
              <a:gd name="connsiteY1" fmla="*/ 286 h 455681"/>
              <a:gd name="connsiteX2" fmla="*/ 443166 w 467174"/>
              <a:gd name="connsiteY2" fmla="*/ 1403 h 455681"/>
              <a:gd name="connsiteX3" fmla="*/ 455480 w 467174"/>
              <a:gd name="connsiteY3" fmla="*/ 8132 h 455681"/>
              <a:gd name="connsiteX4" fmla="*/ 463976 w 467174"/>
              <a:gd name="connsiteY4" fmla="*/ 19300 h 455681"/>
              <a:gd name="connsiteX5" fmla="*/ 467174 w 467174"/>
              <a:gd name="connsiteY5" fmla="*/ 32963 h 455681"/>
              <a:gd name="connsiteX6" fmla="*/ 467174 w 467174"/>
              <a:gd name="connsiteY6" fmla="*/ 264936 h 455681"/>
              <a:gd name="connsiteX7" fmla="*/ 463919 w 467174"/>
              <a:gd name="connsiteY7" fmla="*/ 278539 h 455681"/>
              <a:gd name="connsiteX8" fmla="*/ 455410 w 467174"/>
              <a:gd name="connsiteY8" fmla="*/ 289641 h 455681"/>
              <a:gd name="connsiteX9" fmla="*/ 443121 w 467174"/>
              <a:gd name="connsiteY9" fmla="*/ 296321 h 455681"/>
              <a:gd name="connsiteX10" fmla="*/ 429177 w 467174"/>
              <a:gd name="connsiteY10" fmla="*/ 297423 h 455681"/>
              <a:gd name="connsiteX11" fmla="*/ 176117 w 467174"/>
              <a:gd name="connsiteY11" fmla="*/ 271775 h 455681"/>
              <a:gd name="connsiteX12" fmla="*/ 176117 w 467174"/>
              <a:gd name="connsiteY12" fmla="*/ 27264 h 455681"/>
              <a:gd name="connsiteX13" fmla="*/ 0 w 467174"/>
              <a:gd name="connsiteY13" fmla="*/ 224279 h 455681"/>
              <a:gd name="connsiteX14" fmla="*/ 0 w 467174"/>
              <a:gd name="connsiteY14" fmla="*/ 75331 h 455681"/>
              <a:gd name="connsiteX15" fmla="*/ 9134 w 467174"/>
              <a:gd name="connsiteY15" fmla="*/ 53536 h 455681"/>
              <a:gd name="connsiteX16" fmla="*/ 30398 w 467174"/>
              <a:gd name="connsiteY16" fmla="*/ 43223 h 455681"/>
              <a:gd name="connsiteX17" fmla="*/ 141349 w 467174"/>
              <a:gd name="connsiteY17" fmla="*/ 31444 h 455681"/>
              <a:gd name="connsiteX18" fmla="*/ 141349 w 467174"/>
              <a:gd name="connsiteY18" fmla="*/ 268356 h 455681"/>
              <a:gd name="connsiteX19" fmla="*/ 110001 w 467174"/>
              <a:gd name="connsiteY19" fmla="*/ 264936 h 455681"/>
              <a:gd name="connsiteX20" fmla="*/ 110001 w 467174"/>
              <a:gd name="connsiteY20" fmla="*/ 421674 h 455681"/>
              <a:gd name="connsiteX21" fmla="*/ 100041 w 467174"/>
              <a:gd name="connsiteY21" fmla="*/ 445721 h 455681"/>
              <a:gd name="connsiteX22" fmla="*/ 75994 w 467174"/>
              <a:gd name="connsiteY22" fmla="*/ 455681 h 455681"/>
              <a:gd name="connsiteX23" fmla="*/ 74664 w 467174"/>
              <a:gd name="connsiteY23" fmla="*/ 455681 h 455681"/>
              <a:gd name="connsiteX24" fmla="*/ 50617 w 467174"/>
              <a:gd name="connsiteY24" fmla="*/ 445721 h 455681"/>
              <a:gd name="connsiteX25" fmla="*/ 40657 w 467174"/>
              <a:gd name="connsiteY25" fmla="*/ 421674 h 455681"/>
              <a:gd name="connsiteX26" fmla="*/ 40657 w 467174"/>
              <a:gd name="connsiteY26" fmla="*/ 257906 h 455681"/>
              <a:gd name="connsiteX27" fmla="*/ 30588 w 467174"/>
              <a:gd name="connsiteY27" fmla="*/ 256766 h 455681"/>
              <a:gd name="connsiteX28" fmla="*/ 8986 w 467174"/>
              <a:gd name="connsiteY28" fmla="*/ 246462 h 455681"/>
              <a:gd name="connsiteX29" fmla="*/ 0 w 467174"/>
              <a:gd name="connsiteY29" fmla="*/ 224279 h 45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7174" h="455681">
                <a:moveTo>
                  <a:pt x="176117" y="27264"/>
                </a:moveTo>
                <a:lnTo>
                  <a:pt x="429177" y="286"/>
                </a:lnTo>
                <a:cubicBezTo>
                  <a:pt x="433867" y="-330"/>
                  <a:pt x="438633" y="51"/>
                  <a:pt x="443166" y="1403"/>
                </a:cubicBezTo>
                <a:cubicBezTo>
                  <a:pt x="447698" y="2755"/>
                  <a:pt x="451894" y="5048"/>
                  <a:pt x="455480" y="8132"/>
                </a:cubicBezTo>
                <a:cubicBezTo>
                  <a:pt x="459066" y="11215"/>
                  <a:pt x="461961" y="15021"/>
                  <a:pt x="463976" y="19300"/>
                </a:cubicBezTo>
                <a:cubicBezTo>
                  <a:pt x="465991" y="23579"/>
                  <a:pt x="467081" y="28235"/>
                  <a:pt x="467174" y="32963"/>
                </a:cubicBezTo>
                <a:lnTo>
                  <a:pt x="467174" y="264936"/>
                </a:lnTo>
                <a:cubicBezTo>
                  <a:pt x="467055" y="269648"/>
                  <a:pt x="465946" y="274283"/>
                  <a:pt x="463919" y="278539"/>
                </a:cubicBezTo>
                <a:cubicBezTo>
                  <a:pt x="461892" y="282795"/>
                  <a:pt x="458994" y="286577"/>
                  <a:pt x="455410" y="289641"/>
                </a:cubicBezTo>
                <a:cubicBezTo>
                  <a:pt x="451828" y="292704"/>
                  <a:pt x="447641" y="294980"/>
                  <a:pt x="443121" y="296321"/>
                </a:cubicBezTo>
                <a:cubicBezTo>
                  <a:pt x="438602" y="297662"/>
                  <a:pt x="433851" y="298037"/>
                  <a:pt x="429177" y="297423"/>
                </a:cubicBezTo>
                <a:lnTo>
                  <a:pt x="176117" y="271775"/>
                </a:lnTo>
                <a:lnTo>
                  <a:pt x="176117" y="27264"/>
                </a:lnTo>
                <a:close/>
                <a:moveTo>
                  <a:pt x="0" y="224279"/>
                </a:moveTo>
                <a:lnTo>
                  <a:pt x="0" y="75331"/>
                </a:lnTo>
                <a:cubicBezTo>
                  <a:pt x="290" y="67196"/>
                  <a:pt x="3538" y="59447"/>
                  <a:pt x="9134" y="53536"/>
                </a:cubicBezTo>
                <a:cubicBezTo>
                  <a:pt x="14731" y="47624"/>
                  <a:pt x="22291" y="43958"/>
                  <a:pt x="30398" y="43223"/>
                </a:cubicBezTo>
                <a:lnTo>
                  <a:pt x="141349" y="31444"/>
                </a:lnTo>
                <a:lnTo>
                  <a:pt x="141349" y="268356"/>
                </a:lnTo>
                <a:lnTo>
                  <a:pt x="110001" y="264936"/>
                </a:lnTo>
                <a:lnTo>
                  <a:pt x="110001" y="421674"/>
                </a:lnTo>
                <a:cubicBezTo>
                  <a:pt x="110001" y="430693"/>
                  <a:pt x="106419" y="439343"/>
                  <a:pt x="100041" y="445721"/>
                </a:cubicBezTo>
                <a:cubicBezTo>
                  <a:pt x="93663" y="452099"/>
                  <a:pt x="85013" y="455681"/>
                  <a:pt x="75994" y="455681"/>
                </a:cubicBezTo>
                <a:lnTo>
                  <a:pt x="74664" y="455681"/>
                </a:lnTo>
                <a:cubicBezTo>
                  <a:pt x="65645" y="455681"/>
                  <a:pt x="56995" y="452099"/>
                  <a:pt x="50617" y="445721"/>
                </a:cubicBezTo>
                <a:cubicBezTo>
                  <a:pt x="44240" y="439343"/>
                  <a:pt x="40657" y="430693"/>
                  <a:pt x="40657" y="421674"/>
                </a:cubicBezTo>
                <a:lnTo>
                  <a:pt x="40657" y="257906"/>
                </a:lnTo>
                <a:lnTo>
                  <a:pt x="30588" y="256766"/>
                </a:lnTo>
                <a:cubicBezTo>
                  <a:pt x="22353" y="256150"/>
                  <a:pt x="14646" y="252474"/>
                  <a:pt x="8986" y="246462"/>
                </a:cubicBezTo>
                <a:cubicBezTo>
                  <a:pt x="3325" y="240450"/>
                  <a:pt x="119" y="232536"/>
                  <a:pt x="0" y="224279"/>
                </a:cubicBezTo>
                <a:close/>
              </a:path>
            </a:pathLst>
          </a:custGeom>
          <a:solidFill>
            <a:schemeClr val="bg1"/>
          </a:solidFill>
          <a:ln w="5810" cap="flat">
            <a:noFill/>
            <a:prstDash val="solid"/>
            <a:miter/>
          </a:ln>
        </p:spPr>
        <p:txBody>
          <a:bodyPr rtlCol="0" anchor="ctr"/>
          <a:lstStyle/>
          <a:p>
            <a:endParaRPr lang="en-US"/>
          </a:p>
        </p:txBody>
      </p:sp>
      <p:sp>
        <p:nvSpPr>
          <p:cNvPr id="27" name="Graphic 21">
            <a:extLst>
              <a:ext uri="{FF2B5EF4-FFF2-40B4-BE49-F238E27FC236}">
                <a16:creationId xmlns:a16="http://schemas.microsoft.com/office/drawing/2014/main" id="{BBD80E5B-8E00-481C-BA03-99DA5F00107A}"/>
              </a:ext>
            </a:extLst>
          </p:cNvPr>
          <p:cNvSpPr/>
          <p:nvPr/>
        </p:nvSpPr>
        <p:spPr>
          <a:xfrm>
            <a:off x="6813628" y="5267415"/>
            <a:ext cx="467174" cy="462030"/>
          </a:xfrm>
          <a:custGeom>
            <a:avLst/>
            <a:gdLst>
              <a:gd name="connsiteX0" fmla="*/ 445252 w 467174"/>
              <a:gd name="connsiteY0" fmla="*/ 221733 h 462030"/>
              <a:gd name="connsiteX1" fmla="*/ 428971 w 467174"/>
              <a:gd name="connsiteY1" fmla="*/ 206609 h 462030"/>
              <a:gd name="connsiteX2" fmla="*/ 422664 w 467174"/>
              <a:gd name="connsiteY2" fmla="*/ 185302 h 462030"/>
              <a:gd name="connsiteX3" fmla="*/ 433594 w 467174"/>
              <a:gd name="connsiteY3" fmla="*/ 156886 h 462030"/>
              <a:gd name="connsiteX4" fmla="*/ 444686 w 467174"/>
              <a:gd name="connsiteY4" fmla="*/ 135078 h 462030"/>
              <a:gd name="connsiteX5" fmla="*/ 441771 w 467174"/>
              <a:gd name="connsiteY5" fmla="*/ 110786 h 462030"/>
              <a:gd name="connsiteX6" fmla="*/ 425834 w 467174"/>
              <a:gd name="connsiteY6" fmla="*/ 92222 h 462030"/>
              <a:gd name="connsiteX7" fmla="*/ 402263 w 467174"/>
              <a:gd name="connsiteY7" fmla="*/ 85663 h 462030"/>
              <a:gd name="connsiteX8" fmla="*/ 392973 w 467174"/>
              <a:gd name="connsiteY8" fmla="*/ 86756 h 462030"/>
              <a:gd name="connsiteX9" fmla="*/ 374332 w 467174"/>
              <a:gd name="connsiteY9" fmla="*/ 86494 h 462030"/>
              <a:gd name="connsiteX10" fmla="*/ 357616 w 467174"/>
              <a:gd name="connsiteY10" fmla="*/ 78238 h 462030"/>
              <a:gd name="connsiteX11" fmla="*/ 346080 w 467174"/>
              <a:gd name="connsiteY11" fmla="*/ 63591 h 462030"/>
              <a:gd name="connsiteX12" fmla="*/ 341970 w 467174"/>
              <a:gd name="connsiteY12" fmla="*/ 45406 h 462030"/>
              <a:gd name="connsiteX13" fmla="*/ 341970 w 467174"/>
              <a:gd name="connsiteY13" fmla="*/ 43767 h 462030"/>
              <a:gd name="connsiteX14" fmla="*/ 334854 w 467174"/>
              <a:gd name="connsiteY14" fmla="*/ 18615 h 462030"/>
              <a:gd name="connsiteX15" fmla="*/ 314259 w 467174"/>
              <a:gd name="connsiteY15" fmla="*/ 2517 h 462030"/>
              <a:gd name="connsiteX16" fmla="*/ 288133 w 467174"/>
              <a:gd name="connsiteY16" fmla="*/ 1686 h 462030"/>
              <a:gd name="connsiteX17" fmla="*/ 266557 w 467174"/>
              <a:gd name="connsiteY17" fmla="*/ 16444 h 462030"/>
              <a:gd name="connsiteX18" fmla="*/ 251748 w 467174"/>
              <a:gd name="connsiteY18" fmla="*/ 28359 h 462030"/>
              <a:gd name="connsiteX19" fmla="*/ 233223 w 467174"/>
              <a:gd name="connsiteY19" fmla="*/ 32615 h 462030"/>
              <a:gd name="connsiteX20" fmla="*/ 214698 w 467174"/>
              <a:gd name="connsiteY20" fmla="*/ 28359 h 462030"/>
              <a:gd name="connsiteX21" fmla="*/ 199889 w 467174"/>
              <a:gd name="connsiteY21" fmla="*/ 16444 h 462030"/>
              <a:gd name="connsiteX22" fmla="*/ 178710 w 467174"/>
              <a:gd name="connsiteY22" fmla="*/ 1838 h 462030"/>
              <a:gd name="connsiteX23" fmla="*/ 152988 w 467174"/>
              <a:gd name="connsiteY23" fmla="*/ 2291 h 462030"/>
              <a:gd name="connsiteX24" fmla="*/ 132337 w 467174"/>
              <a:gd name="connsiteY24" fmla="*/ 17632 h 462030"/>
              <a:gd name="connsiteX25" fmla="*/ 124476 w 467174"/>
              <a:gd name="connsiteY25" fmla="*/ 42128 h 462030"/>
              <a:gd name="connsiteX26" fmla="*/ 124476 w 467174"/>
              <a:gd name="connsiteY26" fmla="*/ 43767 h 462030"/>
              <a:gd name="connsiteX27" fmla="*/ 121775 w 467174"/>
              <a:gd name="connsiteY27" fmla="*/ 60358 h 462030"/>
              <a:gd name="connsiteX28" fmla="*/ 112820 w 467174"/>
              <a:gd name="connsiteY28" fmla="*/ 74584 h 462030"/>
              <a:gd name="connsiteX29" fmla="*/ 99027 w 467174"/>
              <a:gd name="connsiteY29" fmla="*/ 84194 h 462030"/>
              <a:gd name="connsiteX30" fmla="*/ 82581 w 467174"/>
              <a:gd name="connsiteY30" fmla="*/ 87666 h 462030"/>
              <a:gd name="connsiteX31" fmla="*/ 73472 w 467174"/>
              <a:gd name="connsiteY31" fmla="*/ 87666 h 462030"/>
              <a:gd name="connsiteX32" fmla="*/ 54943 w 467174"/>
              <a:gd name="connsiteY32" fmla="*/ 88065 h 462030"/>
              <a:gd name="connsiteX33" fmla="*/ 38365 w 467174"/>
              <a:gd name="connsiteY33" fmla="*/ 96354 h 462030"/>
              <a:gd name="connsiteX34" fmla="*/ 26928 w 467174"/>
              <a:gd name="connsiteY34" fmla="*/ 110939 h 462030"/>
              <a:gd name="connsiteX35" fmla="*/ 22833 w 467174"/>
              <a:gd name="connsiteY35" fmla="*/ 129016 h 462030"/>
              <a:gd name="connsiteX36" fmla="*/ 33945 w 467174"/>
              <a:gd name="connsiteY36" fmla="*/ 156886 h 462030"/>
              <a:gd name="connsiteX37" fmla="*/ 44874 w 467174"/>
              <a:gd name="connsiteY37" fmla="*/ 185302 h 462030"/>
              <a:gd name="connsiteX38" fmla="*/ 38568 w 467174"/>
              <a:gd name="connsiteY38" fmla="*/ 206609 h 462030"/>
              <a:gd name="connsiteX39" fmla="*/ 22287 w 467174"/>
              <a:gd name="connsiteY39" fmla="*/ 221733 h 462030"/>
              <a:gd name="connsiteX40" fmla="*/ 4255 w 467174"/>
              <a:gd name="connsiteY40" fmla="*/ 240496 h 462030"/>
              <a:gd name="connsiteX41" fmla="*/ 634 w 467174"/>
              <a:gd name="connsiteY41" fmla="*/ 266265 h 462030"/>
              <a:gd name="connsiteX42" fmla="*/ 12796 w 467174"/>
              <a:gd name="connsiteY42" fmla="*/ 289270 h 462030"/>
              <a:gd name="connsiteX43" fmla="*/ 36131 w 467174"/>
              <a:gd name="connsiteY43" fmla="*/ 300788 h 462030"/>
              <a:gd name="connsiteX44" fmla="*/ 62147 w 467174"/>
              <a:gd name="connsiteY44" fmla="*/ 314953 h 462030"/>
              <a:gd name="connsiteX45" fmla="*/ 72562 w 467174"/>
              <a:gd name="connsiteY45" fmla="*/ 342684 h 462030"/>
              <a:gd name="connsiteX46" fmla="*/ 69283 w 467174"/>
              <a:gd name="connsiteY46" fmla="*/ 358532 h 462030"/>
              <a:gd name="connsiteX47" fmla="*/ 66424 w 467174"/>
              <a:gd name="connsiteY47" fmla="*/ 378735 h 462030"/>
              <a:gd name="connsiteX48" fmla="*/ 73364 w 467174"/>
              <a:gd name="connsiteY48" fmla="*/ 397923 h 462030"/>
              <a:gd name="connsiteX49" fmla="*/ 88486 w 467174"/>
              <a:gd name="connsiteY49" fmla="*/ 411622 h 462030"/>
              <a:gd name="connsiteX50" fmla="*/ 108264 w 467174"/>
              <a:gd name="connsiteY50" fmla="*/ 416640 h 462030"/>
              <a:gd name="connsiteX51" fmla="*/ 130851 w 467174"/>
              <a:gd name="connsiteY51" fmla="*/ 410082 h 462030"/>
              <a:gd name="connsiteX52" fmla="*/ 153074 w 467174"/>
              <a:gd name="connsiteY52" fmla="*/ 403524 h 462030"/>
              <a:gd name="connsiteX53" fmla="*/ 178077 w 467174"/>
              <a:gd name="connsiteY53" fmla="*/ 411630 h 462030"/>
              <a:gd name="connsiteX54" fmla="*/ 193331 w 467174"/>
              <a:gd name="connsiteY54" fmla="*/ 433033 h 462030"/>
              <a:gd name="connsiteX55" fmla="*/ 208781 w 467174"/>
              <a:gd name="connsiteY55" fmla="*/ 454026 h 462030"/>
              <a:gd name="connsiteX56" fmla="*/ 233587 w 467174"/>
              <a:gd name="connsiteY56" fmla="*/ 462031 h 462030"/>
              <a:gd name="connsiteX57" fmla="*/ 258394 w 467174"/>
              <a:gd name="connsiteY57" fmla="*/ 454026 h 462030"/>
              <a:gd name="connsiteX58" fmla="*/ 273844 w 467174"/>
              <a:gd name="connsiteY58" fmla="*/ 433033 h 462030"/>
              <a:gd name="connsiteX59" fmla="*/ 289124 w 467174"/>
              <a:gd name="connsiteY59" fmla="*/ 411665 h 462030"/>
              <a:gd name="connsiteX60" fmla="*/ 314100 w 467174"/>
              <a:gd name="connsiteY60" fmla="*/ 403524 h 462030"/>
              <a:gd name="connsiteX61" fmla="*/ 336323 w 467174"/>
              <a:gd name="connsiteY61" fmla="*/ 410082 h 462030"/>
              <a:gd name="connsiteX62" fmla="*/ 357489 w 467174"/>
              <a:gd name="connsiteY62" fmla="*/ 416494 h 462030"/>
              <a:gd name="connsiteX63" fmla="*/ 378996 w 467174"/>
              <a:gd name="connsiteY63" fmla="*/ 411335 h 462030"/>
              <a:gd name="connsiteX64" fmla="*/ 394953 w 467174"/>
              <a:gd name="connsiteY64" fmla="*/ 396021 h 462030"/>
              <a:gd name="connsiteX65" fmla="*/ 400988 w 467174"/>
              <a:gd name="connsiteY65" fmla="*/ 374743 h 462030"/>
              <a:gd name="connsiteX66" fmla="*/ 397891 w 467174"/>
              <a:gd name="connsiteY66" fmla="*/ 358532 h 462030"/>
              <a:gd name="connsiteX67" fmla="*/ 394613 w 467174"/>
              <a:gd name="connsiteY67" fmla="*/ 342684 h 462030"/>
              <a:gd name="connsiteX68" fmla="*/ 405027 w 467174"/>
              <a:gd name="connsiteY68" fmla="*/ 314953 h 462030"/>
              <a:gd name="connsiteX69" fmla="*/ 431044 w 467174"/>
              <a:gd name="connsiteY69" fmla="*/ 300788 h 462030"/>
              <a:gd name="connsiteX70" fmla="*/ 454378 w 467174"/>
              <a:gd name="connsiteY70" fmla="*/ 289270 h 462030"/>
              <a:gd name="connsiteX71" fmla="*/ 466541 w 467174"/>
              <a:gd name="connsiteY71" fmla="*/ 266265 h 462030"/>
              <a:gd name="connsiteX72" fmla="*/ 462920 w 467174"/>
              <a:gd name="connsiteY72" fmla="*/ 240496 h 462030"/>
              <a:gd name="connsiteX73" fmla="*/ 444887 w 467174"/>
              <a:gd name="connsiteY73" fmla="*/ 221733 h 462030"/>
              <a:gd name="connsiteX74" fmla="*/ 445252 w 467174"/>
              <a:gd name="connsiteY74" fmla="*/ 221733 h 462030"/>
              <a:gd name="connsiteX75" fmla="*/ 214279 w 467174"/>
              <a:gd name="connsiteY75" fmla="*/ 333577 h 462030"/>
              <a:gd name="connsiteX76" fmla="*/ 112454 w 467174"/>
              <a:gd name="connsiteY76" fmla="*/ 256525 h 462030"/>
              <a:gd name="connsiteX77" fmla="*/ 134859 w 467174"/>
              <a:gd name="connsiteY77" fmla="*/ 226469 h 462030"/>
              <a:gd name="connsiteX78" fmla="*/ 208814 w 467174"/>
              <a:gd name="connsiteY78" fmla="*/ 281116 h 462030"/>
              <a:gd name="connsiteX79" fmla="*/ 345613 w 467174"/>
              <a:gd name="connsiteY79" fmla="*/ 123005 h 462030"/>
              <a:gd name="connsiteX80" fmla="*/ 373847 w 467174"/>
              <a:gd name="connsiteY80" fmla="*/ 147596 h 462030"/>
              <a:gd name="connsiteX81" fmla="*/ 214279 w 467174"/>
              <a:gd name="connsiteY81" fmla="*/ 333577 h 46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67174" h="462030">
                <a:moveTo>
                  <a:pt x="445252" y="221733"/>
                </a:moveTo>
                <a:cubicBezTo>
                  <a:pt x="438568" y="218242"/>
                  <a:pt x="432945" y="213018"/>
                  <a:pt x="428971" y="206609"/>
                </a:cubicBezTo>
                <a:cubicBezTo>
                  <a:pt x="424998" y="200201"/>
                  <a:pt x="422820" y="192841"/>
                  <a:pt x="422664" y="185302"/>
                </a:cubicBezTo>
                <a:cubicBezTo>
                  <a:pt x="422702" y="174811"/>
                  <a:pt x="426591" y="164698"/>
                  <a:pt x="433594" y="156886"/>
                </a:cubicBezTo>
                <a:cubicBezTo>
                  <a:pt x="439370" y="150876"/>
                  <a:pt x="443231" y="143286"/>
                  <a:pt x="444686" y="135078"/>
                </a:cubicBezTo>
                <a:cubicBezTo>
                  <a:pt x="446142" y="126871"/>
                  <a:pt x="445127" y="118416"/>
                  <a:pt x="441771" y="110786"/>
                </a:cubicBezTo>
                <a:cubicBezTo>
                  <a:pt x="438415" y="103156"/>
                  <a:pt x="432868" y="96695"/>
                  <a:pt x="425834" y="92222"/>
                </a:cubicBezTo>
                <a:cubicBezTo>
                  <a:pt x="418800" y="87749"/>
                  <a:pt x="410596" y="85467"/>
                  <a:pt x="402263" y="85663"/>
                </a:cubicBezTo>
                <a:cubicBezTo>
                  <a:pt x="399135" y="85678"/>
                  <a:pt x="396019" y="86044"/>
                  <a:pt x="392973" y="86756"/>
                </a:cubicBezTo>
                <a:cubicBezTo>
                  <a:pt x="386817" y="88058"/>
                  <a:pt x="380449" y="87968"/>
                  <a:pt x="374332" y="86494"/>
                </a:cubicBezTo>
                <a:cubicBezTo>
                  <a:pt x="368215" y="85021"/>
                  <a:pt x="362504" y="82200"/>
                  <a:pt x="357616" y="78238"/>
                </a:cubicBezTo>
                <a:cubicBezTo>
                  <a:pt x="352728" y="74275"/>
                  <a:pt x="348788" y="69271"/>
                  <a:pt x="346080" y="63591"/>
                </a:cubicBezTo>
                <a:cubicBezTo>
                  <a:pt x="343374" y="57911"/>
                  <a:pt x="341969" y="51699"/>
                  <a:pt x="341970" y="45406"/>
                </a:cubicBezTo>
                <a:lnTo>
                  <a:pt x="341970" y="43767"/>
                </a:lnTo>
                <a:cubicBezTo>
                  <a:pt x="342328" y="34840"/>
                  <a:pt x="339836" y="26031"/>
                  <a:pt x="334854" y="18615"/>
                </a:cubicBezTo>
                <a:cubicBezTo>
                  <a:pt x="329872" y="11198"/>
                  <a:pt x="322659" y="5560"/>
                  <a:pt x="314259" y="2517"/>
                </a:cubicBezTo>
                <a:cubicBezTo>
                  <a:pt x="305860" y="-527"/>
                  <a:pt x="296709" y="-818"/>
                  <a:pt x="288133" y="1686"/>
                </a:cubicBezTo>
                <a:cubicBezTo>
                  <a:pt x="279557" y="4190"/>
                  <a:pt x="272000" y="9359"/>
                  <a:pt x="266557" y="16444"/>
                </a:cubicBezTo>
                <a:cubicBezTo>
                  <a:pt x="262585" y="21484"/>
                  <a:pt x="257522" y="25558"/>
                  <a:pt x="251748" y="28359"/>
                </a:cubicBezTo>
                <a:cubicBezTo>
                  <a:pt x="245974" y="31160"/>
                  <a:pt x="239640" y="32615"/>
                  <a:pt x="233223" y="32615"/>
                </a:cubicBezTo>
                <a:cubicBezTo>
                  <a:pt x="226806" y="32615"/>
                  <a:pt x="220472" y="31160"/>
                  <a:pt x="214698" y="28359"/>
                </a:cubicBezTo>
                <a:cubicBezTo>
                  <a:pt x="208924" y="25558"/>
                  <a:pt x="203861" y="21484"/>
                  <a:pt x="199889" y="16444"/>
                </a:cubicBezTo>
                <a:cubicBezTo>
                  <a:pt x="194527" y="9484"/>
                  <a:pt x="187121" y="4377"/>
                  <a:pt x="178710" y="1838"/>
                </a:cubicBezTo>
                <a:cubicBezTo>
                  <a:pt x="170300" y="-700"/>
                  <a:pt x="161305" y="-542"/>
                  <a:pt x="152988" y="2291"/>
                </a:cubicBezTo>
                <a:cubicBezTo>
                  <a:pt x="144672" y="5123"/>
                  <a:pt x="137450" y="10488"/>
                  <a:pt x="132337" y="17632"/>
                </a:cubicBezTo>
                <a:cubicBezTo>
                  <a:pt x="127224" y="24777"/>
                  <a:pt x="124475" y="33342"/>
                  <a:pt x="124476" y="42128"/>
                </a:cubicBezTo>
                <a:lnTo>
                  <a:pt x="124476" y="43767"/>
                </a:lnTo>
                <a:cubicBezTo>
                  <a:pt x="124696" y="49423"/>
                  <a:pt x="123777" y="55065"/>
                  <a:pt x="121775" y="60358"/>
                </a:cubicBezTo>
                <a:cubicBezTo>
                  <a:pt x="119773" y="65653"/>
                  <a:pt x="116728" y="70490"/>
                  <a:pt x="112820" y="74584"/>
                </a:cubicBezTo>
                <a:cubicBezTo>
                  <a:pt x="108912" y="78679"/>
                  <a:pt x="104222" y="81946"/>
                  <a:pt x="99027" y="84194"/>
                </a:cubicBezTo>
                <a:cubicBezTo>
                  <a:pt x="93833" y="86441"/>
                  <a:pt x="88240" y="87622"/>
                  <a:pt x="82581" y="87666"/>
                </a:cubicBezTo>
                <a:cubicBezTo>
                  <a:pt x="79550" y="87936"/>
                  <a:pt x="76503" y="87936"/>
                  <a:pt x="73472" y="87666"/>
                </a:cubicBezTo>
                <a:cubicBezTo>
                  <a:pt x="67343" y="86427"/>
                  <a:pt x="61013" y="86563"/>
                  <a:pt x="54943" y="88065"/>
                </a:cubicBezTo>
                <a:cubicBezTo>
                  <a:pt x="48871" y="89567"/>
                  <a:pt x="43209" y="92398"/>
                  <a:pt x="38365" y="96354"/>
                </a:cubicBezTo>
                <a:cubicBezTo>
                  <a:pt x="33520" y="100310"/>
                  <a:pt x="29614" y="105291"/>
                  <a:pt x="26928" y="110939"/>
                </a:cubicBezTo>
                <a:cubicBezTo>
                  <a:pt x="24243" y="116587"/>
                  <a:pt x="22844" y="122762"/>
                  <a:pt x="22833" y="129016"/>
                </a:cubicBezTo>
                <a:cubicBezTo>
                  <a:pt x="22917" y="139369"/>
                  <a:pt x="26882" y="149315"/>
                  <a:pt x="33945" y="156886"/>
                </a:cubicBezTo>
                <a:cubicBezTo>
                  <a:pt x="40947" y="164698"/>
                  <a:pt x="44836" y="174811"/>
                  <a:pt x="44874" y="185302"/>
                </a:cubicBezTo>
                <a:cubicBezTo>
                  <a:pt x="44719" y="192841"/>
                  <a:pt x="42541" y="200201"/>
                  <a:pt x="38568" y="206609"/>
                </a:cubicBezTo>
                <a:cubicBezTo>
                  <a:pt x="34594" y="213018"/>
                  <a:pt x="28971" y="218242"/>
                  <a:pt x="22287" y="221733"/>
                </a:cubicBezTo>
                <a:cubicBezTo>
                  <a:pt x="14453" y="225935"/>
                  <a:pt x="8142" y="232500"/>
                  <a:pt x="4255" y="240496"/>
                </a:cubicBezTo>
                <a:cubicBezTo>
                  <a:pt x="367" y="248491"/>
                  <a:pt x="-900" y="257508"/>
                  <a:pt x="634" y="266265"/>
                </a:cubicBezTo>
                <a:cubicBezTo>
                  <a:pt x="2167" y="275021"/>
                  <a:pt x="6423" y="283072"/>
                  <a:pt x="12796" y="289270"/>
                </a:cubicBezTo>
                <a:cubicBezTo>
                  <a:pt x="19169" y="295469"/>
                  <a:pt x="27334" y="299499"/>
                  <a:pt x="36131" y="300788"/>
                </a:cubicBezTo>
                <a:cubicBezTo>
                  <a:pt x="46223" y="302233"/>
                  <a:pt x="55458" y="307261"/>
                  <a:pt x="62147" y="314953"/>
                </a:cubicBezTo>
                <a:cubicBezTo>
                  <a:pt x="68836" y="322646"/>
                  <a:pt x="72533" y="332490"/>
                  <a:pt x="72562" y="342684"/>
                </a:cubicBezTo>
                <a:cubicBezTo>
                  <a:pt x="72528" y="348132"/>
                  <a:pt x="71413" y="353518"/>
                  <a:pt x="69283" y="358532"/>
                </a:cubicBezTo>
                <a:cubicBezTo>
                  <a:pt x="66694" y="364932"/>
                  <a:pt x="65713" y="371868"/>
                  <a:pt x="66424" y="378735"/>
                </a:cubicBezTo>
                <a:cubicBezTo>
                  <a:pt x="67135" y="385602"/>
                  <a:pt x="69518" y="392190"/>
                  <a:pt x="73364" y="397923"/>
                </a:cubicBezTo>
                <a:cubicBezTo>
                  <a:pt x="77210" y="403656"/>
                  <a:pt x="82402" y="408359"/>
                  <a:pt x="88486" y="411622"/>
                </a:cubicBezTo>
                <a:cubicBezTo>
                  <a:pt x="94570" y="414885"/>
                  <a:pt x="101360" y="416607"/>
                  <a:pt x="108264" y="416640"/>
                </a:cubicBezTo>
                <a:cubicBezTo>
                  <a:pt x="116277" y="416739"/>
                  <a:pt x="124139" y="414457"/>
                  <a:pt x="130851" y="410082"/>
                </a:cubicBezTo>
                <a:cubicBezTo>
                  <a:pt x="137470" y="405794"/>
                  <a:pt x="145189" y="403517"/>
                  <a:pt x="153074" y="403524"/>
                </a:cubicBezTo>
                <a:cubicBezTo>
                  <a:pt x="162062" y="403474"/>
                  <a:pt x="170828" y="406316"/>
                  <a:pt x="178077" y="411630"/>
                </a:cubicBezTo>
                <a:cubicBezTo>
                  <a:pt x="185326" y="416943"/>
                  <a:pt x="190674" y="424447"/>
                  <a:pt x="193331" y="433033"/>
                </a:cubicBezTo>
                <a:cubicBezTo>
                  <a:pt x="196151" y="441479"/>
                  <a:pt x="201556" y="448823"/>
                  <a:pt x="208781" y="454026"/>
                </a:cubicBezTo>
                <a:cubicBezTo>
                  <a:pt x="216006" y="459231"/>
                  <a:pt x="224683" y="462031"/>
                  <a:pt x="233587" y="462031"/>
                </a:cubicBezTo>
                <a:cubicBezTo>
                  <a:pt x="242491" y="462031"/>
                  <a:pt x="251169" y="459231"/>
                  <a:pt x="258394" y="454026"/>
                </a:cubicBezTo>
                <a:cubicBezTo>
                  <a:pt x="265618" y="448823"/>
                  <a:pt x="271023" y="441479"/>
                  <a:pt x="273844" y="433033"/>
                </a:cubicBezTo>
                <a:cubicBezTo>
                  <a:pt x="276526" y="424462"/>
                  <a:pt x="281881" y="416975"/>
                  <a:pt x="289124" y="411665"/>
                </a:cubicBezTo>
                <a:cubicBezTo>
                  <a:pt x="296367" y="406356"/>
                  <a:pt x="305119" y="403503"/>
                  <a:pt x="314100" y="403524"/>
                </a:cubicBezTo>
                <a:cubicBezTo>
                  <a:pt x="321985" y="403517"/>
                  <a:pt x="329705" y="405794"/>
                  <a:pt x="336323" y="410082"/>
                </a:cubicBezTo>
                <a:cubicBezTo>
                  <a:pt x="342684" y="414060"/>
                  <a:pt x="349990" y="416273"/>
                  <a:pt x="357489" y="416494"/>
                </a:cubicBezTo>
                <a:cubicBezTo>
                  <a:pt x="364989" y="416714"/>
                  <a:pt x="372413" y="414934"/>
                  <a:pt x="378996" y="411335"/>
                </a:cubicBezTo>
                <a:cubicBezTo>
                  <a:pt x="385581" y="407738"/>
                  <a:pt x="391087" y="402451"/>
                  <a:pt x="394953" y="396021"/>
                </a:cubicBezTo>
                <a:cubicBezTo>
                  <a:pt x="398817" y="389590"/>
                  <a:pt x="400900" y="382246"/>
                  <a:pt x="400988" y="374743"/>
                </a:cubicBezTo>
                <a:cubicBezTo>
                  <a:pt x="400986" y="369193"/>
                  <a:pt x="399935" y="363692"/>
                  <a:pt x="397891" y="358532"/>
                </a:cubicBezTo>
                <a:cubicBezTo>
                  <a:pt x="395761" y="353518"/>
                  <a:pt x="394646" y="348132"/>
                  <a:pt x="394613" y="342684"/>
                </a:cubicBezTo>
                <a:cubicBezTo>
                  <a:pt x="394641" y="332490"/>
                  <a:pt x="398338" y="322646"/>
                  <a:pt x="405027" y="314953"/>
                </a:cubicBezTo>
                <a:cubicBezTo>
                  <a:pt x="411717" y="307261"/>
                  <a:pt x="420952" y="302233"/>
                  <a:pt x="431044" y="300788"/>
                </a:cubicBezTo>
                <a:cubicBezTo>
                  <a:pt x="439840" y="299499"/>
                  <a:pt x="448005" y="295469"/>
                  <a:pt x="454378" y="289270"/>
                </a:cubicBezTo>
                <a:cubicBezTo>
                  <a:pt x="460751" y="283072"/>
                  <a:pt x="465007" y="275021"/>
                  <a:pt x="466541" y="266265"/>
                </a:cubicBezTo>
                <a:cubicBezTo>
                  <a:pt x="468074" y="257508"/>
                  <a:pt x="466807" y="248491"/>
                  <a:pt x="462920" y="240496"/>
                </a:cubicBezTo>
                <a:cubicBezTo>
                  <a:pt x="459032" y="232500"/>
                  <a:pt x="452722" y="225935"/>
                  <a:pt x="444887" y="221733"/>
                </a:cubicBezTo>
                <a:lnTo>
                  <a:pt x="445252" y="221733"/>
                </a:lnTo>
                <a:close/>
                <a:moveTo>
                  <a:pt x="214279" y="333577"/>
                </a:moveTo>
                <a:lnTo>
                  <a:pt x="112454" y="256525"/>
                </a:lnTo>
                <a:lnTo>
                  <a:pt x="134859" y="226469"/>
                </a:lnTo>
                <a:lnTo>
                  <a:pt x="208814" y="281116"/>
                </a:lnTo>
                <a:lnTo>
                  <a:pt x="345613" y="123005"/>
                </a:lnTo>
                <a:lnTo>
                  <a:pt x="373847" y="147596"/>
                </a:lnTo>
                <a:lnTo>
                  <a:pt x="214279" y="333577"/>
                </a:lnTo>
                <a:close/>
              </a:path>
            </a:pathLst>
          </a:custGeom>
          <a:solidFill>
            <a:schemeClr val="bg1"/>
          </a:solidFill>
          <a:ln w="5810" cap="flat">
            <a:noFill/>
            <a:prstDash val="solid"/>
            <a:miter/>
          </a:ln>
        </p:spPr>
        <p:txBody>
          <a:bodyPr rtlCol="0" anchor="ctr"/>
          <a:lstStyle/>
          <a:p>
            <a:endParaRPr lang="en-US"/>
          </a:p>
        </p:txBody>
      </p:sp>
      <p:sp>
        <p:nvSpPr>
          <p:cNvPr id="29" name="Graphic 22">
            <a:extLst>
              <a:ext uri="{FF2B5EF4-FFF2-40B4-BE49-F238E27FC236}">
                <a16:creationId xmlns:a16="http://schemas.microsoft.com/office/drawing/2014/main" id="{2A97BAC3-81D7-415F-ABC1-F13B820E04BA}"/>
              </a:ext>
            </a:extLst>
          </p:cNvPr>
          <p:cNvSpPr/>
          <p:nvPr/>
        </p:nvSpPr>
        <p:spPr>
          <a:xfrm>
            <a:off x="4830875" y="5296614"/>
            <a:ext cx="467174" cy="263686"/>
          </a:xfrm>
          <a:custGeom>
            <a:avLst/>
            <a:gdLst>
              <a:gd name="connsiteX0" fmla="*/ 467174 w 467174"/>
              <a:gd name="connsiteY0" fmla="*/ 186481 h 263686"/>
              <a:gd name="connsiteX1" fmla="*/ 459412 w 467174"/>
              <a:gd name="connsiteY1" fmla="*/ 186481 h 263686"/>
              <a:gd name="connsiteX2" fmla="*/ 459412 w 467174"/>
              <a:gd name="connsiteY2" fmla="*/ 130110 h 263686"/>
              <a:gd name="connsiteX3" fmla="*/ 326877 w 467174"/>
              <a:gd name="connsiteY3" fmla="*/ 0 h 263686"/>
              <a:gd name="connsiteX4" fmla="*/ 7471 w 467174"/>
              <a:gd name="connsiteY4" fmla="*/ 0 h 263686"/>
              <a:gd name="connsiteX5" fmla="*/ 7471 w 467174"/>
              <a:gd name="connsiteY5" fmla="*/ 186481 h 263686"/>
              <a:gd name="connsiteX6" fmla="*/ 0 w 467174"/>
              <a:gd name="connsiteY6" fmla="*/ 186481 h 263686"/>
              <a:gd name="connsiteX7" fmla="*/ 0 w 467174"/>
              <a:gd name="connsiteY7" fmla="*/ 218306 h 263686"/>
              <a:gd name="connsiteX8" fmla="*/ 40265 w 467174"/>
              <a:gd name="connsiteY8" fmla="*/ 218306 h 263686"/>
              <a:gd name="connsiteX9" fmla="*/ 40265 w 467174"/>
              <a:gd name="connsiteY9" fmla="*/ 221799 h 263686"/>
              <a:gd name="connsiteX10" fmla="*/ 53829 w 467174"/>
              <a:gd name="connsiteY10" fmla="*/ 251535 h 263686"/>
              <a:gd name="connsiteX11" fmla="*/ 84169 w 467174"/>
              <a:gd name="connsiteY11" fmla="*/ 263687 h 263686"/>
              <a:gd name="connsiteX12" fmla="*/ 114509 w 467174"/>
              <a:gd name="connsiteY12" fmla="*/ 251535 h 263686"/>
              <a:gd name="connsiteX13" fmla="*/ 128073 w 467174"/>
              <a:gd name="connsiteY13" fmla="*/ 221799 h 263686"/>
              <a:gd name="connsiteX14" fmla="*/ 128073 w 467174"/>
              <a:gd name="connsiteY14" fmla="*/ 218306 h 263686"/>
              <a:gd name="connsiteX15" fmla="*/ 333377 w 467174"/>
              <a:gd name="connsiteY15" fmla="*/ 218306 h 263686"/>
              <a:gd name="connsiteX16" fmla="*/ 333377 w 467174"/>
              <a:gd name="connsiteY16" fmla="*/ 221799 h 263686"/>
              <a:gd name="connsiteX17" fmla="*/ 346941 w 467174"/>
              <a:gd name="connsiteY17" fmla="*/ 251535 h 263686"/>
              <a:gd name="connsiteX18" fmla="*/ 377281 w 467174"/>
              <a:gd name="connsiteY18" fmla="*/ 263687 h 263686"/>
              <a:gd name="connsiteX19" fmla="*/ 407621 w 467174"/>
              <a:gd name="connsiteY19" fmla="*/ 251535 h 263686"/>
              <a:gd name="connsiteX20" fmla="*/ 421185 w 467174"/>
              <a:gd name="connsiteY20" fmla="*/ 221799 h 263686"/>
              <a:gd name="connsiteX21" fmla="*/ 421185 w 467174"/>
              <a:gd name="connsiteY21" fmla="*/ 218306 h 263686"/>
              <a:gd name="connsiteX22" fmla="*/ 467174 w 467174"/>
              <a:gd name="connsiteY22" fmla="*/ 218306 h 263686"/>
              <a:gd name="connsiteX23" fmla="*/ 467174 w 467174"/>
              <a:gd name="connsiteY23" fmla="*/ 186481 h 263686"/>
              <a:gd name="connsiteX24" fmla="*/ 83927 w 467174"/>
              <a:gd name="connsiteY24" fmla="*/ 239069 h 263686"/>
              <a:gd name="connsiteX25" fmla="*/ 71714 w 467174"/>
              <a:gd name="connsiteY25" fmla="*/ 234011 h 263686"/>
              <a:gd name="connsiteX26" fmla="*/ 66656 w 467174"/>
              <a:gd name="connsiteY26" fmla="*/ 221799 h 263686"/>
              <a:gd name="connsiteX27" fmla="*/ 66656 w 467174"/>
              <a:gd name="connsiteY27" fmla="*/ 218306 h 263686"/>
              <a:gd name="connsiteX28" fmla="*/ 72689 w 467174"/>
              <a:gd name="connsiteY28" fmla="*/ 208509 h 263686"/>
              <a:gd name="connsiteX29" fmla="*/ 83538 w 467174"/>
              <a:gd name="connsiteY29" fmla="*/ 204676 h 263686"/>
              <a:gd name="connsiteX30" fmla="*/ 94387 w 467174"/>
              <a:gd name="connsiteY30" fmla="*/ 208509 h 263686"/>
              <a:gd name="connsiteX31" fmla="*/ 100421 w 467174"/>
              <a:gd name="connsiteY31" fmla="*/ 218306 h 263686"/>
              <a:gd name="connsiteX32" fmla="*/ 100421 w 467174"/>
              <a:gd name="connsiteY32" fmla="*/ 221799 h 263686"/>
              <a:gd name="connsiteX33" fmla="*/ 95640 w 467174"/>
              <a:gd name="connsiteY33" fmla="*/ 233744 h 263686"/>
              <a:gd name="connsiteX34" fmla="*/ 83927 w 467174"/>
              <a:gd name="connsiteY34" fmla="*/ 239069 h 263686"/>
              <a:gd name="connsiteX35" fmla="*/ 83927 w 467174"/>
              <a:gd name="connsiteY35" fmla="*/ 239069 h 263686"/>
              <a:gd name="connsiteX36" fmla="*/ 300001 w 467174"/>
              <a:gd name="connsiteY36" fmla="*/ 153688 h 263686"/>
              <a:gd name="connsiteX37" fmla="*/ 276617 w 467174"/>
              <a:gd name="connsiteY37" fmla="*/ 153688 h 263686"/>
              <a:gd name="connsiteX38" fmla="*/ 276617 w 467174"/>
              <a:gd name="connsiteY38" fmla="*/ 130304 h 263686"/>
              <a:gd name="connsiteX39" fmla="*/ 300001 w 467174"/>
              <a:gd name="connsiteY39" fmla="*/ 130304 h 263686"/>
              <a:gd name="connsiteX40" fmla="*/ 300001 w 467174"/>
              <a:gd name="connsiteY40" fmla="*/ 153688 h 263686"/>
              <a:gd name="connsiteX41" fmla="*/ 276617 w 467174"/>
              <a:gd name="connsiteY41" fmla="*/ 113713 h 263686"/>
              <a:gd name="connsiteX42" fmla="*/ 276617 w 467174"/>
              <a:gd name="connsiteY42" fmla="*/ 34541 h 263686"/>
              <a:gd name="connsiteX43" fmla="*/ 321637 w 467174"/>
              <a:gd name="connsiteY43" fmla="*/ 34541 h 263686"/>
              <a:gd name="connsiteX44" fmla="*/ 377038 w 467174"/>
              <a:gd name="connsiteY44" fmla="*/ 90136 h 263686"/>
              <a:gd name="connsiteX45" fmla="*/ 377038 w 467174"/>
              <a:gd name="connsiteY45" fmla="*/ 114101 h 263686"/>
              <a:gd name="connsiteX46" fmla="*/ 276617 w 467174"/>
              <a:gd name="connsiteY46" fmla="*/ 113713 h 263686"/>
              <a:gd name="connsiteX47" fmla="*/ 377038 w 467174"/>
              <a:gd name="connsiteY47" fmla="*/ 239069 h 263686"/>
              <a:gd name="connsiteX48" fmla="*/ 364889 w 467174"/>
              <a:gd name="connsiteY48" fmla="*/ 233977 h 263686"/>
              <a:gd name="connsiteX49" fmla="*/ 359865 w 467174"/>
              <a:gd name="connsiteY49" fmla="*/ 221799 h 263686"/>
              <a:gd name="connsiteX50" fmla="*/ 359865 w 467174"/>
              <a:gd name="connsiteY50" fmla="*/ 218306 h 263686"/>
              <a:gd name="connsiteX51" fmla="*/ 365855 w 467174"/>
              <a:gd name="connsiteY51" fmla="*/ 208351 h 263686"/>
              <a:gd name="connsiteX52" fmla="*/ 376796 w 467174"/>
              <a:gd name="connsiteY52" fmla="*/ 204443 h 263686"/>
              <a:gd name="connsiteX53" fmla="*/ 387737 w 467174"/>
              <a:gd name="connsiteY53" fmla="*/ 208351 h 263686"/>
              <a:gd name="connsiteX54" fmla="*/ 393726 w 467174"/>
              <a:gd name="connsiteY54" fmla="*/ 218306 h 263686"/>
              <a:gd name="connsiteX55" fmla="*/ 393726 w 467174"/>
              <a:gd name="connsiteY55" fmla="*/ 221799 h 263686"/>
              <a:gd name="connsiteX56" fmla="*/ 388876 w 467174"/>
              <a:gd name="connsiteY56" fmla="*/ 233810 h 263686"/>
              <a:gd name="connsiteX57" fmla="*/ 377038 w 467174"/>
              <a:gd name="connsiteY57" fmla="*/ 239069 h 26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67174" h="263686">
                <a:moveTo>
                  <a:pt x="467174" y="186481"/>
                </a:moveTo>
                <a:lnTo>
                  <a:pt x="459412" y="186481"/>
                </a:lnTo>
                <a:lnTo>
                  <a:pt x="459412" y="130110"/>
                </a:lnTo>
                <a:lnTo>
                  <a:pt x="326877" y="0"/>
                </a:lnTo>
                <a:lnTo>
                  <a:pt x="7471" y="0"/>
                </a:lnTo>
                <a:lnTo>
                  <a:pt x="7471" y="186481"/>
                </a:lnTo>
                <a:lnTo>
                  <a:pt x="0" y="186481"/>
                </a:lnTo>
                <a:lnTo>
                  <a:pt x="0" y="218306"/>
                </a:lnTo>
                <a:lnTo>
                  <a:pt x="40265" y="218306"/>
                </a:lnTo>
                <a:cubicBezTo>
                  <a:pt x="40265" y="219470"/>
                  <a:pt x="40265" y="220634"/>
                  <a:pt x="40265" y="221799"/>
                </a:cubicBezTo>
                <a:cubicBezTo>
                  <a:pt x="40796" y="233086"/>
                  <a:pt x="45653" y="243735"/>
                  <a:pt x="53829" y="251535"/>
                </a:cubicBezTo>
                <a:cubicBezTo>
                  <a:pt x="62004" y="259335"/>
                  <a:pt x="72869" y="263687"/>
                  <a:pt x="84169" y="263687"/>
                </a:cubicBezTo>
                <a:cubicBezTo>
                  <a:pt x="95468" y="263687"/>
                  <a:pt x="106334" y="259335"/>
                  <a:pt x="114509" y="251535"/>
                </a:cubicBezTo>
                <a:cubicBezTo>
                  <a:pt x="122685" y="243735"/>
                  <a:pt x="127542" y="233086"/>
                  <a:pt x="128073" y="221799"/>
                </a:cubicBezTo>
                <a:cubicBezTo>
                  <a:pt x="128073" y="220634"/>
                  <a:pt x="128073" y="219470"/>
                  <a:pt x="128073" y="218306"/>
                </a:cubicBezTo>
                <a:lnTo>
                  <a:pt x="333377" y="218306"/>
                </a:lnTo>
                <a:cubicBezTo>
                  <a:pt x="333377" y="219470"/>
                  <a:pt x="333377" y="220634"/>
                  <a:pt x="333377" y="221799"/>
                </a:cubicBezTo>
                <a:cubicBezTo>
                  <a:pt x="333908" y="233086"/>
                  <a:pt x="338765" y="243735"/>
                  <a:pt x="346941" y="251535"/>
                </a:cubicBezTo>
                <a:cubicBezTo>
                  <a:pt x="355116" y="259335"/>
                  <a:pt x="365982" y="263687"/>
                  <a:pt x="377281" y="263687"/>
                </a:cubicBezTo>
                <a:cubicBezTo>
                  <a:pt x="388580" y="263687"/>
                  <a:pt x="399446" y="259335"/>
                  <a:pt x="407621" y="251535"/>
                </a:cubicBezTo>
                <a:cubicBezTo>
                  <a:pt x="415796" y="243735"/>
                  <a:pt x="420654" y="233086"/>
                  <a:pt x="421185" y="221799"/>
                </a:cubicBezTo>
                <a:cubicBezTo>
                  <a:pt x="421185" y="220634"/>
                  <a:pt x="421185" y="219470"/>
                  <a:pt x="421185" y="218306"/>
                </a:cubicBezTo>
                <a:lnTo>
                  <a:pt x="467174" y="218306"/>
                </a:lnTo>
                <a:lnTo>
                  <a:pt x="467174" y="186481"/>
                </a:lnTo>
                <a:close/>
                <a:moveTo>
                  <a:pt x="83927" y="239069"/>
                </a:moveTo>
                <a:cubicBezTo>
                  <a:pt x="79346" y="239069"/>
                  <a:pt x="74953" y="237249"/>
                  <a:pt x="71714" y="234011"/>
                </a:cubicBezTo>
                <a:cubicBezTo>
                  <a:pt x="68476" y="230772"/>
                  <a:pt x="66656" y="226379"/>
                  <a:pt x="66656" y="221799"/>
                </a:cubicBezTo>
                <a:cubicBezTo>
                  <a:pt x="66508" y="220639"/>
                  <a:pt x="66508" y="219465"/>
                  <a:pt x="66656" y="218306"/>
                </a:cubicBezTo>
                <a:cubicBezTo>
                  <a:pt x="67488" y="214446"/>
                  <a:pt x="69618" y="210989"/>
                  <a:pt x="72689" y="208509"/>
                </a:cubicBezTo>
                <a:cubicBezTo>
                  <a:pt x="75762" y="206029"/>
                  <a:pt x="79590" y="204676"/>
                  <a:pt x="83538" y="204676"/>
                </a:cubicBezTo>
                <a:cubicBezTo>
                  <a:pt x="87487" y="204676"/>
                  <a:pt x="91315" y="206029"/>
                  <a:pt x="94387" y="208509"/>
                </a:cubicBezTo>
                <a:cubicBezTo>
                  <a:pt x="97459" y="210989"/>
                  <a:pt x="99588" y="214446"/>
                  <a:pt x="100421" y="218306"/>
                </a:cubicBezTo>
                <a:cubicBezTo>
                  <a:pt x="100521" y="219468"/>
                  <a:pt x="100521" y="220637"/>
                  <a:pt x="100421" y="221799"/>
                </a:cubicBezTo>
                <a:cubicBezTo>
                  <a:pt x="100425" y="226248"/>
                  <a:pt x="98713" y="230527"/>
                  <a:pt x="95640" y="233744"/>
                </a:cubicBezTo>
                <a:cubicBezTo>
                  <a:pt x="92567" y="236962"/>
                  <a:pt x="88371" y="238869"/>
                  <a:pt x="83927" y="239069"/>
                </a:cubicBezTo>
                <a:lnTo>
                  <a:pt x="83927" y="239069"/>
                </a:lnTo>
                <a:close/>
                <a:moveTo>
                  <a:pt x="300001" y="153688"/>
                </a:moveTo>
                <a:lnTo>
                  <a:pt x="276617" y="153688"/>
                </a:lnTo>
                <a:lnTo>
                  <a:pt x="276617" y="130304"/>
                </a:lnTo>
                <a:lnTo>
                  <a:pt x="300001" y="130304"/>
                </a:lnTo>
                <a:lnTo>
                  <a:pt x="300001" y="153688"/>
                </a:lnTo>
                <a:close/>
                <a:moveTo>
                  <a:pt x="276617" y="113713"/>
                </a:moveTo>
                <a:lnTo>
                  <a:pt x="276617" y="34541"/>
                </a:lnTo>
                <a:lnTo>
                  <a:pt x="321637" y="34541"/>
                </a:lnTo>
                <a:lnTo>
                  <a:pt x="377038" y="90136"/>
                </a:lnTo>
                <a:lnTo>
                  <a:pt x="377038" y="114101"/>
                </a:lnTo>
                <a:lnTo>
                  <a:pt x="276617" y="113713"/>
                </a:lnTo>
                <a:close/>
                <a:moveTo>
                  <a:pt x="377038" y="239069"/>
                </a:moveTo>
                <a:cubicBezTo>
                  <a:pt x="372475" y="239043"/>
                  <a:pt x="368107" y="237212"/>
                  <a:pt x="364889" y="233977"/>
                </a:cubicBezTo>
                <a:cubicBezTo>
                  <a:pt x="361671" y="230740"/>
                  <a:pt x="359865" y="226362"/>
                  <a:pt x="359865" y="221799"/>
                </a:cubicBezTo>
                <a:cubicBezTo>
                  <a:pt x="359765" y="220637"/>
                  <a:pt x="359765" y="219468"/>
                  <a:pt x="359865" y="218306"/>
                </a:cubicBezTo>
                <a:cubicBezTo>
                  <a:pt x="360652" y="214396"/>
                  <a:pt x="362769" y="210878"/>
                  <a:pt x="365855" y="208351"/>
                </a:cubicBezTo>
                <a:cubicBezTo>
                  <a:pt x="368941" y="205824"/>
                  <a:pt x="372807" y="204443"/>
                  <a:pt x="376796" y="204443"/>
                </a:cubicBezTo>
                <a:cubicBezTo>
                  <a:pt x="380785" y="204443"/>
                  <a:pt x="384650" y="205824"/>
                  <a:pt x="387737" y="208351"/>
                </a:cubicBezTo>
                <a:cubicBezTo>
                  <a:pt x="390823" y="210878"/>
                  <a:pt x="392939" y="214396"/>
                  <a:pt x="393726" y="218306"/>
                </a:cubicBezTo>
                <a:cubicBezTo>
                  <a:pt x="393827" y="219468"/>
                  <a:pt x="393827" y="220637"/>
                  <a:pt x="393726" y="221799"/>
                </a:cubicBezTo>
                <a:cubicBezTo>
                  <a:pt x="393729" y="226280"/>
                  <a:pt x="391990" y="230587"/>
                  <a:pt x="388876" y="233810"/>
                </a:cubicBezTo>
                <a:cubicBezTo>
                  <a:pt x="385762" y="237032"/>
                  <a:pt x="381517" y="238918"/>
                  <a:pt x="377038" y="239069"/>
                </a:cubicBezTo>
                <a:close/>
              </a:path>
            </a:pathLst>
          </a:custGeom>
          <a:solidFill>
            <a:schemeClr val="bg1"/>
          </a:solidFill>
          <a:ln w="5810" cap="flat">
            <a:noFill/>
            <a:prstDash val="solid"/>
            <a:miter/>
          </a:ln>
        </p:spPr>
        <p:txBody>
          <a:bodyPr rtlCol="0" anchor="ctr"/>
          <a:lstStyle/>
          <a:p>
            <a:endParaRPr lang="en-US"/>
          </a:p>
        </p:txBody>
      </p:sp>
      <p:sp>
        <p:nvSpPr>
          <p:cNvPr id="31" name="Graphic 23">
            <a:extLst>
              <a:ext uri="{FF2B5EF4-FFF2-40B4-BE49-F238E27FC236}">
                <a16:creationId xmlns:a16="http://schemas.microsoft.com/office/drawing/2014/main" id="{21F887AE-AFCF-44E0-8B0B-F47A968620A2}"/>
              </a:ext>
            </a:extLst>
          </p:cNvPr>
          <p:cNvSpPr/>
          <p:nvPr/>
        </p:nvSpPr>
        <p:spPr>
          <a:xfrm>
            <a:off x="4348161" y="3318347"/>
            <a:ext cx="467174" cy="346058"/>
          </a:xfrm>
          <a:custGeom>
            <a:avLst/>
            <a:gdLst>
              <a:gd name="connsiteX0" fmla="*/ 467174 w 467174"/>
              <a:gd name="connsiteY0" fmla="*/ 79162 h 346058"/>
              <a:gd name="connsiteX1" fmla="*/ 273931 w 467174"/>
              <a:gd name="connsiteY1" fmla="*/ 0 h 346058"/>
              <a:gd name="connsiteX2" fmla="*/ 80942 w 467174"/>
              <a:gd name="connsiteY2" fmla="*/ 76704 h 346058"/>
              <a:gd name="connsiteX3" fmla="*/ 80942 w 467174"/>
              <a:gd name="connsiteY3" fmla="*/ 79162 h 346058"/>
              <a:gd name="connsiteX4" fmla="*/ 80942 w 467174"/>
              <a:gd name="connsiteY4" fmla="*/ 81027 h 346058"/>
              <a:gd name="connsiteX5" fmla="*/ 80349 w 467174"/>
              <a:gd name="connsiteY5" fmla="*/ 81027 h 346058"/>
              <a:gd name="connsiteX6" fmla="*/ 80349 w 467174"/>
              <a:gd name="connsiteY6" fmla="*/ 99164 h 346058"/>
              <a:gd name="connsiteX7" fmla="*/ 19663 w 467174"/>
              <a:gd name="connsiteY7" fmla="*/ 154340 h 346058"/>
              <a:gd name="connsiteX8" fmla="*/ 19663 w 467174"/>
              <a:gd name="connsiteY8" fmla="*/ 156798 h 346058"/>
              <a:gd name="connsiteX9" fmla="*/ 19663 w 467174"/>
              <a:gd name="connsiteY9" fmla="*/ 158663 h 346058"/>
              <a:gd name="connsiteX10" fmla="*/ 19070 w 467174"/>
              <a:gd name="connsiteY10" fmla="*/ 158663 h 346058"/>
              <a:gd name="connsiteX11" fmla="*/ 19070 w 467174"/>
              <a:gd name="connsiteY11" fmla="*/ 186124 h 346058"/>
              <a:gd name="connsiteX12" fmla="*/ 19070 w 467174"/>
              <a:gd name="connsiteY12" fmla="*/ 190531 h 346058"/>
              <a:gd name="connsiteX13" fmla="*/ 19070 w 467174"/>
              <a:gd name="connsiteY13" fmla="*/ 192227 h 346058"/>
              <a:gd name="connsiteX14" fmla="*/ 19070 w 467174"/>
              <a:gd name="connsiteY14" fmla="*/ 192905 h 346058"/>
              <a:gd name="connsiteX15" fmla="*/ 19494 w 467174"/>
              <a:gd name="connsiteY15" fmla="*/ 194600 h 346058"/>
              <a:gd name="connsiteX16" fmla="*/ 20003 w 467174"/>
              <a:gd name="connsiteY16" fmla="*/ 196718 h 346058"/>
              <a:gd name="connsiteX17" fmla="*/ 20426 w 467174"/>
              <a:gd name="connsiteY17" fmla="*/ 197905 h 346058"/>
              <a:gd name="connsiteX18" fmla="*/ 20850 w 467174"/>
              <a:gd name="connsiteY18" fmla="*/ 199176 h 346058"/>
              <a:gd name="connsiteX19" fmla="*/ 14917 w 467174"/>
              <a:gd name="connsiteY19" fmla="*/ 204516 h 346058"/>
              <a:gd name="connsiteX20" fmla="*/ 593 w 467174"/>
              <a:gd name="connsiteY20" fmla="*/ 232147 h 346058"/>
              <a:gd name="connsiteX21" fmla="*/ 593 w 467174"/>
              <a:gd name="connsiteY21" fmla="*/ 234604 h 346058"/>
              <a:gd name="connsiteX22" fmla="*/ 593 w 467174"/>
              <a:gd name="connsiteY22" fmla="*/ 236469 h 346058"/>
              <a:gd name="connsiteX23" fmla="*/ 0 w 467174"/>
              <a:gd name="connsiteY23" fmla="*/ 236469 h 346058"/>
              <a:gd name="connsiteX24" fmla="*/ 0 w 467174"/>
              <a:gd name="connsiteY24" fmla="*/ 263930 h 346058"/>
              <a:gd name="connsiteX25" fmla="*/ 193413 w 467174"/>
              <a:gd name="connsiteY25" fmla="*/ 346058 h 346058"/>
              <a:gd name="connsiteX26" fmla="*/ 386826 w 467174"/>
              <a:gd name="connsiteY26" fmla="*/ 263930 h 346058"/>
              <a:gd name="connsiteX27" fmla="*/ 386826 w 467174"/>
              <a:gd name="connsiteY27" fmla="*/ 236469 h 346058"/>
              <a:gd name="connsiteX28" fmla="*/ 386826 w 467174"/>
              <a:gd name="connsiteY28" fmla="*/ 234604 h 346058"/>
              <a:gd name="connsiteX29" fmla="*/ 384876 w 467174"/>
              <a:gd name="connsiteY29" fmla="*/ 223332 h 346058"/>
              <a:gd name="connsiteX30" fmla="*/ 388352 w 467174"/>
              <a:gd name="connsiteY30" fmla="*/ 220196 h 346058"/>
              <a:gd name="connsiteX31" fmla="*/ 390386 w 467174"/>
              <a:gd name="connsiteY31" fmla="*/ 218162 h 346058"/>
              <a:gd name="connsiteX32" fmla="*/ 392759 w 467174"/>
              <a:gd name="connsiteY32" fmla="*/ 215619 h 346058"/>
              <a:gd name="connsiteX33" fmla="*/ 394369 w 467174"/>
              <a:gd name="connsiteY33" fmla="*/ 213585 h 346058"/>
              <a:gd name="connsiteX34" fmla="*/ 394877 w 467174"/>
              <a:gd name="connsiteY34" fmla="*/ 213077 h 346058"/>
              <a:gd name="connsiteX35" fmla="*/ 398437 w 467174"/>
              <a:gd name="connsiteY35" fmla="*/ 207906 h 346058"/>
              <a:gd name="connsiteX36" fmla="*/ 399200 w 467174"/>
              <a:gd name="connsiteY36" fmla="*/ 206635 h 346058"/>
              <a:gd name="connsiteX37" fmla="*/ 404455 w 467174"/>
              <a:gd name="connsiteY37" fmla="*/ 192227 h 346058"/>
              <a:gd name="connsiteX38" fmla="*/ 404455 w 467174"/>
              <a:gd name="connsiteY38" fmla="*/ 190616 h 346058"/>
              <a:gd name="connsiteX39" fmla="*/ 404455 w 467174"/>
              <a:gd name="connsiteY39" fmla="*/ 188497 h 346058"/>
              <a:gd name="connsiteX40" fmla="*/ 404455 w 467174"/>
              <a:gd name="connsiteY40" fmla="*/ 186378 h 346058"/>
              <a:gd name="connsiteX41" fmla="*/ 404455 w 467174"/>
              <a:gd name="connsiteY41" fmla="*/ 169427 h 346058"/>
              <a:gd name="connsiteX42" fmla="*/ 465649 w 467174"/>
              <a:gd name="connsiteY42" fmla="*/ 108996 h 346058"/>
              <a:gd name="connsiteX43" fmla="*/ 465649 w 467174"/>
              <a:gd name="connsiteY43" fmla="*/ 81027 h 346058"/>
              <a:gd name="connsiteX44" fmla="*/ 467174 w 467174"/>
              <a:gd name="connsiteY44" fmla="*/ 79162 h 346058"/>
              <a:gd name="connsiteX45" fmla="*/ 377587 w 467174"/>
              <a:gd name="connsiteY45" fmla="*/ 263930 h 346058"/>
              <a:gd name="connsiteX46" fmla="*/ 376571 w 467174"/>
              <a:gd name="connsiteY46" fmla="*/ 271473 h 346058"/>
              <a:gd name="connsiteX47" fmla="*/ 194006 w 467174"/>
              <a:gd name="connsiteY47" fmla="*/ 336227 h 346058"/>
              <a:gd name="connsiteX48" fmla="*/ 10425 w 467174"/>
              <a:gd name="connsiteY48" fmla="*/ 263930 h 346058"/>
              <a:gd name="connsiteX49" fmla="*/ 10425 w 467174"/>
              <a:gd name="connsiteY49" fmla="*/ 258844 h 346058"/>
              <a:gd name="connsiteX50" fmla="*/ 194260 w 467174"/>
              <a:gd name="connsiteY50" fmla="*/ 313681 h 346058"/>
              <a:gd name="connsiteX51" fmla="*/ 250453 w 467174"/>
              <a:gd name="connsiteY51" fmla="*/ 310291 h 346058"/>
              <a:gd name="connsiteX52" fmla="*/ 250453 w 467174"/>
              <a:gd name="connsiteY52" fmla="*/ 310291 h 346058"/>
              <a:gd name="connsiteX53" fmla="*/ 377587 w 467174"/>
              <a:gd name="connsiteY53" fmla="*/ 259438 h 346058"/>
              <a:gd name="connsiteX54" fmla="*/ 377587 w 467174"/>
              <a:gd name="connsiteY54" fmla="*/ 263930 h 346058"/>
              <a:gd name="connsiteX55" fmla="*/ 396149 w 467174"/>
              <a:gd name="connsiteY55" fmla="*/ 186124 h 346058"/>
              <a:gd name="connsiteX56" fmla="*/ 387165 w 467174"/>
              <a:gd name="connsiteY56" fmla="*/ 207991 h 346058"/>
              <a:gd name="connsiteX57" fmla="*/ 381062 w 467174"/>
              <a:gd name="connsiteY57" fmla="*/ 214263 h 346058"/>
              <a:gd name="connsiteX58" fmla="*/ 212399 w 467174"/>
              <a:gd name="connsiteY58" fmla="*/ 258420 h 346058"/>
              <a:gd name="connsiteX59" fmla="*/ 29919 w 467174"/>
              <a:gd name="connsiteY59" fmla="*/ 193667 h 346058"/>
              <a:gd name="connsiteX60" fmla="*/ 29919 w 467174"/>
              <a:gd name="connsiteY60" fmla="*/ 193074 h 346058"/>
              <a:gd name="connsiteX61" fmla="*/ 28986 w 467174"/>
              <a:gd name="connsiteY61" fmla="*/ 186124 h 346058"/>
              <a:gd name="connsiteX62" fmla="*/ 28986 w 467174"/>
              <a:gd name="connsiteY62" fmla="*/ 181039 h 346058"/>
              <a:gd name="connsiteX63" fmla="*/ 36530 w 467174"/>
              <a:gd name="connsiteY63" fmla="*/ 189006 h 346058"/>
              <a:gd name="connsiteX64" fmla="*/ 38903 w 467174"/>
              <a:gd name="connsiteY64" fmla="*/ 191125 h 346058"/>
              <a:gd name="connsiteX65" fmla="*/ 212907 w 467174"/>
              <a:gd name="connsiteY65" fmla="*/ 235876 h 346058"/>
              <a:gd name="connsiteX66" fmla="*/ 370807 w 467174"/>
              <a:gd name="connsiteY66" fmla="*/ 201974 h 346058"/>
              <a:gd name="connsiteX67" fmla="*/ 372756 w 467174"/>
              <a:gd name="connsiteY67" fmla="*/ 201380 h 346058"/>
              <a:gd name="connsiteX68" fmla="*/ 396573 w 467174"/>
              <a:gd name="connsiteY68" fmla="*/ 181717 h 346058"/>
              <a:gd name="connsiteX69" fmla="*/ 396149 w 467174"/>
              <a:gd name="connsiteY69" fmla="*/ 186124 h 346058"/>
              <a:gd name="connsiteX70" fmla="*/ 457512 w 467174"/>
              <a:gd name="connsiteY70" fmla="*/ 108149 h 346058"/>
              <a:gd name="connsiteX71" fmla="*/ 405980 w 467174"/>
              <a:gd name="connsiteY71" fmla="*/ 157816 h 346058"/>
              <a:gd name="connsiteX72" fmla="*/ 390555 w 467174"/>
              <a:gd name="connsiteY72" fmla="*/ 163579 h 346058"/>
              <a:gd name="connsiteX73" fmla="*/ 328260 w 467174"/>
              <a:gd name="connsiteY73" fmla="*/ 177055 h 346058"/>
              <a:gd name="connsiteX74" fmla="*/ 290459 w 467174"/>
              <a:gd name="connsiteY74" fmla="*/ 180191 h 346058"/>
              <a:gd name="connsiteX75" fmla="*/ 274016 w 467174"/>
              <a:gd name="connsiteY75" fmla="*/ 180191 h 346058"/>
              <a:gd name="connsiteX76" fmla="*/ 194769 w 467174"/>
              <a:gd name="connsiteY76" fmla="*/ 173410 h 346058"/>
              <a:gd name="connsiteX77" fmla="*/ 194769 w 467174"/>
              <a:gd name="connsiteY77" fmla="*/ 173410 h 346058"/>
              <a:gd name="connsiteX78" fmla="*/ 142559 w 467174"/>
              <a:gd name="connsiteY78" fmla="*/ 158324 h 346058"/>
              <a:gd name="connsiteX79" fmla="*/ 104165 w 467174"/>
              <a:gd name="connsiteY79" fmla="*/ 135270 h 346058"/>
              <a:gd name="connsiteX80" fmla="*/ 94254 w 467174"/>
              <a:gd name="connsiteY80" fmla="*/ 123201 h 346058"/>
              <a:gd name="connsiteX81" fmla="*/ 90096 w 467174"/>
              <a:gd name="connsiteY81" fmla="*/ 108149 h 346058"/>
              <a:gd name="connsiteX82" fmla="*/ 90096 w 467174"/>
              <a:gd name="connsiteY82" fmla="*/ 103063 h 346058"/>
              <a:gd name="connsiteX83" fmla="*/ 130778 w 467174"/>
              <a:gd name="connsiteY83" fmla="*/ 131880 h 346058"/>
              <a:gd name="connsiteX84" fmla="*/ 273847 w 467174"/>
              <a:gd name="connsiteY84" fmla="*/ 157900 h 346058"/>
              <a:gd name="connsiteX85" fmla="*/ 356653 w 467174"/>
              <a:gd name="connsiteY85" fmla="*/ 150273 h 346058"/>
              <a:gd name="connsiteX86" fmla="*/ 356653 w 467174"/>
              <a:gd name="connsiteY86" fmla="*/ 150273 h 346058"/>
              <a:gd name="connsiteX87" fmla="*/ 400811 w 467174"/>
              <a:gd name="connsiteY87" fmla="*/ 138406 h 346058"/>
              <a:gd name="connsiteX88" fmla="*/ 457512 w 467174"/>
              <a:gd name="connsiteY88" fmla="*/ 103995 h 346058"/>
              <a:gd name="connsiteX89" fmla="*/ 457512 w 467174"/>
              <a:gd name="connsiteY89" fmla="*/ 108149 h 34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67174" h="346058">
                <a:moveTo>
                  <a:pt x="467174" y="79162"/>
                </a:moveTo>
                <a:cubicBezTo>
                  <a:pt x="467174" y="35428"/>
                  <a:pt x="380723" y="0"/>
                  <a:pt x="273931" y="0"/>
                </a:cubicBezTo>
                <a:cubicBezTo>
                  <a:pt x="169173" y="0"/>
                  <a:pt x="83908" y="33902"/>
                  <a:pt x="80942" y="76704"/>
                </a:cubicBezTo>
                <a:cubicBezTo>
                  <a:pt x="80822" y="77519"/>
                  <a:pt x="80822" y="78347"/>
                  <a:pt x="80942" y="79162"/>
                </a:cubicBezTo>
                <a:cubicBezTo>
                  <a:pt x="80942" y="79755"/>
                  <a:pt x="80942" y="80433"/>
                  <a:pt x="80942" y="81027"/>
                </a:cubicBezTo>
                <a:lnTo>
                  <a:pt x="80349" y="81027"/>
                </a:lnTo>
                <a:lnTo>
                  <a:pt x="80349" y="99164"/>
                </a:lnTo>
                <a:cubicBezTo>
                  <a:pt x="44243" y="113064"/>
                  <a:pt x="21019" y="132558"/>
                  <a:pt x="19663" y="154340"/>
                </a:cubicBezTo>
                <a:cubicBezTo>
                  <a:pt x="19576" y="155157"/>
                  <a:pt x="19576" y="155981"/>
                  <a:pt x="19663" y="156798"/>
                </a:cubicBezTo>
                <a:cubicBezTo>
                  <a:pt x="19663" y="157392"/>
                  <a:pt x="19663" y="158070"/>
                  <a:pt x="19663" y="158663"/>
                </a:cubicBezTo>
                <a:lnTo>
                  <a:pt x="19070" y="158663"/>
                </a:lnTo>
                <a:lnTo>
                  <a:pt x="19070" y="186124"/>
                </a:lnTo>
                <a:cubicBezTo>
                  <a:pt x="18947" y="187590"/>
                  <a:pt x="18947" y="189065"/>
                  <a:pt x="19070" y="190531"/>
                </a:cubicBezTo>
                <a:cubicBezTo>
                  <a:pt x="19029" y="191095"/>
                  <a:pt x="19029" y="191662"/>
                  <a:pt x="19070" y="192227"/>
                </a:cubicBezTo>
                <a:lnTo>
                  <a:pt x="19070" y="192905"/>
                </a:lnTo>
                <a:cubicBezTo>
                  <a:pt x="19070" y="193498"/>
                  <a:pt x="19070" y="194006"/>
                  <a:pt x="19494" y="194600"/>
                </a:cubicBezTo>
                <a:lnTo>
                  <a:pt x="20003" y="196718"/>
                </a:lnTo>
                <a:cubicBezTo>
                  <a:pt x="20092" y="197131"/>
                  <a:pt x="20234" y="197530"/>
                  <a:pt x="20426" y="197905"/>
                </a:cubicBezTo>
                <a:cubicBezTo>
                  <a:pt x="20516" y="198344"/>
                  <a:pt x="20658" y="198771"/>
                  <a:pt x="20850" y="199176"/>
                </a:cubicBezTo>
                <a:cubicBezTo>
                  <a:pt x="18777" y="200847"/>
                  <a:pt x="16796" y="202630"/>
                  <a:pt x="14917" y="204516"/>
                </a:cubicBezTo>
                <a:cubicBezTo>
                  <a:pt x="6972" y="211702"/>
                  <a:pt x="1886" y="221513"/>
                  <a:pt x="593" y="232147"/>
                </a:cubicBezTo>
                <a:cubicBezTo>
                  <a:pt x="506" y="232964"/>
                  <a:pt x="506" y="233788"/>
                  <a:pt x="593" y="234604"/>
                </a:cubicBezTo>
                <a:cubicBezTo>
                  <a:pt x="593" y="235198"/>
                  <a:pt x="593" y="235876"/>
                  <a:pt x="593" y="236469"/>
                </a:cubicBezTo>
                <a:lnTo>
                  <a:pt x="0" y="236469"/>
                </a:lnTo>
                <a:lnTo>
                  <a:pt x="0" y="263930"/>
                </a:lnTo>
                <a:cubicBezTo>
                  <a:pt x="0" y="309952"/>
                  <a:pt x="84756" y="346058"/>
                  <a:pt x="193413" y="346058"/>
                </a:cubicBezTo>
                <a:cubicBezTo>
                  <a:pt x="302070" y="346058"/>
                  <a:pt x="386826" y="309952"/>
                  <a:pt x="386826" y="263930"/>
                </a:cubicBezTo>
                <a:lnTo>
                  <a:pt x="386826" y="236469"/>
                </a:lnTo>
                <a:cubicBezTo>
                  <a:pt x="386826" y="235876"/>
                  <a:pt x="386826" y="235198"/>
                  <a:pt x="386826" y="234604"/>
                </a:cubicBezTo>
                <a:cubicBezTo>
                  <a:pt x="386819" y="230764"/>
                  <a:pt x="386160" y="226952"/>
                  <a:pt x="384876" y="223332"/>
                </a:cubicBezTo>
                <a:lnTo>
                  <a:pt x="388352" y="220196"/>
                </a:lnTo>
                <a:cubicBezTo>
                  <a:pt x="389071" y="219561"/>
                  <a:pt x="389751" y="218881"/>
                  <a:pt x="390386" y="218162"/>
                </a:cubicBezTo>
                <a:lnTo>
                  <a:pt x="392759" y="215619"/>
                </a:lnTo>
                <a:lnTo>
                  <a:pt x="394369" y="213585"/>
                </a:lnTo>
                <a:cubicBezTo>
                  <a:pt x="394559" y="213437"/>
                  <a:pt x="394730" y="213266"/>
                  <a:pt x="394877" y="213077"/>
                </a:cubicBezTo>
                <a:cubicBezTo>
                  <a:pt x="396197" y="211448"/>
                  <a:pt x="397387" y="209720"/>
                  <a:pt x="398437" y="207906"/>
                </a:cubicBezTo>
                <a:cubicBezTo>
                  <a:pt x="398437" y="207483"/>
                  <a:pt x="398946" y="207143"/>
                  <a:pt x="399200" y="206635"/>
                </a:cubicBezTo>
                <a:cubicBezTo>
                  <a:pt x="401865" y="202216"/>
                  <a:pt x="403649" y="197323"/>
                  <a:pt x="404455" y="192227"/>
                </a:cubicBezTo>
                <a:cubicBezTo>
                  <a:pt x="404502" y="191690"/>
                  <a:pt x="404502" y="191152"/>
                  <a:pt x="404455" y="190616"/>
                </a:cubicBezTo>
                <a:cubicBezTo>
                  <a:pt x="404499" y="189910"/>
                  <a:pt x="404499" y="189203"/>
                  <a:pt x="404455" y="188497"/>
                </a:cubicBezTo>
                <a:cubicBezTo>
                  <a:pt x="404455" y="187819"/>
                  <a:pt x="404455" y="187056"/>
                  <a:pt x="404455" y="186378"/>
                </a:cubicBezTo>
                <a:lnTo>
                  <a:pt x="404455" y="169427"/>
                </a:lnTo>
                <a:cubicBezTo>
                  <a:pt x="442341" y="154510"/>
                  <a:pt x="465649" y="133152"/>
                  <a:pt x="465649" y="108996"/>
                </a:cubicBezTo>
                <a:lnTo>
                  <a:pt x="465649" y="81027"/>
                </a:lnTo>
                <a:cubicBezTo>
                  <a:pt x="467005" y="80433"/>
                  <a:pt x="467174" y="79755"/>
                  <a:pt x="467174" y="79162"/>
                </a:cubicBezTo>
                <a:close/>
                <a:moveTo>
                  <a:pt x="377587" y="263930"/>
                </a:moveTo>
                <a:cubicBezTo>
                  <a:pt x="377588" y="266479"/>
                  <a:pt x="377246" y="269016"/>
                  <a:pt x="376571" y="271473"/>
                </a:cubicBezTo>
                <a:cubicBezTo>
                  <a:pt x="366654" y="307240"/>
                  <a:pt x="287153" y="336227"/>
                  <a:pt x="194006" y="336227"/>
                </a:cubicBezTo>
                <a:cubicBezTo>
                  <a:pt x="94418" y="336227"/>
                  <a:pt x="10425" y="303087"/>
                  <a:pt x="10425" y="263930"/>
                </a:cubicBezTo>
                <a:lnTo>
                  <a:pt x="10425" y="258844"/>
                </a:lnTo>
                <a:cubicBezTo>
                  <a:pt x="35428" y="290628"/>
                  <a:pt x="108233" y="313681"/>
                  <a:pt x="194260" y="313681"/>
                </a:cubicBezTo>
                <a:cubicBezTo>
                  <a:pt x="213043" y="313702"/>
                  <a:pt x="231810" y="312569"/>
                  <a:pt x="250453" y="310291"/>
                </a:cubicBezTo>
                <a:lnTo>
                  <a:pt x="250453" y="310291"/>
                </a:lnTo>
                <a:cubicBezTo>
                  <a:pt x="310291" y="302833"/>
                  <a:pt x="357755" y="283763"/>
                  <a:pt x="377587" y="259438"/>
                </a:cubicBezTo>
                <a:lnTo>
                  <a:pt x="377587" y="263930"/>
                </a:lnTo>
                <a:close/>
                <a:moveTo>
                  <a:pt x="396149" y="186124"/>
                </a:moveTo>
                <a:cubicBezTo>
                  <a:pt x="395875" y="194255"/>
                  <a:pt x="392686" y="202016"/>
                  <a:pt x="387165" y="207991"/>
                </a:cubicBezTo>
                <a:cubicBezTo>
                  <a:pt x="385285" y="210227"/>
                  <a:pt x="383246" y="212323"/>
                  <a:pt x="381062" y="214263"/>
                </a:cubicBezTo>
                <a:cubicBezTo>
                  <a:pt x="352585" y="239690"/>
                  <a:pt x="286814" y="258420"/>
                  <a:pt x="212399" y="258420"/>
                </a:cubicBezTo>
                <a:cubicBezTo>
                  <a:pt x="119167" y="258420"/>
                  <a:pt x="39835" y="229434"/>
                  <a:pt x="29919" y="193667"/>
                </a:cubicBezTo>
                <a:cubicBezTo>
                  <a:pt x="29919" y="193667"/>
                  <a:pt x="29919" y="193243"/>
                  <a:pt x="29919" y="193074"/>
                </a:cubicBezTo>
                <a:cubicBezTo>
                  <a:pt x="29318" y="190806"/>
                  <a:pt x="29005" y="188470"/>
                  <a:pt x="28986" y="186124"/>
                </a:cubicBezTo>
                <a:lnTo>
                  <a:pt x="28986" y="181039"/>
                </a:lnTo>
                <a:cubicBezTo>
                  <a:pt x="31275" y="183899"/>
                  <a:pt x="33798" y="186564"/>
                  <a:pt x="36530" y="189006"/>
                </a:cubicBezTo>
                <a:lnTo>
                  <a:pt x="38903" y="191125"/>
                </a:lnTo>
                <a:cubicBezTo>
                  <a:pt x="70178" y="217568"/>
                  <a:pt x="136288" y="235876"/>
                  <a:pt x="212907" y="235876"/>
                </a:cubicBezTo>
                <a:cubicBezTo>
                  <a:pt x="278254" y="235876"/>
                  <a:pt x="335887" y="222569"/>
                  <a:pt x="370807" y="201974"/>
                </a:cubicBezTo>
                <a:lnTo>
                  <a:pt x="372756" y="201380"/>
                </a:lnTo>
                <a:cubicBezTo>
                  <a:pt x="381750" y="196220"/>
                  <a:pt x="389804" y="189572"/>
                  <a:pt x="396573" y="181717"/>
                </a:cubicBezTo>
                <a:lnTo>
                  <a:pt x="396149" y="186124"/>
                </a:lnTo>
                <a:close/>
                <a:moveTo>
                  <a:pt x="457512" y="108149"/>
                </a:moveTo>
                <a:cubicBezTo>
                  <a:pt x="457512" y="127134"/>
                  <a:pt x="437764" y="144763"/>
                  <a:pt x="405980" y="157816"/>
                </a:cubicBezTo>
                <a:cubicBezTo>
                  <a:pt x="401150" y="159850"/>
                  <a:pt x="395979" y="161714"/>
                  <a:pt x="390555" y="163579"/>
                </a:cubicBezTo>
                <a:cubicBezTo>
                  <a:pt x="370269" y="170053"/>
                  <a:pt x="349408" y="174566"/>
                  <a:pt x="328260" y="177055"/>
                </a:cubicBezTo>
                <a:cubicBezTo>
                  <a:pt x="316139" y="178666"/>
                  <a:pt x="303426" y="179682"/>
                  <a:pt x="290459" y="180191"/>
                </a:cubicBezTo>
                <a:cubicBezTo>
                  <a:pt x="285034" y="180191"/>
                  <a:pt x="279525" y="180191"/>
                  <a:pt x="274016" y="180191"/>
                </a:cubicBezTo>
                <a:cubicBezTo>
                  <a:pt x="247444" y="180471"/>
                  <a:pt x="220907" y="178201"/>
                  <a:pt x="194769" y="173410"/>
                </a:cubicBezTo>
                <a:lnTo>
                  <a:pt x="194769" y="173410"/>
                </a:lnTo>
                <a:cubicBezTo>
                  <a:pt x="176917" y="170092"/>
                  <a:pt x="159430" y="165039"/>
                  <a:pt x="142559" y="158324"/>
                </a:cubicBezTo>
                <a:cubicBezTo>
                  <a:pt x="128446" y="153078"/>
                  <a:pt x="115428" y="145262"/>
                  <a:pt x="104165" y="135270"/>
                </a:cubicBezTo>
                <a:cubicBezTo>
                  <a:pt x="100054" y="131985"/>
                  <a:pt x="96677" y="127873"/>
                  <a:pt x="94254" y="123201"/>
                </a:cubicBezTo>
                <a:cubicBezTo>
                  <a:pt x="91830" y="118530"/>
                  <a:pt x="90414" y="113402"/>
                  <a:pt x="90096" y="108149"/>
                </a:cubicBezTo>
                <a:lnTo>
                  <a:pt x="90096" y="103063"/>
                </a:lnTo>
                <a:cubicBezTo>
                  <a:pt x="101199" y="115737"/>
                  <a:pt x="115139" y="125610"/>
                  <a:pt x="130778" y="131880"/>
                </a:cubicBezTo>
                <a:cubicBezTo>
                  <a:pt x="166037" y="147899"/>
                  <a:pt x="217060" y="157900"/>
                  <a:pt x="273847" y="157900"/>
                </a:cubicBezTo>
                <a:cubicBezTo>
                  <a:pt x="301629" y="158013"/>
                  <a:pt x="329358" y="155459"/>
                  <a:pt x="356653" y="150273"/>
                </a:cubicBezTo>
                <a:lnTo>
                  <a:pt x="356653" y="150273"/>
                </a:lnTo>
                <a:cubicBezTo>
                  <a:pt x="371650" y="147436"/>
                  <a:pt x="386412" y="143470"/>
                  <a:pt x="400811" y="138406"/>
                </a:cubicBezTo>
                <a:cubicBezTo>
                  <a:pt x="422390" y="132081"/>
                  <a:pt x="441939" y="120218"/>
                  <a:pt x="457512" y="103995"/>
                </a:cubicBezTo>
                <a:lnTo>
                  <a:pt x="457512" y="108149"/>
                </a:lnTo>
                <a:close/>
              </a:path>
            </a:pathLst>
          </a:custGeom>
          <a:solidFill>
            <a:schemeClr val="bg1"/>
          </a:solidFill>
          <a:ln w="5810" cap="flat">
            <a:noFill/>
            <a:prstDash val="solid"/>
            <a:miter/>
          </a:ln>
        </p:spPr>
        <p:txBody>
          <a:bodyPr rtlCol="0" anchor="ctr"/>
          <a:lstStyle/>
          <a:p>
            <a:endParaRPr lang="en-US"/>
          </a:p>
        </p:txBody>
      </p:sp>
      <p:sp>
        <p:nvSpPr>
          <p:cNvPr id="32" name="Graphic 20">
            <a:extLst>
              <a:ext uri="{FF2B5EF4-FFF2-40B4-BE49-F238E27FC236}">
                <a16:creationId xmlns:a16="http://schemas.microsoft.com/office/drawing/2014/main" id="{3767995E-D907-44EF-9498-A04726AB7743}"/>
              </a:ext>
            </a:extLst>
          </p:cNvPr>
          <p:cNvSpPr/>
          <p:nvPr/>
        </p:nvSpPr>
        <p:spPr>
          <a:xfrm>
            <a:off x="5861016" y="2104206"/>
            <a:ext cx="424740" cy="467174"/>
          </a:xfrm>
          <a:custGeom>
            <a:avLst/>
            <a:gdLst>
              <a:gd name="connsiteX0" fmla="*/ 316228 w 424740"/>
              <a:gd name="connsiteY0" fmla="*/ 114139 h 467174"/>
              <a:gd name="connsiteX1" fmla="*/ 296285 w 424740"/>
              <a:gd name="connsiteY1" fmla="*/ 120078 h 467174"/>
              <a:gd name="connsiteX2" fmla="*/ 424741 w 424740"/>
              <a:gd name="connsiteY2" fmla="*/ 120371 h 467174"/>
              <a:gd name="connsiteX3" fmla="*/ 424741 w 424740"/>
              <a:gd name="connsiteY3" fmla="*/ 215687 h 467174"/>
              <a:gd name="connsiteX4" fmla="*/ 390721 w 424740"/>
              <a:gd name="connsiteY4" fmla="*/ 215687 h 467174"/>
              <a:gd name="connsiteX5" fmla="*/ 390721 w 424740"/>
              <a:gd name="connsiteY5" fmla="*/ 321120 h 467174"/>
              <a:gd name="connsiteX6" fmla="*/ 232644 w 424740"/>
              <a:gd name="connsiteY6" fmla="*/ 321120 h 467174"/>
              <a:gd name="connsiteX7" fmla="*/ 232644 w 424740"/>
              <a:gd name="connsiteY7" fmla="*/ 215687 h 467174"/>
              <a:gd name="connsiteX8" fmla="*/ 192171 w 424740"/>
              <a:gd name="connsiteY8" fmla="*/ 215687 h 467174"/>
              <a:gd name="connsiteX9" fmla="*/ 192171 w 424740"/>
              <a:gd name="connsiteY9" fmla="*/ 321120 h 467174"/>
              <a:gd name="connsiteX10" fmla="*/ 34094 w 424740"/>
              <a:gd name="connsiteY10" fmla="*/ 321120 h 467174"/>
              <a:gd name="connsiteX11" fmla="*/ 34094 w 424740"/>
              <a:gd name="connsiteY11" fmla="*/ 215687 h 467174"/>
              <a:gd name="connsiteX12" fmla="*/ 0 w 424740"/>
              <a:gd name="connsiteY12" fmla="*/ 215687 h 467174"/>
              <a:gd name="connsiteX13" fmla="*/ 0 w 424740"/>
              <a:gd name="connsiteY13" fmla="*/ 120371 h 467174"/>
              <a:gd name="connsiteX14" fmla="*/ 128456 w 424740"/>
              <a:gd name="connsiteY14" fmla="*/ 120371 h 467174"/>
              <a:gd name="connsiteX15" fmla="*/ 108440 w 424740"/>
              <a:gd name="connsiteY15" fmla="*/ 114433 h 467174"/>
              <a:gd name="connsiteX16" fmla="*/ 63641 w 424740"/>
              <a:gd name="connsiteY16" fmla="*/ 83419 h 467174"/>
              <a:gd name="connsiteX17" fmla="*/ 59169 w 424740"/>
              <a:gd name="connsiteY17" fmla="*/ 14058 h 467174"/>
              <a:gd name="connsiteX18" fmla="*/ 101635 w 424740"/>
              <a:gd name="connsiteY18" fmla="*/ 134 h 467174"/>
              <a:gd name="connsiteX19" fmla="*/ 143853 w 424740"/>
              <a:gd name="connsiteY19" fmla="*/ 14791 h 467174"/>
              <a:gd name="connsiteX20" fmla="*/ 212407 w 424740"/>
              <a:gd name="connsiteY20" fmla="*/ 100869 h 467174"/>
              <a:gd name="connsiteX21" fmla="*/ 280887 w 424740"/>
              <a:gd name="connsiteY21" fmla="*/ 14791 h 467174"/>
              <a:gd name="connsiteX22" fmla="*/ 323057 w 424740"/>
              <a:gd name="connsiteY22" fmla="*/ 5 h 467174"/>
              <a:gd name="connsiteX23" fmla="*/ 365572 w 424740"/>
              <a:gd name="connsiteY23" fmla="*/ 13765 h 467174"/>
              <a:gd name="connsiteX24" fmla="*/ 361026 w 424740"/>
              <a:gd name="connsiteY24" fmla="*/ 83125 h 467174"/>
              <a:gd name="connsiteX25" fmla="*/ 316228 w 424740"/>
              <a:gd name="connsiteY25" fmla="*/ 114139 h 467174"/>
              <a:gd name="connsiteX26" fmla="*/ 244521 w 424740"/>
              <a:gd name="connsiteY26" fmla="*/ 120078 h 467174"/>
              <a:gd name="connsiteX27" fmla="*/ 343210 w 424740"/>
              <a:gd name="connsiteY27" fmla="*/ 46172 h 467174"/>
              <a:gd name="connsiteX28" fmla="*/ 232790 w 424740"/>
              <a:gd name="connsiteY28" fmla="*/ 111794 h 467174"/>
              <a:gd name="connsiteX29" fmla="*/ 232790 w 424740"/>
              <a:gd name="connsiteY29" fmla="*/ 120078 h 467174"/>
              <a:gd name="connsiteX30" fmla="*/ 244521 w 424740"/>
              <a:gd name="connsiteY30" fmla="*/ 120078 h 467174"/>
              <a:gd name="connsiteX31" fmla="*/ 192391 w 424740"/>
              <a:gd name="connsiteY31" fmla="*/ 112747 h 467174"/>
              <a:gd name="connsiteX32" fmla="*/ 81605 w 424740"/>
              <a:gd name="connsiteY32" fmla="*/ 46172 h 467174"/>
              <a:gd name="connsiteX33" fmla="*/ 180147 w 424740"/>
              <a:gd name="connsiteY33" fmla="*/ 120078 h 467174"/>
              <a:gd name="connsiteX34" fmla="*/ 192391 w 424740"/>
              <a:gd name="connsiteY34" fmla="*/ 120078 h 467174"/>
              <a:gd name="connsiteX35" fmla="*/ 192391 w 424740"/>
              <a:gd name="connsiteY35" fmla="*/ 112747 h 467174"/>
              <a:gd name="connsiteX36" fmla="*/ 192171 w 424740"/>
              <a:gd name="connsiteY36" fmla="*/ 361447 h 467174"/>
              <a:gd name="connsiteX37" fmla="*/ 34094 w 424740"/>
              <a:gd name="connsiteY37" fmla="*/ 361447 h 467174"/>
              <a:gd name="connsiteX38" fmla="*/ 34094 w 424740"/>
              <a:gd name="connsiteY38" fmla="*/ 467174 h 467174"/>
              <a:gd name="connsiteX39" fmla="*/ 192171 w 424740"/>
              <a:gd name="connsiteY39" fmla="*/ 467174 h 467174"/>
              <a:gd name="connsiteX40" fmla="*/ 192171 w 424740"/>
              <a:gd name="connsiteY40" fmla="*/ 361447 h 467174"/>
              <a:gd name="connsiteX41" fmla="*/ 232644 w 424740"/>
              <a:gd name="connsiteY41" fmla="*/ 361447 h 467174"/>
              <a:gd name="connsiteX42" fmla="*/ 390721 w 424740"/>
              <a:gd name="connsiteY42" fmla="*/ 361447 h 467174"/>
              <a:gd name="connsiteX43" fmla="*/ 390721 w 424740"/>
              <a:gd name="connsiteY43" fmla="*/ 467174 h 467174"/>
              <a:gd name="connsiteX44" fmla="*/ 232644 w 424740"/>
              <a:gd name="connsiteY44" fmla="*/ 467174 h 467174"/>
              <a:gd name="connsiteX45" fmla="*/ 232644 w 424740"/>
              <a:gd name="connsiteY45" fmla="*/ 361447 h 46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24740" h="467174">
                <a:moveTo>
                  <a:pt x="316228" y="114139"/>
                </a:moveTo>
                <a:lnTo>
                  <a:pt x="296285" y="120078"/>
                </a:lnTo>
                <a:lnTo>
                  <a:pt x="424741" y="120371"/>
                </a:lnTo>
                <a:lnTo>
                  <a:pt x="424741" y="215687"/>
                </a:lnTo>
                <a:lnTo>
                  <a:pt x="390721" y="215687"/>
                </a:lnTo>
                <a:lnTo>
                  <a:pt x="390721" y="321120"/>
                </a:lnTo>
                <a:lnTo>
                  <a:pt x="232644" y="321120"/>
                </a:lnTo>
                <a:lnTo>
                  <a:pt x="232644" y="215687"/>
                </a:lnTo>
                <a:lnTo>
                  <a:pt x="192171" y="215687"/>
                </a:lnTo>
                <a:lnTo>
                  <a:pt x="192171" y="321120"/>
                </a:lnTo>
                <a:lnTo>
                  <a:pt x="34094" y="321120"/>
                </a:lnTo>
                <a:lnTo>
                  <a:pt x="34094" y="215687"/>
                </a:lnTo>
                <a:lnTo>
                  <a:pt x="0" y="215687"/>
                </a:lnTo>
                <a:lnTo>
                  <a:pt x="0" y="120371"/>
                </a:lnTo>
                <a:lnTo>
                  <a:pt x="128456" y="120371"/>
                </a:lnTo>
                <a:lnTo>
                  <a:pt x="108440" y="114433"/>
                </a:lnTo>
                <a:cubicBezTo>
                  <a:pt x="91300" y="107715"/>
                  <a:pt x="75962" y="97096"/>
                  <a:pt x="63641" y="83419"/>
                </a:cubicBezTo>
                <a:cubicBezTo>
                  <a:pt x="39446" y="55777"/>
                  <a:pt x="42819" y="26009"/>
                  <a:pt x="59169" y="14058"/>
                </a:cubicBezTo>
                <a:cubicBezTo>
                  <a:pt x="71418" y="4893"/>
                  <a:pt x="86337" y="1"/>
                  <a:pt x="101635" y="134"/>
                </a:cubicBezTo>
                <a:cubicBezTo>
                  <a:pt x="116933" y="266"/>
                  <a:pt x="131765" y="5416"/>
                  <a:pt x="143853" y="14791"/>
                </a:cubicBezTo>
                <a:cubicBezTo>
                  <a:pt x="188872" y="49985"/>
                  <a:pt x="205881" y="81732"/>
                  <a:pt x="212407" y="100869"/>
                </a:cubicBezTo>
                <a:cubicBezTo>
                  <a:pt x="218860" y="81732"/>
                  <a:pt x="235869" y="49985"/>
                  <a:pt x="280887" y="14791"/>
                </a:cubicBezTo>
                <a:cubicBezTo>
                  <a:pt x="292949" y="5385"/>
                  <a:pt x="307762" y="190"/>
                  <a:pt x="323057" y="5"/>
                </a:cubicBezTo>
                <a:cubicBezTo>
                  <a:pt x="338352" y="-180"/>
                  <a:pt x="353286" y="4653"/>
                  <a:pt x="365572" y="13765"/>
                </a:cubicBezTo>
                <a:cubicBezTo>
                  <a:pt x="381922" y="25716"/>
                  <a:pt x="385222" y="55484"/>
                  <a:pt x="361026" y="83125"/>
                </a:cubicBezTo>
                <a:cubicBezTo>
                  <a:pt x="348712" y="96811"/>
                  <a:pt x="333372" y="107431"/>
                  <a:pt x="316228" y="114139"/>
                </a:cubicBezTo>
                <a:close/>
                <a:moveTo>
                  <a:pt x="244521" y="120078"/>
                </a:moveTo>
                <a:cubicBezTo>
                  <a:pt x="277222" y="104242"/>
                  <a:pt x="349882" y="66042"/>
                  <a:pt x="343210" y="46172"/>
                </a:cubicBezTo>
                <a:cubicBezTo>
                  <a:pt x="334631" y="21097"/>
                  <a:pt x="268570" y="26669"/>
                  <a:pt x="232790" y="111794"/>
                </a:cubicBezTo>
                <a:lnTo>
                  <a:pt x="232790" y="120078"/>
                </a:lnTo>
                <a:lnTo>
                  <a:pt x="244521" y="120078"/>
                </a:lnTo>
                <a:close/>
                <a:moveTo>
                  <a:pt x="192391" y="112747"/>
                </a:moveTo>
                <a:cubicBezTo>
                  <a:pt x="156684" y="26816"/>
                  <a:pt x="90110" y="20950"/>
                  <a:pt x="81605" y="46172"/>
                </a:cubicBezTo>
                <a:cubicBezTo>
                  <a:pt x="75080" y="66115"/>
                  <a:pt x="147739" y="104242"/>
                  <a:pt x="180147" y="120078"/>
                </a:cubicBezTo>
                <a:lnTo>
                  <a:pt x="192391" y="120078"/>
                </a:lnTo>
                <a:lnTo>
                  <a:pt x="192391" y="112747"/>
                </a:lnTo>
                <a:close/>
                <a:moveTo>
                  <a:pt x="192171" y="361447"/>
                </a:moveTo>
                <a:lnTo>
                  <a:pt x="34094" y="361447"/>
                </a:lnTo>
                <a:lnTo>
                  <a:pt x="34094" y="467174"/>
                </a:lnTo>
                <a:lnTo>
                  <a:pt x="192171" y="467174"/>
                </a:lnTo>
                <a:lnTo>
                  <a:pt x="192171" y="361447"/>
                </a:lnTo>
                <a:close/>
                <a:moveTo>
                  <a:pt x="232644" y="361447"/>
                </a:moveTo>
                <a:lnTo>
                  <a:pt x="390721" y="361447"/>
                </a:lnTo>
                <a:lnTo>
                  <a:pt x="390721" y="467174"/>
                </a:lnTo>
                <a:lnTo>
                  <a:pt x="232644" y="467174"/>
                </a:lnTo>
                <a:lnTo>
                  <a:pt x="232644" y="361447"/>
                </a:lnTo>
                <a:close/>
              </a:path>
            </a:pathLst>
          </a:custGeom>
          <a:solidFill>
            <a:schemeClr val="bg1"/>
          </a:solidFill>
          <a:ln w="5810" cap="flat">
            <a:noFill/>
            <a:prstDash val="solid"/>
            <a:miter/>
          </a:ln>
        </p:spPr>
        <p:txBody>
          <a:bodyPr rtlCol="0" anchor="ctr"/>
          <a:lstStyle/>
          <a:p>
            <a:endParaRPr lang="en-US"/>
          </a:p>
        </p:txBody>
      </p:sp>
    </p:spTree>
    <p:extLst>
      <p:ext uri="{BB962C8B-B14F-4D97-AF65-F5344CB8AC3E}">
        <p14:creationId xmlns:p14="http://schemas.microsoft.com/office/powerpoint/2010/main" val="181874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A2201B-3615-44F3-9337-928A55A8E3F3}"/>
              </a:ext>
            </a:extLst>
          </p:cNvPr>
          <p:cNvGrpSpPr/>
          <p:nvPr/>
        </p:nvGrpSpPr>
        <p:grpSpPr>
          <a:xfrm>
            <a:off x="2966327" y="489802"/>
            <a:ext cx="6259346" cy="984885"/>
            <a:chOff x="2966327" y="489802"/>
            <a:chExt cx="6259346" cy="984885"/>
          </a:xfrm>
        </p:grpSpPr>
        <p:sp>
          <p:nvSpPr>
            <p:cNvPr id="3" name="TextBox 2">
              <a:extLst>
                <a:ext uri="{FF2B5EF4-FFF2-40B4-BE49-F238E27FC236}">
                  <a16:creationId xmlns:a16="http://schemas.microsoft.com/office/drawing/2014/main" id="{71474006-40E7-4783-ACE8-65D7A243FA9B}"/>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D’Aveni’s 7S Framework</a:t>
              </a:r>
            </a:p>
          </p:txBody>
        </p:sp>
        <p:sp>
          <p:nvSpPr>
            <p:cNvPr id="4" name="TextBox 3">
              <a:extLst>
                <a:ext uri="{FF2B5EF4-FFF2-40B4-BE49-F238E27FC236}">
                  <a16:creationId xmlns:a16="http://schemas.microsoft.com/office/drawing/2014/main" id="{51ADC818-698A-4BD2-A023-0135DF83722B}"/>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5" name="Rectangle: Rounded Corners 4">
            <a:extLst>
              <a:ext uri="{FF2B5EF4-FFF2-40B4-BE49-F238E27FC236}">
                <a16:creationId xmlns:a16="http://schemas.microsoft.com/office/drawing/2014/main" id="{544E4573-D001-4193-93FF-1A5FE2F81511}"/>
              </a:ext>
            </a:extLst>
          </p:cNvPr>
          <p:cNvSpPr/>
          <p:nvPr/>
        </p:nvSpPr>
        <p:spPr>
          <a:xfrm>
            <a:off x="4991100" y="1917710"/>
            <a:ext cx="2324100" cy="1328440"/>
          </a:xfrm>
          <a:prstGeom prst="roundRect">
            <a:avLst>
              <a:gd name="adj" fmla="val 58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40CB02B-D06E-420F-A175-B335ECABBBCC}"/>
              </a:ext>
            </a:extLst>
          </p:cNvPr>
          <p:cNvSpPr/>
          <p:nvPr/>
        </p:nvSpPr>
        <p:spPr>
          <a:xfrm>
            <a:off x="581170" y="4597215"/>
            <a:ext cx="2943080" cy="1487820"/>
          </a:xfrm>
          <a:prstGeom prst="roundRect">
            <a:avLst>
              <a:gd name="adj" fmla="val 94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F4ABC9F-84DB-49CC-A75B-10065F58AF61}"/>
              </a:ext>
            </a:extLst>
          </p:cNvPr>
          <p:cNvSpPr/>
          <p:nvPr/>
        </p:nvSpPr>
        <p:spPr>
          <a:xfrm>
            <a:off x="8667750" y="4597215"/>
            <a:ext cx="2943080" cy="1487820"/>
          </a:xfrm>
          <a:prstGeom prst="roundRect">
            <a:avLst>
              <a:gd name="adj" fmla="val 132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07A4295-C10B-4A05-B690-B1BC775D6AF9}"/>
              </a:ext>
            </a:extLst>
          </p:cNvPr>
          <p:cNvSpPr/>
          <p:nvPr/>
        </p:nvSpPr>
        <p:spPr>
          <a:xfrm>
            <a:off x="5143500" y="3754733"/>
            <a:ext cx="2019300" cy="765754"/>
          </a:xfrm>
          <a:prstGeom prst="roundRect">
            <a:avLst>
              <a:gd name="adj" fmla="val 1327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10">
            <a:extLst>
              <a:ext uri="{FF2B5EF4-FFF2-40B4-BE49-F238E27FC236}">
                <a16:creationId xmlns:a16="http://schemas.microsoft.com/office/drawing/2014/main" id="{E66D497F-DADE-4DBE-9AE5-8BB0656E185C}"/>
              </a:ext>
            </a:extLst>
          </p:cNvPr>
          <p:cNvCxnSpPr>
            <a:cxnSpLocks/>
            <a:stCxn id="7" idx="0"/>
            <a:endCxn id="5" idx="3"/>
          </p:cNvCxnSpPr>
          <p:nvPr/>
        </p:nvCxnSpPr>
        <p:spPr>
          <a:xfrm rot="16200000" flipV="1">
            <a:off x="7719603" y="2177528"/>
            <a:ext cx="2015285" cy="2824090"/>
          </a:xfrm>
          <a:prstGeom prst="curvedConnector2">
            <a:avLst/>
          </a:prstGeom>
          <a:ln w="104775">
            <a:solidFill>
              <a:schemeClr val="accent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D506C480-BD0D-4C50-96C2-6D736D8141D3}"/>
              </a:ext>
            </a:extLst>
          </p:cNvPr>
          <p:cNvCxnSpPr>
            <a:cxnSpLocks/>
            <a:stCxn id="6" idx="0"/>
            <a:endCxn id="5" idx="1"/>
          </p:cNvCxnSpPr>
          <p:nvPr/>
        </p:nvCxnSpPr>
        <p:spPr>
          <a:xfrm rot="5400000" flipH="1" flipV="1">
            <a:off x="2514263" y="2120378"/>
            <a:ext cx="2015285" cy="2938390"/>
          </a:xfrm>
          <a:prstGeom prst="curvedConnector2">
            <a:avLst/>
          </a:prstGeom>
          <a:ln w="104775">
            <a:solidFill>
              <a:schemeClr val="accent1">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82AAC6-0B81-4A69-9B5E-7E95BB4AF4FD}"/>
              </a:ext>
            </a:extLst>
          </p:cNvPr>
          <p:cNvCxnSpPr>
            <a:stCxn id="5" idx="2"/>
            <a:endCxn id="9" idx="0"/>
          </p:cNvCxnSpPr>
          <p:nvPr/>
        </p:nvCxnSpPr>
        <p:spPr>
          <a:xfrm>
            <a:off x="6153150" y="3246150"/>
            <a:ext cx="0" cy="508583"/>
          </a:xfrm>
          <a:prstGeom prst="line">
            <a:avLst/>
          </a:prstGeom>
          <a:ln w="104775">
            <a:solidFill>
              <a:schemeClr val="accent1">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133E5511-0525-4990-973B-1A4A76D81D59}"/>
              </a:ext>
            </a:extLst>
          </p:cNvPr>
          <p:cNvCxnSpPr>
            <a:cxnSpLocks/>
            <a:stCxn id="7" idx="1"/>
            <a:endCxn id="9" idx="3"/>
          </p:cNvCxnSpPr>
          <p:nvPr/>
        </p:nvCxnSpPr>
        <p:spPr>
          <a:xfrm rot="10800000">
            <a:off x="7162800" y="4137611"/>
            <a:ext cx="1504950" cy="1203515"/>
          </a:xfrm>
          <a:prstGeom prst="curvedConnector3">
            <a:avLst>
              <a:gd name="adj1" fmla="val 50000"/>
            </a:avLst>
          </a:prstGeom>
          <a:ln w="104775">
            <a:solidFill>
              <a:schemeClr val="accent1">
                <a:alpha val="35000"/>
              </a:schemeClr>
            </a:solidFill>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6C9386FA-40BD-4790-8EE3-638F2953B980}"/>
              </a:ext>
            </a:extLst>
          </p:cNvPr>
          <p:cNvCxnSpPr>
            <a:cxnSpLocks/>
            <a:stCxn id="9" idx="1"/>
            <a:endCxn id="6" idx="3"/>
          </p:cNvCxnSpPr>
          <p:nvPr/>
        </p:nvCxnSpPr>
        <p:spPr>
          <a:xfrm rot="10800000" flipV="1">
            <a:off x="3524250" y="4137609"/>
            <a:ext cx="1619250" cy="1203515"/>
          </a:xfrm>
          <a:prstGeom prst="curvedConnector3">
            <a:avLst>
              <a:gd name="adj1" fmla="val 50000"/>
            </a:avLst>
          </a:prstGeom>
          <a:ln w="104775">
            <a:solidFill>
              <a:schemeClr val="accent1">
                <a:alpha val="35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A3733AC-9313-40F9-9271-0FCD6B4331FA}"/>
              </a:ext>
            </a:extLst>
          </p:cNvPr>
          <p:cNvSpPr txBox="1"/>
          <p:nvPr/>
        </p:nvSpPr>
        <p:spPr>
          <a:xfrm>
            <a:off x="5100974" y="2118830"/>
            <a:ext cx="2068264" cy="830997"/>
          </a:xfrm>
          <a:prstGeom prst="rect">
            <a:avLst/>
          </a:prstGeom>
          <a:noFill/>
        </p:spPr>
        <p:txBody>
          <a:bodyPr wrap="square" rtlCol="0" anchor="ctr">
            <a:spAutoFit/>
          </a:bodyPr>
          <a:lstStyle/>
          <a:p>
            <a:pPr algn="ctr"/>
            <a:r>
              <a:rPr lang="en-US" b="1" dirty="0">
                <a:solidFill>
                  <a:schemeClr val="bg1"/>
                </a:solidFill>
                <a:latin typeface="Roboto" panose="02000000000000000000" pitchFamily="2" charset="0"/>
                <a:ea typeface="Roboto" panose="02000000000000000000" pitchFamily="2" charset="0"/>
              </a:rPr>
              <a:t>Vision</a:t>
            </a:r>
            <a:br>
              <a:rPr lang="en-US" sz="1600" b="1" dirty="0">
                <a:solidFill>
                  <a:schemeClr val="bg1"/>
                </a:solidFill>
                <a:latin typeface="Roboto" panose="02000000000000000000" pitchFamily="2" charset="0"/>
                <a:ea typeface="Roboto" panose="02000000000000000000" pitchFamily="2" charset="0"/>
              </a:rPr>
            </a:br>
            <a:endParaRPr lang="en-US" sz="600" b="1" dirty="0">
              <a:solidFill>
                <a:schemeClr val="bg1"/>
              </a:solidFill>
              <a:latin typeface="Roboto" panose="02000000000000000000" pitchFamily="2" charset="0"/>
              <a:ea typeface="Roboto" panose="02000000000000000000" pitchFamily="2" charset="0"/>
            </a:endParaRPr>
          </a:p>
          <a:p>
            <a:pPr marL="171450" indent="-171450" algn="ctr">
              <a:buFont typeface="Arial" panose="020B0604020202020204" pitchFamily="34" charset="0"/>
              <a:buChar char="•"/>
            </a:pPr>
            <a:r>
              <a:rPr lang="en-US" sz="1200" dirty="0">
                <a:solidFill>
                  <a:schemeClr val="bg1"/>
                </a:solidFill>
                <a:latin typeface="Roboto" panose="02000000000000000000" pitchFamily="2" charset="0"/>
                <a:ea typeface="Roboto" panose="02000000000000000000" pitchFamily="2" charset="0"/>
              </a:rPr>
              <a:t>Stakeholder Satisfaction</a:t>
            </a:r>
          </a:p>
          <a:p>
            <a:pPr marL="171450" indent="-171450" algn="ctr">
              <a:buFont typeface="Arial" panose="020B0604020202020204" pitchFamily="34" charset="0"/>
              <a:buChar char="•"/>
            </a:pPr>
            <a:r>
              <a:rPr lang="en-US" sz="1200" dirty="0">
                <a:solidFill>
                  <a:schemeClr val="bg1"/>
                </a:solidFill>
                <a:latin typeface="Roboto" panose="02000000000000000000" pitchFamily="2" charset="0"/>
                <a:ea typeface="Roboto" panose="02000000000000000000" pitchFamily="2" charset="0"/>
              </a:rPr>
              <a:t>Strategic Soothsaying</a:t>
            </a:r>
          </a:p>
        </p:txBody>
      </p:sp>
      <p:sp>
        <p:nvSpPr>
          <p:cNvPr id="45" name="TextBox 44">
            <a:extLst>
              <a:ext uri="{FF2B5EF4-FFF2-40B4-BE49-F238E27FC236}">
                <a16:creationId xmlns:a16="http://schemas.microsoft.com/office/drawing/2014/main" id="{E7062423-C895-464D-883B-2E4762FE1268}"/>
              </a:ext>
            </a:extLst>
          </p:cNvPr>
          <p:cNvSpPr txBox="1"/>
          <p:nvPr/>
        </p:nvSpPr>
        <p:spPr>
          <a:xfrm>
            <a:off x="8810754" y="4709830"/>
            <a:ext cx="2640348" cy="1354217"/>
          </a:xfrm>
          <a:prstGeom prst="rect">
            <a:avLst/>
          </a:prstGeom>
          <a:noFill/>
        </p:spPr>
        <p:txBody>
          <a:bodyPr wrap="square" rtlCol="0" anchor="ctr">
            <a:spAutoFit/>
          </a:bodyPr>
          <a:lstStyle/>
          <a:p>
            <a:pPr algn="ctr"/>
            <a:r>
              <a:rPr lang="en-US" sz="1600" b="1" dirty="0">
                <a:solidFill>
                  <a:schemeClr val="bg1"/>
                </a:solidFill>
                <a:latin typeface="Roboto" panose="02000000000000000000" pitchFamily="2" charset="0"/>
                <a:ea typeface="Roboto" panose="02000000000000000000" pitchFamily="2" charset="0"/>
              </a:rPr>
              <a:t>Tactics</a:t>
            </a:r>
            <a:br>
              <a:rPr lang="en-US" sz="1600" b="1" dirty="0">
                <a:solidFill>
                  <a:schemeClr val="bg1"/>
                </a:solidFill>
                <a:latin typeface="Roboto" panose="02000000000000000000" pitchFamily="2" charset="0"/>
                <a:ea typeface="Roboto" panose="02000000000000000000" pitchFamily="2" charset="0"/>
              </a:rPr>
            </a:br>
            <a:endParaRPr lang="en-US" sz="600" b="1" dirty="0">
              <a:solidFill>
                <a:schemeClr val="bg1"/>
              </a:solidFill>
              <a:latin typeface="Roboto" panose="02000000000000000000" pitchFamily="2" charset="0"/>
              <a:ea typeface="Roboto" panose="02000000000000000000" pitchFamily="2" charset="0"/>
            </a:endParaRPr>
          </a:p>
          <a:p>
            <a:pPr marL="171450" indent="-171450" algn="ctr">
              <a:buFont typeface="Arial" panose="020B0604020202020204" pitchFamily="34" charset="0"/>
              <a:buChar char="•"/>
            </a:pPr>
            <a:r>
              <a:rPr lang="en-US" sz="1200" dirty="0">
                <a:solidFill>
                  <a:schemeClr val="bg1"/>
                </a:solidFill>
                <a:latin typeface="Roboto" panose="02000000000000000000" pitchFamily="2" charset="0"/>
                <a:ea typeface="Roboto" panose="02000000000000000000" pitchFamily="2" charset="0"/>
              </a:rPr>
              <a:t>Shifting the Rules</a:t>
            </a:r>
          </a:p>
          <a:p>
            <a:pPr marL="171450" indent="-171450" algn="ctr">
              <a:buFont typeface="Arial" panose="020B0604020202020204" pitchFamily="34" charset="0"/>
              <a:buChar char="•"/>
            </a:pPr>
            <a:r>
              <a:rPr lang="en-US" sz="1200" dirty="0">
                <a:solidFill>
                  <a:schemeClr val="bg1"/>
                </a:solidFill>
                <a:latin typeface="Roboto" panose="02000000000000000000" pitchFamily="2" charset="0"/>
                <a:ea typeface="Roboto" panose="02000000000000000000" pitchFamily="2" charset="0"/>
              </a:rPr>
              <a:t>Signaling</a:t>
            </a:r>
          </a:p>
          <a:p>
            <a:pPr marL="171450" indent="-171450" algn="ctr">
              <a:buFont typeface="Arial" panose="020B0604020202020204" pitchFamily="34" charset="0"/>
              <a:buChar char="•"/>
            </a:pPr>
            <a:r>
              <a:rPr lang="en-US" sz="1200" dirty="0">
                <a:solidFill>
                  <a:schemeClr val="bg1"/>
                </a:solidFill>
                <a:latin typeface="Roboto" panose="02000000000000000000" pitchFamily="2" charset="0"/>
                <a:ea typeface="Roboto" panose="02000000000000000000" pitchFamily="2" charset="0"/>
              </a:rPr>
              <a:t>Simultaneous and Sequential</a:t>
            </a:r>
          </a:p>
          <a:p>
            <a:pPr marL="171450" indent="-171450" algn="ctr">
              <a:buFont typeface="Arial" panose="020B0604020202020204" pitchFamily="34" charset="0"/>
              <a:buChar char="•"/>
            </a:pPr>
            <a:r>
              <a:rPr lang="en-US" sz="1200" dirty="0">
                <a:solidFill>
                  <a:schemeClr val="bg1"/>
                </a:solidFill>
                <a:latin typeface="Roboto" panose="02000000000000000000" pitchFamily="2" charset="0"/>
                <a:ea typeface="Roboto" panose="02000000000000000000" pitchFamily="2" charset="0"/>
              </a:rPr>
              <a:t>Strategic Thrusts</a:t>
            </a:r>
          </a:p>
          <a:p>
            <a:pPr marL="171450" indent="-171450" algn="ctr">
              <a:buFont typeface="Arial" panose="020B0604020202020204" pitchFamily="34" charset="0"/>
              <a:buChar char="•"/>
            </a:pPr>
            <a:endParaRPr lang="en-US" sz="1200" dirty="0">
              <a:solidFill>
                <a:schemeClr val="bg1"/>
              </a:solidFill>
              <a:latin typeface="Roboto" panose="02000000000000000000" pitchFamily="2" charset="0"/>
              <a:ea typeface="Roboto" panose="02000000000000000000" pitchFamily="2" charset="0"/>
            </a:endParaRPr>
          </a:p>
        </p:txBody>
      </p:sp>
      <p:sp>
        <p:nvSpPr>
          <p:cNvPr id="46" name="TextBox 45">
            <a:extLst>
              <a:ext uri="{FF2B5EF4-FFF2-40B4-BE49-F238E27FC236}">
                <a16:creationId xmlns:a16="http://schemas.microsoft.com/office/drawing/2014/main" id="{95D18F6A-6D70-460A-8D6C-672F65E08A80}"/>
              </a:ext>
            </a:extLst>
          </p:cNvPr>
          <p:cNvSpPr txBox="1"/>
          <p:nvPr/>
        </p:nvSpPr>
        <p:spPr>
          <a:xfrm>
            <a:off x="873936" y="4986829"/>
            <a:ext cx="2307376" cy="800219"/>
          </a:xfrm>
          <a:prstGeom prst="rect">
            <a:avLst/>
          </a:prstGeom>
          <a:noFill/>
        </p:spPr>
        <p:txBody>
          <a:bodyPr wrap="square" rtlCol="0" anchor="ctr">
            <a:spAutoFit/>
          </a:bodyPr>
          <a:lstStyle/>
          <a:p>
            <a:pPr algn="ctr"/>
            <a:r>
              <a:rPr lang="en-US" sz="1600" b="1" dirty="0">
                <a:solidFill>
                  <a:schemeClr val="bg1"/>
                </a:solidFill>
                <a:latin typeface="Roboto" panose="02000000000000000000" pitchFamily="2" charset="0"/>
                <a:ea typeface="Roboto" panose="02000000000000000000" pitchFamily="2" charset="0"/>
              </a:rPr>
              <a:t>Capabilities</a:t>
            </a:r>
            <a:br>
              <a:rPr lang="en-US" sz="1600" b="1" dirty="0">
                <a:solidFill>
                  <a:schemeClr val="bg1"/>
                </a:solidFill>
                <a:latin typeface="Roboto" panose="02000000000000000000" pitchFamily="2" charset="0"/>
                <a:ea typeface="Roboto" panose="02000000000000000000" pitchFamily="2" charset="0"/>
              </a:rPr>
            </a:br>
            <a:endParaRPr lang="en-US" sz="600" b="1" dirty="0">
              <a:solidFill>
                <a:schemeClr val="bg1"/>
              </a:solidFill>
              <a:latin typeface="Roboto" panose="02000000000000000000" pitchFamily="2" charset="0"/>
              <a:ea typeface="Roboto" panose="02000000000000000000" pitchFamily="2" charset="0"/>
            </a:endParaRPr>
          </a:p>
          <a:p>
            <a:pPr marL="171450" indent="-171450" algn="ctr">
              <a:buFont typeface="Arial" panose="020B0604020202020204" pitchFamily="34" charset="0"/>
              <a:buChar char="•"/>
            </a:pPr>
            <a:r>
              <a:rPr lang="en-US" sz="1200" dirty="0">
                <a:solidFill>
                  <a:schemeClr val="bg1"/>
                </a:solidFill>
                <a:latin typeface="Roboto" panose="02000000000000000000" pitchFamily="2" charset="0"/>
                <a:ea typeface="Roboto" panose="02000000000000000000" pitchFamily="2" charset="0"/>
              </a:rPr>
              <a:t>Speed</a:t>
            </a:r>
          </a:p>
          <a:p>
            <a:pPr marL="171450" indent="-171450" algn="ctr">
              <a:buFont typeface="Arial" panose="020B0604020202020204" pitchFamily="34" charset="0"/>
              <a:buChar char="•"/>
            </a:pPr>
            <a:r>
              <a:rPr lang="en-US" sz="1200" dirty="0">
                <a:solidFill>
                  <a:schemeClr val="bg1"/>
                </a:solidFill>
                <a:latin typeface="Roboto" panose="02000000000000000000" pitchFamily="2" charset="0"/>
                <a:ea typeface="Roboto" panose="02000000000000000000" pitchFamily="2" charset="0"/>
              </a:rPr>
              <a:t>Surprise</a:t>
            </a:r>
          </a:p>
        </p:txBody>
      </p:sp>
      <p:sp>
        <p:nvSpPr>
          <p:cNvPr id="67" name="TextBox 66">
            <a:extLst>
              <a:ext uri="{FF2B5EF4-FFF2-40B4-BE49-F238E27FC236}">
                <a16:creationId xmlns:a16="http://schemas.microsoft.com/office/drawing/2014/main" id="{4715509A-89A4-4A25-951D-D3F1DF544156}"/>
              </a:ext>
            </a:extLst>
          </p:cNvPr>
          <p:cNvSpPr txBox="1"/>
          <p:nvPr/>
        </p:nvSpPr>
        <p:spPr>
          <a:xfrm>
            <a:off x="5343529" y="3876000"/>
            <a:ext cx="1619242" cy="523220"/>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Market</a:t>
            </a:r>
          </a:p>
          <a:p>
            <a:pPr algn="ctr"/>
            <a:r>
              <a:rPr lang="en-US" sz="1400" b="1" dirty="0">
                <a:solidFill>
                  <a:schemeClr val="bg1"/>
                </a:solidFill>
                <a:latin typeface="Roboto" panose="02000000000000000000" pitchFamily="2" charset="0"/>
                <a:ea typeface="Roboto" panose="02000000000000000000" pitchFamily="2" charset="0"/>
              </a:rPr>
              <a:t>Disruption</a:t>
            </a:r>
          </a:p>
        </p:txBody>
      </p:sp>
      <p:cxnSp>
        <p:nvCxnSpPr>
          <p:cNvPr id="75" name="Straight Connector 74">
            <a:extLst>
              <a:ext uri="{FF2B5EF4-FFF2-40B4-BE49-F238E27FC236}">
                <a16:creationId xmlns:a16="http://schemas.microsoft.com/office/drawing/2014/main" id="{85CAC69D-A159-41B6-B9B6-6651A60B793C}"/>
              </a:ext>
            </a:extLst>
          </p:cNvPr>
          <p:cNvCxnSpPr>
            <a:cxnSpLocks/>
            <a:stCxn id="6" idx="3"/>
            <a:endCxn id="7" idx="1"/>
          </p:cNvCxnSpPr>
          <p:nvPr/>
        </p:nvCxnSpPr>
        <p:spPr>
          <a:xfrm>
            <a:off x="3524250" y="5341125"/>
            <a:ext cx="5143500" cy="0"/>
          </a:xfrm>
          <a:prstGeom prst="line">
            <a:avLst/>
          </a:prstGeom>
          <a:ln w="104775">
            <a:solidFill>
              <a:schemeClr val="accent1">
                <a:alpha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01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1F3297-1DB1-4EC9-852C-3F200C911E3C}"/>
              </a:ext>
            </a:extLst>
          </p:cNvPr>
          <p:cNvGrpSpPr/>
          <p:nvPr/>
        </p:nvGrpSpPr>
        <p:grpSpPr>
          <a:xfrm>
            <a:off x="2966327" y="489802"/>
            <a:ext cx="6259346" cy="984885"/>
            <a:chOff x="2966327" y="489802"/>
            <a:chExt cx="6259346" cy="984885"/>
          </a:xfrm>
        </p:grpSpPr>
        <p:sp>
          <p:nvSpPr>
            <p:cNvPr id="3" name="TextBox 2">
              <a:extLst>
                <a:ext uri="{FF2B5EF4-FFF2-40B4-BE49-F238E27FC236}">
                  <a16:creationId xmlns:a16="http://schemas.microsoft.com/office/drawing/2014/main" id="{5F346F22-AEAB-474A-802C-54AF799C0D51}"/>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Tipping Point Leadership</a:t>
              </a:r>
            </a:p>
          </p:txBody>
        </p:sp>
        <p:sp>
          <p:nvSpPr>
            <p:cNvPr id="4" name="TextBox 3">
              <a:extLst>
                <a:ext uri="{FF2B5EF4-FFF2-40B4-BE49-F238E27FC236}">
                  <a16:creationId xmlns:a16="http://schemas.microsoft.com/office/drawing/2014/main" id="{8F4611F3-9BD7-4AAD-A88B-854B3F7EEEAD}"/>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140" name="Freeform: Shape 139">
            <a:extLst>
              <a:ext uri="{FF2B5EF4-FFF2-40B4-BE49-F238E27FC236}">
                <a16:creationId xmlns:a16="http://schemas.microsoft.com/office/drawing/2014/main" id="{B0805A38-6936-4040-B69C-1EA6B663D53D}"/>
              </a:ext>
            </a:extLst>
          </p:cNvPr>
          <p:cNvSpPr/>
          <p:nvPr/>
        </p:nvSpPr>
        <p:spPr>
          <a:xfrm>
            <a:off x="6822101" y="2026417"/>
            <a:ext cx="1358708" cy="1358557"/>
          </a:xfrm>
          <a:custGeom>
            <a:avLst/>
            <a:gdLst>
              <a:gd name="connsiteX0" fmla="*/ 679379 w 1358708"/>
              <a:gd name="connsiteY0" fmla="*/ 1358557 h 1358557"/>
              <a:gd name="connsiteX1" fmla="*/ 1159891 w 1358708"/>
              <a:gd name="connsiteY1" fmla="*/ 1159388 h 1358557"/>
              <a:gd name="connsiteX2" fmla="*/ 1172169 w 1358708"/>
              <a:gd name="connsiteY2" fmla="*/ 1146758 h 1358557"/>
              <a:gd name="connsiteX3" fmla="*/ 1176799 w 1358708"/>
              <a:gd name="connsiteY3" fmla="*/ 1141776 h 1358557"/>
              <a:gd name="connsiteX4" fmla="*/ 1184146 w 1358708"/>
              <a:gd name="connsiteY4" fmla="*/ 1133775 h 1358557"/>
              <a:gd name="connsiteX5" fmla="*/ 1189732 w 1358708"/>
              <a:gd name="connsiteY5" fmla="*/ 1127485 h 1358557"/>
              <a:gd name="connsiteX6" fmla="*/ 1195619 w 1358708"/>
              <a:gd name="connsiteY6" fmla="*/ 1120691 h 1358557"/>
              <a:gd name="connsiteX7" fmla="*/ 1201708 w 1358708"/>
              <a:gd name="connsiteY7" fmla="*/ 1113496 h 1358557"/>
              <a:gd name="connsiteX8" fmla="*/ 1206488 w 1358708"/>
              <a:gd name="connsiteY8" fmla="*/ 1107658 h 1358557"/>
              <a:gd name="connsiteX9" fmla="*/ 1213080 w 1358708"/>
              <a:gd name="connsiteY9" fmla="*/ 1099506 h 1358557"/>
              <a:gd name="connsiteX10" fmla="*/ 1216452 w 1358708"/>
              <a:gd name="connsiteY10" fmla="*/ 1095179 h 1358557"/>
              <a:gd name="connsiteX11" fmla="*/ 1250368 w 1358708"/>
              <a:gd name="connsiteY11" fmla="*/ 1047374 h 1358557"/>
              <a:gd name="connsiteX12" fmla="*/ 1252129 w 1358708"/>
              <a:gd name="connsiteY12" fmla="*/ 1044607 h 1358557"/>
              <a:gd name="connsiteX13" fmla="*/ 1284334 w 1358708"/>
              <a:gd name="connsiteY13" fmla="*/ 988549 h 1358557"/>
              <a:gd name="connsiteX14" fmla="*/ 1284636 w 1358708"/>
              <a:gd name="connsiteY14" fmla="*/ 987945 h 1358557"/>
              <a:gd name="connsiteX15" fmla="*/ 1291077 w 1358708"/>
              <a:gd name="connsiteY15" fmla="*/ 974912 h 1358557"/>
              <a:gd name="connsiteX16" fmla="*/ 1292989 w 1358708"/>
              <a:gd name="connsiteY16" fmla="*/ 970887 h 1358557"/>
              <a:gd name="connsiteX17" fmla="*/ 1297418 w 1358708"/>
              <a:gd name="connsiteY17" fmla="*/ 961376 h 1358557"/>
              <a:gd name="connsiteX18" fmla="*/ 1300135 w 1358708"/>
              <a:gd name="connsiteY18" fmla="*/ 955388 h 1358557"/>
              <a:gd name="connsiteX19" fmla="*/ 1303355 w 1358708"/>
              <a:gd name="connsiteY19" fmla="*/ 947991 h 1358557"/>
              <a:gd name="connsiteX20" fmla="*/ 1306576 w 1358708"/>
              <a:gd name="connsiteY20" fmla="*/ 940392 h 1358557"/>
              <a:gd name="connsiteX21" fmla="*/ 1308740 w 1358708"/>
              <a:gd name="connsiteY21" fmla="*/ 935159 h 1358557"/>
              <a:gd name="connsiteX22" fmla="*/ 1312564 w 1358708"/>
              <a:gd name="connsiteY22" fmla="*/ 925598 h 1358557"/>
              <a:gd name="connsiteX23" fmla="*/ 1312816 w 1358708"/>
              <a:gd name="connsiteY23" fmla="*/ 924994 h 1358557"/>
              <a:gd name="connsiteX24" fmla="*/ 1357148 w 1358708"/>
              <a:gd name="connsiteY24" fmla="*/ 724517 h 1358557"/>
              <a:gd name="connsiteX25" fmla="*/ 1357601 w 1358708"/>
              <a:gd name="connsiteY25" fmla="*/ 717371 h 1358557"/>
              <a:gd name="connsiteX26" fmla="*/ 1357954 w 1358708"/>
              <a:gd name="connsiteY26" fmla="*/ 709823 h 1358557"/>
              <a:gd name="connsiteX27" fmla="*/ 1358306 w 1358708"/>
              <a:gd name="connsiteY27" fmla="*/ 700665 h 1358557"/>
              <a:gd name="connsiteX28" fmla="*/ 1358507 w 1358708"/>
              <a:gd name="connsiteY28" fmla="*/ 694274 h 1358557"/>
              <a:gd name="connsiteX29" fmla="*/ 1358658 w 1358708"/>
              <a:gd name="connsiteY29" fmla="*/ 682549 h 1358557"/>
              <a:gd name="connsiteX30" fmla="*/ 1358708 w 1358708"/>
              <a:gd name="connsiteY30" fmla="*/ 678373 h 1358557"/>
              <a:gd name="connsiteX31" fmla="*/ 1358507 w 1358708"/>
              <a:gd name="connsiteY31" fmla="*/ 662471 h 1358557"/>
              <a:gd name="connsiteX32" fmla="*/ 1358356 w 1358708"/>
              <a:gd name="connsiteY32" fmla="*/ 658043 h 1358557"/>
              <a:gd name="connsiteX33" fmla="*/ 1357954 w 1358708"/>
              <a:gd name="connsiteY33" fmla="*/ 646822 h 1358557"/>
              <a:gd name="connsiteX34" fmla="*/ 1357551 w 1358708"/>
              <a:gd name="connsiteY34" fmla="*/ 639827 h 1358557"/>
              <a:gd name="connsiteX35" fmla="*/ 1356997 w 1358708"/>
              <a:gd name="connsiteY35" fmla="*/ 631474 h 1358557"/>
              <a:gd name="connsiteX36" fmla="*/ 1356394 w 1358708"/>
              <a:gd name="connsiteY36" fmla="*/ 623272 h 1358557"/>
              <a:gd name="connsiteX37" fmla="*/ 1355840 w 1358708"/>
              <a:gd name="connsiteY37" fmla="*/ 616931 h 1358557"/>
              <a:gd name="connsiteX38" fmla="*/ 1354934 w 1358708"/>
              <a:gd name="connsiteY38" fmla="*/ 607219 h 1358557"/>
              <a:gd name="connsiteX39" fmla="*/ 1354934 w 1358708"/>
              <a:gd name="connsiteY39" fmla="*/ 607018 h 1358557"/>
              <a:gd name="connsiteX40" fmla="*/ 1349298 w 1358708"/>
              <a:gd name="connsiteY40" fmla="*/ 566057 h 1358557"/>
              <a:gd name="connsiteX41" fmla="*/ 1349147 w 1358708"/>
              <a:gd name="connsiteY41" fmla="*/ 565000 h 1358557"/>
              <a:gd name="connsiteX42" fmla="*/ 1346782 w 1358708"/>
              <a:gd name="connsiteY42" fmla="*/ 551816 h 1358557"/>
              <a:gd name="connsiteX43" fmla="*/ 1346631 w 1358708"/>
              <a:gd name="connsiteY43" fmla="*/ 551062 h 1358557"/>
              <a:gd name="connsiteX44" fmla="*/ 1330478 w 1358708"/>
              <a:gd name="connsiteY44" fmla="*/ 484739 h 1358557"/>
              <a:gd name="connsiteX45" fmla="*/ 1329623 w 1358708"/>
              <a:gd name="connsiteY45" fmla="*/ 481921 h 1358557"/>
              <a:gd name="connsiteX46" fmla="*/ 1326402 w 1358708"/>
              <a:gd name="connsiteY46" fmla="*/ 471605 h 1358557"/>
              <a:gd name="connsiteX47" fmla="*/ 1324842 w 1358708"/>
              <a:gd name="connsiteY47" fmla="*/ 466774 h 1358557"/>
              <a:gd name="connsiteX48" fmla="*/ 1321873 w 1358708"/>
              <a:gd name="connsiteY48" fmla="*/ 457918 h 1358557"/>
              <a:gd name="connsiteX49" fmla="*/ 1319408 w 1358708"/>
              <a:gd name="connsiteY49" fmla="*/ 450974 h 1358557"/>
              <a:gd name="connsiteX50" fmla="*/ 1316892 w 1358708"/>
              <a:gd name="connsiteY50" fmla="*/ 443979 h 1358557"/>
              <a:gd name="connsiteX51" fmla="*/ 1311960 w 1358708"/>
              <a:gd name="connsiteY51" fmla="*/ 431047 h 1358557"/>
              <a:gd name="connsiteX52" fmla="*/ 1311558 w 1358708"/>
              <a:gd name="connsiteY52" fmla="*/ 430040 h 1358557"/>
              <a:gd name="connsiteX53" fmla="*/ 928567 w 1358708"/>
              <a:gd name="connsiteY53" fmla="*/ 47050 h 1358557"/>
              <a:gd name="connsiteX54" fmla="*/ 927510 w 1358708"/>
              <a:gd name="connsiteY54" fmla="*/ 46647 h 1358557"/>
              <a:gd name="connsiteX55" fmla="*/ 914628 w 1358708"/>
              <a:gd name="connsiteY55" fmla="*/ 41766 h 1358557"/>
              <a:gd name="connsiteX56" fmla="*/ 907634 w 1358708"/>
              <a:gd name="connsiteY56" fmla="*/ 39250 h 1358557"/>
              <a:gd name="connsiteX57" fmla="*/ 900740 w 1358708"/>
              <a:gd name="connsiteY57" fmla="*/ 36835 h 1358557"/>
              <a:gd name="connsiteX58" fmla="*/ 891833 w 1358708"/>
              <a:gd name="connsiteY58" fmla="*/ 33866 h 1358557"/>
              <a:gd name="connsiteX59" fmla="*/ 886952 w 1358708"/>
              <a:gd name="connsiteY59" fmla="*/ 32306 h 1358557"/>
              <a:gd name="connsiteX60" fmla="*/ 876636 w 1358708"/>
              <a:gd name="connsiteY60" fmla="*/ 29085 h 1358557"/>
              <a:gd name="connsiteX61" fmla="*/ 873818 w 1358708"/>
              <a:gd name="connsiteY61" fmla="*/ 28230 h 1358557"/>
              <a:gd name="connsiteX62" fmla="*/ 807445 w 1358708"/>
              <a:gd name="connsiteY62" fmla="*/ 12027 h 1358557"/>
              <a:gd name="connsiteX63" fmla="*/ 806741 w 1358708"/>
              <a:gd name="connsiteY63" fmla="*/ 11876 h 1358557"/>
              <a:gd name="connsiteX64" fmla="*/ 793506 w 1358708"/>
              <a:gd name="connsiteY64" fmla="*/ 9511 h 1358557"/>
              <a:gd name="connsiteX65" fmla="*/ 792550 w 1358708"/>
              <a:gd name="connsiteY65" fmla="*/ 9360 h 1358557"/>
              <a:gd name="connsiteX66" fmla="*/ 751438 w 1358708"/>
              <a:gd name="connsiteY66" fmla="*/ 3724 h 1358557"/>
              <a:gd name="connsiteX67" fmla="*/ 751388 w 1358708"/>
              <a:gd name="connsiteY67" fmla="*/ 3724 h 1358557"/>
              <a:gd name="connsiteX68" fmla="*/ 741676 w 1358708"/>
              <a:gd name="connsiteY68" fmla="*/ 2818 h 1358557"/>
              <a:gd name="connsiteX69" fmla="*/ 735336 w 1358708"/>
              <a:gd name="connsiteY69" fmla="*/ 2264 h 1358557"/>
              <a:gd name="connsiteX70" fmla="*/ 727083 w 1358708"/>
              <a:gd name="connsiteY70" fmla="*/ 1661 h 1358557"/>
              <a:gd name="connsiteX71" fmla="*/ 718780 w 1358708"/>
              <a:gd name="connsiteY71" fmla="*/ 1157 h 1358557"/>
              <a:gd name="connsiteX72" fmla="*/ 711786 w 1358708"/>
              <a:gd name="connsiteY72" fmla="*/ 755 h 1358557"/>
              <a:gd name="connsiteX73" fmla="*/ 700564 w 1358708"/>
              <a:gd name="connsiteY73" fmla="*/ 352 h 1358557"/>
              <a:gd name="connsiteX74" fmla="*/ 696136 w 1358708"/>
              <a:gd name="connsiteY74" fmla="*/ 201 h 1358557"/>
              <a:gd name="connsiteX75" fmla="*/ 680235 w 1358708"/>
              <a:gd name="connsiteY75" fmla="*/ 0 h 1358557"/>
              <a:gd name="connsiteX76" fmla="*/ 676008 w 1358708"/>
              <a:gd name="connsiteY76" fmla="*/ 50 h 1358557"/>
              <a:gd name="connsiteX77" fmla="*/ 664333 w 1358708"/>
              <a:gd name="connsiteY77" fmla="*/ 201 h 1358557"/>
              <a:gd name="connsiteX78" fmla="*/ 657943 w 1358708"/>
              <a:gd name="connsiteY78" fmla="*/ 403 h 1358557"/>
              <a:gd name="connsiteX79" fmla="*/ 648835 w 1358708"/>
              <a:gd name="connsiteY79" fmla="*/ 755 h 1358557"/>
              <a:gd name="connsiteX80" fmla="*/ 641236 w 1358708"/>
              <a:gd name="connsiteY80" fmla="*/ 1107 h 1358557"/>
              <a:gd name="connsiteX81" fmla="*/ 634141 w 1358708"/>
              <a:gd name="connsiteY81" fmla="*/ 1560 h 1358557"/>
              <a:gd name="connsiteX82" fmla="*/ 433613 w 1358708"/>
              <a:gd name="connsiteY82" fmla="*/ 45892 h 1358557"/>
              <a:gd name="connsiteX83" fmla="*/ 433010 w 1358708"/>
              <a:gd name="connsiteY83" fmla="*/ 46094 h 1358557"/>
              <a:gd name="connsiteX84" fmla="*/ 423398 w 1358708"/>
              <a:gd name="connsiteY84" fmla="*/ 49918 h 1358557"/>
              <a:gd name="connsiteX85" fmla="*/ 418165 w 1358708"/>
              <a:gd name="connsiteY85" fmla="*/ 52032 h 1358557"/>
              <a:gd name="connsiteX86" fmla="*/ 410516 w 1358708"/>
              <a:gd name="connsiteY86" fmla="*/ 55252 h 1358557"/>
              <a:gd name="connsiteX87" fmla="*/ 403119 w 1358708"/>
              <a:gd name="connsiteY87" fmla="*/ 58473 h 1358557"/>
              <a:gd name="connsiteX88" fmla="*/ 397131 w 1358708"/>
              <a:gd name="connsiteY88" fmla="*/ 61190 h 1358557"/>
              <a:gd name="connsiteX89" fmla="*/ 387620 w 1358708"/>
              <a:gd name="connsiteY89" fmla="*/ 65618 h 1358557"/>
              <a:gd name="connsiteX90" fmla="*/ 383595 w 1358708"/>
              <a:gd name="connsiteY90" fmla="*/ 67530 h 1358557"/>
              <a:gd name="connsiteX91" fmla="*/ 370561 w 1358708"/>
              <a:gd name="connsiteY91" fmla="*/ 73971 h 1358557"/>
              <a:gd name="connsiteX92" fmla="*/ 369958 w 1358708"/>
              <a:gd name="connsiteY92" fmla="*/ 74273 h 1358557"/>
              <a:gd name="connsiteX93" fmla="*/ 313900 w 1358708"/>
              <a:gd name="connsiteY93" fmla="*/ 106479 h 1358557"/>
              <a:gd name="connsiteX94" fmla="*/ 311133 w 1358708"/>
              <a:gd name="connsiteY94" fmla="*/ 108240 h 1358557"/>
              <a:gd name="connsiteX95" fmla="*/ 263328 w 1358708"/>
              <a:gd name="connsiteY95" fmla="*/ 142156 h 1358557"/>
              <a:gd name="connsiteX96" fmla="*/ 259001 w 1358708"/>
              <a:gd name="connsiteY96" fmla="*/ 145527 h 1358557"/>
              <a:gd name="connsiteX97" fmla="*/ 250849 w 1358708"/>
              <a:gd name="connsiteY97" fmla="*/ 152069 h 1358557"/>
              <a:gd name="connsiteX98" fmla="*/ 245011 w 1358708"/>
              <a:gd name="connsiteY98" fmla="*/ 156849 h 1358557"/>
              <a:gd name="connsiteX99" fmla="*/ 237815 w 1358708"/>
              <a:gd name="connsiteY99" fmla="*/ 162938 h 1358557"/>
              <a:gd name="connsiteX100" fmla="*/ 231022 w 1358708"/>
              <a:gd name="connsiteY100" fmla="*/ 168826 h 1358557"/>
              <a:gd name="connsiteX101" fmla="*/ 224783 w 1358708"/>
              <a:gd name="connsiteY101" fmla="*/ 174361 h 1358557"/>
              <a:gd name="connsiteX102" fmla="*/ 216731 w 1358708"/>
              <a:gd name="connsiteY102" fmla="*/ 181758 h 1358557"/>
              <a:gd name="connsiteX103" fmla="*/ 211800 w 1358708"/>
              <a:gd name="connsiteY103" fmla="*/ 186337 h 1358557"/>
              <a:gd name="connsiteX104" fmla="*/ 199018 w 1358708"/>
              <a:gd name="connsiteY104" fmla="*/ 198767 h 1358557"/>
              <a:gd name="connsiteX105" fmla="*/ 199018 w 1358708"/>
              <a:gd name="connsiteY105" fmla="*/ 198767 h 1358557"/>
              <a:gd name="connsiteX106" fmla="*/ 198968 w 1358708"/>
              <a:gd name="connsiteY106" fmla="*/ 198767 h 1358557"/>
              <a:gd name="connsiteX107" fmla="*/ 0 w 1358708"/>
              <a:gd name="connsiteY107" fmla="*/ 679128 h 1358557"/>
              <a:gd name="connsiteX108" fmla="*/ 679379 w 1358708"/>
              <a:gd name="connsiteY108" fmla="*/ 1358557 h 1358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358708" h="1358557">
                <a:moveTo>
                  <a:pt x="679379" y="1358557"/>
                </a:moveTo>
                <a:cubicBezTo>
                  <a:pt x="867075" y="1358557"/>
                  <a:pt x="1036958" y="1282422"/>
                  <a:pt x="1159891" y="1159388"/>
                </a:cubicBezTo>
                <a:cubicBezTo>
                  <a:pt x="1164068" y="1155211"/>
                  <a:pt x="1168144" y="1150984"/>
                  <a:pt x="1172169" y="1146758"/>
                </a:cubicBezTo>
                <a:cubicBezTo>
                  <a:pt x="1173729" y="1145097"/>
                  <a:pt x="1175239" y="1143436"/>
                  <a:pt x="1176799" y="1141776"/>
                </a:cubicBezTo>
                <a:cubicBezTo>
                  <a:pt x="1179265" y="1139109"/>
                  <a:pt x="1181730" y="1136442"/>
                  <a:pt x="1184146" y="1133775"/>
                </a:cubicBezTo>
                <a:cubicBezTo>
                  <a:pt x="1186008" y="1131712"/>
                  <a:pt x="1187869" y="1129598"/>
                  <a:pt x="1189732" y="1127485"/>
                </a:cubicBezTo>
                <a:cubicBezTo>
                  <a:pt x="1191694" y="1125220"/>
                  <a:pt x="1193656" y="1122956"/>
                  <a:pt x="1195619" y="1120691"/>
                </a:cubicBezTo>
                <a:cubicBezTo>
                  <a:pt x="1197682" y="1118326"/>
                  <a:pt x="1199695" y="1115911"/>
                  <a:pt x="1201708" y="1113496"/>
                </a:cubicBezTo>
                <a:cubicBezTo>
                  <a:pt x="1203318" y="1111583"/>
                  <a:pt x="1204928" y="1109621"/>
                  <a:pt x="1206488" y="1107658"/>
                </a:cubicBezTo>
                <a:cubicBezTo>
                  <a:pt x="1208702" y="1104941"/>
                  <a:pt x="1210916" y="1102224"/>
                  <a:pt x="1213080" y="1099506"/>
                </a:cubicBezTo>
                <a:cubicBezTo>
                  <a:pt x="1214238" y="1098047"/>
                  <a:pt x="1215345" y="1096588"/>
                  <a:pt x="1216452" y="1095179"/>
                </a:cubicBezTo>
                <a:cubicBezTo>
                  <a:pt x="1228428" y="1079781"/>
                  <a:pt x="1239750" y="1063829"/>
                  <a:pt x="1250368" y="1047374"/>
                </a:cubicBezTo>
                <a:cubicBezTo>
                  <a:pt x="1250972" y="1046468"/>
                  <a:pt x="1251576" y="1045563"/>
                  <a:pt x="1252129" y="1044607"/>
                </a:cubicBezTo>
                <a:cubicBezTo>
                  <a:pt x="1263703" y="1026491"/>
                  <a:pt x="1274471" y="1007772"/>
                  <a:pt x="1284334" y="988549"/>
                </a:cubicBezTo>
                <a:cubicBezTo>
                  <a:pt x="1284435" y="988348"/>
                  <a:pt x="1284536" y="988147"/>
                  <a:pt x="1284636" y="987945"/>
                </a:cubicBezTo>
                <a:cubicBezTo>
                  <a:pt x="1286850" y="983618"/>
                  <a:pt x="1288964" y="979290"/>
                  <a:pt x="1291077" y="974912"/>
                </a:cubicBezTo>
                <a:cubicBezTo>
                  <a:pt x="1291731" y="973554"/>
                  <a:pt x="1292335" y="972245"/>
                  <a:pt x="1292989" y="970887"/>
                </a:cubicBezTo>
                <a:cubicBezTo>
                  <a:pt x="1294499" y="967717"/>
                  <a:pt x="1295958" y="964546"/>
                  <a:pt x="1297418" y="961376"/>
                </a:cubicBezTo>
                <a:cubicBezTo>
                  <a:pt x="1298323" y="959363"/>
                  <a:pt x="1299229" y="957401"/>
                  <a:pt x="1300135" y="955388"/>
                </a:cubicBezTo>
                <a:cubicBezTo>
                  <a:pt x="1301242" y="952922"/>
                  <a:pt x="1302299" y="950457"/>
                  <a:pt x="1303355" y="947991"/>
                </a:cubicBezTo>
                <a:cubicBezTo>
                  <a:pt x="1304463" y="945475"/>
                  <a:pt x="1305519" y="942908"/>
                  <a:pt x="1306576" y="940392"/>
                </a:cubicBezTo>
                <a:cubicBezTo>
                  <a:pt x="1307281" y="938631"/>
                  <a:pt x="1307985" y="936920"/>
                  <a:pt x="1308740" y="935159"/>
                </a:cubicBezTo>
                <a:cubicBezTo>
                  <a:pt x="1310048" y="931989"/>
                  <a:pt x="1311357" y="928768"/>
                  <a:pt x="1312564" y="925598"/>
                </a:cubicBezTo>
                <a:cubicBezTo>
                  <a:pt x="1312665" y="925397"/>
                  <a:pt x="1312715" y="925196"/>
                  <a:pt x="1312816" y="924994"/>
                </a:cubicBezTo>
                <a:cubicBezTo>
                  <a:pt x="1337825" y="860383"/>
                  <a:pt x="1352620" y="792752"/>
                  <a:pt x="1357148" y="724517"/>
                </a:cubicBezTo>
                <a:cubicBezTo>
                  <a:pt x="1357299" y="722152"/>
                  <a:pt x="1357450" y="719736"/>
                  <a:pt x="1357601" y="717371"/>
                </a:cubicBezTo>
                <a:cubicBezTo>
                  <a:pt x="1357752" y="714855"/>
                  <a:pt x="1357853" y="712339"/>
                  <a:pt x="1357954" y="709823"/>
                </a:cubicBezTo>
                <a:cubicBezTo>
                  <a:pt x="1358104" y="706754"/>
                  <a:pt x="1358205" y="703734"/>
                  <a:pt x="1358306" y="700665"/>
                </a:cubicBezTo>
                <a:cubicBezTo>
                  <a:pt x="1358356" y="698551"/>
                  <a:pt x="1358457" y="696438"/>
                  <a:pt x="1358507" y="694274"/>
                </a:cubicBezTo>
                <a:cubicBezTo>
                  <a:pt x="1358608" y="690399"/>
                  <a:pt x="1358658" y="686474"/>
                  <a:pt x="1358658" y="682549"/>
                </a:cubicBezTo>
                <a:cubicBezTo>
                  <a:pt x="1358658" y="681140"/>
                  <a:pt x="1358708" y="679782"/>
                  <a:pt x="1358708" y="678373"/>
                </a:cubicBezTo>
                <a:cubicBezTo>
                  <a:pt x="1358708" y="673039"/>
                  <a:pt x="1358658" y="667755"/>
                  <a:pt x="1358507" y="662471"/>
                </a:cubicBezTo>
                <a:cubicBezTo>
                  <a:pt x="1358457" y="661012"/>
                  <a:pt x="1358406" y="659503"/>
                  <a:pt x="1358356" y="658043"/>
                </a:cubicBezTo>
                <a:cubicBezTo>
                  <a:pt x="1358255" y="654269"/>
                  <a:pt x="1358104" y="650545"/>
                  <a:pt x="1357954" y="646822"/>
                </a:cubicBezTo>
                <a:cubicBezTo>
                  <a:pt x="1357853" y="644507"/>
                  <a:pt x="1357702" y="642192"/>
                  <a:pt x="1357551" y="639827"/>
                </a:cubicBezTo>
                <a:cubicBezTo>
                  <a:pt x="1357400" y="637060"/>
                  <a:pt x="1357199" y="634242"/>
                  <a:pt x="1356997" y="631474"/>
                </a:cubicBezTo>
                <a:cubicBezTo>
                  <a:pt x="1356796" y="628757"/>
                  <a:pt x="1356595" y="625989"/>
                  <a:pt x="1356394" y="623272"/>
                </a:cubicBezTo>
                <a:cubicBezTo>
                  <a:pt x="1356242" y="621158"/>
                  <a:pt x="1356041" y="619045"/>
                  <a:pt x="1355840" y="616931"/>
                </a:cubicBezTo>
                <a:cubicBezTo>
                  <a:pt x="1355538" y="613711"/>
                  <a:pt x="1355236" y="610440"/>
                  <a:pt x="1354934" y="607219"/>
                </a:cubicBezTo>
                <a:cubicBezTo>
                  <a:pt x="1354934" y="607169"/>
                  <a:pt x="1354934" y="607119"/>
                  <a:pt x="1354934" y="607018"/>
                </a:cubicBezTo>
                <a:cubicBezTo>
                  <a:pt x="1353475" y="593331"/>
                  <a:pt x="1351613" y="579644"/>
                  <a:pt x="1349298" y="566057"/>
                </a:cubicBezTo>
                <a:cubicBezTo>
                  <a:pt x="1349248" y="565705"/>
                  <a:pt x="1349197" y="565353"/>
                  <a:pt x="1349147" y="565000"/>
                </a:cubicBezTo>
                <a:cubicBezTo>
                  <a:pt x="1348392" y="560622"/>
                  <a:pt x="1347638" y="556194"/>
                  <a:pt x="1346782" y="551816"/>
                </a:cubicBezTo>
                <a:cubicBezTo>
                  <a:pt x="1346732" y="551565"/>
                  <a:pt x="1346681" y="551313"/>
                  <a:pt x="1346631" y="551062"/>
                </a:cubicBezTo>
                <a:cubicBezTo>
                  <a:pt x="1342354" y="528769"/>
                  <a:pt x="1336970" y="506628"/>
                  <a:pt x="1330478" y="484739"/>
                </a:cubicBezTo>
                <a:cubicBezTo>
                  <a:pt x="1330176" y="483783"/>
                  <a:pt x="1329925" y="482877"/>
                  <a:pt x="1329623" y="481921"/>
                </a:cubicBezTo>
                <a:cubicBezTo>
                  <a:pt x="1328566" y="478499"/>
                  <a:pt x="1327509" y="475027"/>
                  <a:pt x="1326402" y="471605"/>
                </a:cubicBezTo>
                <a:cubicBezTo>
                  <a:pt x="1325899" y="469995"/>
                  <a:pt x="1325346" y="468385"/>
                  <a:pt x="1324842" y="466774"/>
                </a:cubicBezTo>
                <a:cubicBezTo>
                  <a:pt x="1323886" y="463806"/>
                  <a:pt x="1322880" y="460837"/>
                  <a:pt x="1321873" y="457918"/>
                </a:cubicBezTo>
                <a:cubicBezTo>
                  <a:pt x="1321068" y="455603"/>
                  <a:pt x="1320263" y="453288"/>
                  <a:pt x="1319408" y="450974"/>
                </a:cubicBezTo>
                <a:cubicBezTo>
                  <a:pt x="1318603" y="448659"/>
                  <a:pt x="1317747" y="446294"/>
                  <a:pt x="1316892" y="443979"/>
                </a:cubicBezTo>
                <a:cubicBezTo>
                  <a:pt x="1315281" y="439652"/>
                  <a:pt x="1313671" y="435324"/>
                  <a:pt x="1311960" y="431047"/>
                </a:cubicBezTo>
                <a:cubicBezTo>
                  <a:pt x="1311809" y="430695"/>
                  <a:pt x="1311709" y="430393"/>
                  <a:pt x="1311558" y="430040"/>
                </a:cubicBezTo>
                <a:cubicBezTo>
                  <a:pt x="1242618" y="255277"/>
                  <a:pt x="1103331" y="115989"/>
                  <a:pt x="928567" y="47050"/>
                </a:cubicBezTo>
                <a:cubicBezTo>
                  <a:pt x="928215" y="46899"/>
                  <a:pt x="927863" y="46798"/>
                  <a:pt x="927510" y="46647"/>
                </a:cubicBezTo>
                <a:cubicBezTo>
                  <a:pt x="923233" y="44987"/>
                  <a:pt x="918956" y="43326"/>
                  <a:pt x="914628" y="41766"/>
                </a:cubicBezTo>
                <a:cubicBezTo>
                  <a:pt x="912314" y="40911"/>
                  <a:pt x="909949" y="40106"/>
                  <a:pt x="907634" y="39250"/>
                </a:cubicBezTo>
                <a:cubicBezTo>
                  <a:pt x="905319" y="38445"/>
                  <a:pt x="903055" y="37590"/>
                  <a:pt x="900740" y="36835"/>
                </a:cubicBezTo>
                <a:cubicBezTo>
                  <a:pt x="897771" y="35828"/>
                  <a:pt x="894802" y="34822"/>
                  <a:pt x="891833" y="33866"/>
                </a:cubicBezTo>
                <a:cubicBezTo>
                  <a:pt x="890223" y="33312"/>
                  <a:pt x="888613" y="32809"/>
                  <a:pt x="886952" y="32306"/>
                </a:cubicBezTo>
                <a:cubicBezTo>
                  <a:pt x="883530" y="31199"/>
                  <a:pt x="880108" y="30142"/>
                  <a:pt x="876636" y="29085"/>
                </a:cubicBezTo>
                <a:cubicBezTo>
                  <a:pt x="875680" y="28783"/>
                  <a:pt x="874774" y="28532"/>
                  <a:pt x="873818" y="28230"/>
                </a:cubicBezTo>
                <a:cubicBezTo>
                  <a:pt x="851929" y="21739"/>
                  <a:pt x="829788" y="16304"/>
                  <a:pt x="807445" y="12027"/>
                </a:cubicBezTo>
                <a:cubicBezTo>
                  <a:pt x="807194" y="11976"/>
                  <a:pt x="806992" y="11926"/>
                  <a:pt x="806741" y="11876"/>
                </a:cubicBezTo>
                <a:cubicBezTo>
                  <a:pt x="802363" y="11020"/>
                  <a:pt x="797935" y="10265"/>
                  <a:pt x="793506" y="9511"/>
                </a:cubicBezTo>
                <a:cubicBezTo>
                  <a:pt x="793205" y="9460"/>
                  <a:pt x="792852" y="9410"/>
                  <a:pt x="792550" y="9360"/>
                </a:cubicBezTo>
                <a:cubicBezTo>
                  <a:pt x="778914" y="7045"/>
                  <a:pt x="765176" y="5183"/>
                  <a:pt x="751438" y="3724"/>
                </a:cubicBezTo>
                <a:cubicBezTo>
                  <a:pt x="751438" y="3724"/>
                  <a:pt x="751438" y="3724"/>
                  <a:pt x="751388" y="3724"/>
                </a:cubicBezTo>
                <a:cubicBezTo>
                  <a:pt x="748168" y="3371"/>
                  <a:pt x="744897" y="3070"/>
                  <a:pt x="741676" y="2818"/>
                </a:cubicBezTo>
                <a:cubicBezTo>
                  <a:pt x="739563" y="2617"/>
                  <a:pt x="737449" y="2415"/>
                  <a:pt x="735336" y="2264"/>
                </a:cubicBezTo>
                <a:cubicBezTo>
                  <a:pt x="732568" y="2063"/>
                  <a:pt x="729851" y="1862"/>
                  <a:pt x="727083" y="1661"/>
                </a:cubicBezTo>
                <a:cubicBezTo>
                  <a:pt x="724316" y="1459"/>
                  <a:pt x="721548" y="1308"/>
                  <a:pt x="718780" y="1157"/>
                </a:cubicBezTo>
                <a:cubicBezTo>
                  <a:pt x="716466" y="1006"/>
                  <a:pt x="714101" y="906"/>
                  <a:pt x="711786" y="755"/>
                </a:cubicBezTo>
                <a:cubicBezTo>
                  <a:pt x="708062" y="604"/>
                  <a:pt x="704288" y="453"/>
                  <a:pt x="700564" y="352"/>
                </a:cubicBezTo>
                <a:cubicBezTo>
                  <a:pt x="699105" y="302"/>
                  <a:pt x="697595" y="252"/>
                  <a:pt x="696136" y="201"/>
                </a:cubicBezTo>
                <a:cubicBezTo>
                  <a:pt x="690853" y="50"/>
                  <a:pt x="685569" y="0"/>
                  <a:pt x="680235" y="0"/>
                </a:cubicBezTo>
                <a:cubicBezTo>
                  <a:pt x="678826" y="0"/>
                  <a:pt x="677417" y="0"/>
                  <a:pt x="676008" y="50"/>
                </a:cubicBezTo>
                <a:cubicBezTo>
                  <a:pt x="672083" y="50"/>
                  <a:pt x="668208" y="101"/>
                  <a:pt x="664333" y="201"/>
                </a:cubicBezTo>
                <a:cubicBezTo>
                  <a:pt x="662220" y="252"/>
                  <a:pt x="660056" y="302"/>
                  <a:pt x="657943" y="403"/>
                </a:cubicBezTo>
                <a:cubicBezTo>
                  <a:pt x="654923" y="503"/>
                  <a:pt x="651854" y="604"/>
                  <a:pt x="648835" y="755"/>
                </a:cubicBezTo>
                <a:cubicBezTo>
                  <a:pt x="646319" y="855"/>
                  <a:pt x="643752" y="1006"/>
                  <a:pt x="641236" y="1107"/>
                </a:cubicBezTo>
                <a:cubicBezTo>
                  <a:pt x="638871" y="1258"/>
                  <a:pt x="636506" y="1409"/>
                  <a:pt x="634141" y="1560"/>
                </a:cubicBezTo>
                <a:cubicBezTo>
                  <a:pt x="565906" y="6089"/>
                  <a:pt x="498225" y="20833"/>
                  <a:pt x="433613" y="45892"/>
                </a:cubicBezTo>
                <a:cubicBezTo>
                  <a:pt x="433412" y="45993"/>
                  <a:pt x="433211" y="46043"/>
                  <a:pt x="433010" y="46094"/>
                </a:cubicBezTo>
                <a:cubicBezTo>
                  <a:pt x="429789" y="47352"/>
                  <a:pt x="426619" y="48660"/>
                  <a:pt x="423398" y="49918"/>
                </a:cubicBezTo>
                <a:cubicBezTo>
                  <a:pt x="421637" y="50623"/>
                  <a:pt x="419926" y="51327"/>
                  <a:pt x="418165" y="52032"/>
                </a:cubicBezTo>
                <a:cubicBezTo>
                  <a:pt x="415598" y="53088"/>
                  <a:pt x="413082" y="54195"/>
                  <a:pt x="410516" y="55252"/>
                </a:cubicBezTo>
                <a:cubicBezTo>
                  <a:pt x="408050" y="56309"/>
                  <a:pt x="405585" y="57416"/>
                  <a:pt x="403119" y="58473"/>
                </a:cubicBezTo>
                <a:cubicBezTo>
                  <a:pt x="401106" y="59378"/>
                  <a:pt x="399093" y="60284"/>
                  <a:pt x="397131" y="61190"/>
                </a:cubicBezTo>
                <a:cubicBezTo>
                  <a:pt x="393961" y="62649"/>
                  <a:pt x="390790" y="64109"/>
                  <a:pt x="387620" y="65618"/>
                </a:cubicBezTo>
                <a:cubicBezTo>
                  <a:pt x="386261" y="66272"/>
                  <a:pt x="384903" y="66876"/>
                  <a:pt x="383595" y="67530"/>
                </a:cubicBezTo>
                <a:cubicBezTo>
                  <a:pt x="379217" y="69644"/>
                  <a:pt x="374889" y="71808"/>
                  <a:pt x="370561" y="73971"/>
                </a:cubicBezTo>
                <a:cubicBezTo>
                  <a:pt x="370360" y="74072"/>
                  <a:pt x="370159" y="74173"/>
                  <a:pt x="369958" y="74273"/>
                </a:cubicBezTo>
                <a:cubicBezTo>
                  <a:pt x="350735" y="84136"/>
                  <a:pt x="332016" y="94905"/>
                  <a:pt x="313900" y="106479"/>
                </a:cubicBezTo>
                <a:cubicBezTo>
                  <a:pt x="312995" y="107082"/>
                  <a:pt x="312089" y="107686"/>
                  <a:pt x="311133" y="108240"/>
                </a:cubicBezTo>
                <a:cubicBezTo>
                  <a:pt x="294678" y="118857"/>
                  <a:pt x="278777" y="130180"/>
                  <a:pt x="263328" y="142156"/>
                </a:cubicBezTo>
                <a:cubicBezTo>
                  <a:pt x="261869" y="143263"/>
                  <a:pt x="260409" y="144370"/>
                  <a:pt x="259001" y="145527"/>
                </a:cubicBezTo>
                <a:cubicBezTo>
                  <a:pt x="256283" y="147691"/>
                  <a:pt x="253566" y="149905"/>
                  <a:pt x="250849" y="152069"/>
                </a:cubicBezTo>
                <a:cubicBezTo>
                  <a:pt x="248886" y="153679"/>
                  <a:pt x="246924" y="155239"/>
                  <a:pt x="245011" y="156849"/>
                </a:cubicBezTo>
                <a:cubicBezTo>
                  <a:pt x="242596" y="158862"/>
                  <a:pt x="240231" y="160875"/>
                  <a:pt x="237815" y="162938"/>
                </a:cubicBezTo>
                <a:cubicBezTo>
                  <a:pt x="235551" y="164901"/>
                  <a:pt x="233287" y="166863"/>
                  <a:pt x="231022" y="168826"/>
                </a:cubicBezTo>
                <a:cubicBezTo>
                  <a:pt x="228909" y="170688"/>
                  <a:pt x="226846" y="172499"/>
                  <a:pt x="224783" y="174361"/>
                </a:cubicBezTo>
                <a:cubicBezTo>
                  <a:pt x="222065" y="176776"/>
                  <a:pt x="219398" y="179293"/>
                  <a:pt x="216731" y="181758"/>
                </a:cubicBezTo>
                <a:cubicBezTo>
                  <a:pt x="215071" y="183268"/>
                  <a:pt x="213460" y="184777"/>
                  <a:pt x="211800" y="186337"/>
                </a:cubicBezTo>
                <a:cubicBezTo>
                  <a:pt x="207472" y="190413"/>
                  <a:pt x="203245" y="194540"/>
                  <a:pt x="199018" y="198767"/>
                </a:cubicBezTo>
                <a:cubicBezTo>
                  <a:pt x="199018" y="198767"/>
                  <a:pt x="199018" y="198767"/>
                  <a:pt x="199018" y="198767"/>
                </a:cubicBezTo>
                <a:lnTo>
                  <a:pt x="198968" y="198767"/>
                </a:lnTo>
                <a:cubicBezTo>
                  <a:pt x="76035" y="321700"/>
                  <a:pt x="0" y="491532"/>
                  <a:pt x="0" y="679128"/>
                </a:cubicBezTo>
                <a:cubicBezTo>
                  <a:pt x="50" y="1054419"/>
                  <a:pt x="304188" y="1358557"/>
                  <a:pt x="679379" y="1358557"/>
                </a:cubicBezTo>
                <a:close/>
              </a:path>
            </a:pathLst>
          </a:custGeom>
          <a:solidFill>
            <a:schemeClr val="accent1"/>
          </a:solidFill>
          <a:ln w="5030" cap="flat">
            <a:noFill/>
            <a:prstDash val="solid"/>
            <a:miter/>
          </a:ln>
        </p:spPr>
        <p:txBody>
          <a:bodyPr rtlCol="0" anchor="ctr"/>
          <a:lstStyle/>
          <a:p>
            <a:endParaRPr lang="en-US"/>
          </a:p>
        </p:txBody>
      </p:sp>
      <p:grpSp>
        <p:nvGrpSpPr>
          <p:cNvPr id="141" name="Graphic 4">
            <a:extLst>
              <a:ext uri="{FF2B5EF4-FFF2-40B4-BE49-F238E27FC236}">
                <a16:creationId xmlns:a16="http://schemas.microsoft.com/office/drawing/2014/main" id="{169846A7-A3A5-426B-9B46-108266583965}"/>
              </a:ext>
            </a:extLst>
          </p:cNvPr>
          <p:cNvGrpSpPr/>
          <p:nvPr/>
        </p:nvGrpSpPr>
        <p:grpSpPr>
          <a:xfrm>
            <a:off x="6998274" y="2202439"/>
            <a:ext cx="1006413" cy="1006413"/>
            <a:chOff x="6934392" y="2246937"/>
            <a:chExt cx="1006413" cy="1006413"/>
          </a:xfrm>
          <a:solidFill>
            <a:schemeClr val="bg1"/>
          </a:solidFill>
        </p:grpSpPr>
        <p:sp>
          <p:nvSpPr>
            <p:cNvPr id="143" name="Freeform: Shape 142">
              <a:extLst>
                <a:ext uri="{FF2B5EF4-FFF2-40B4-BE49-F238E27FC236}">
                  <a16:creationId xmlns:a16="http://schemas.microsoft.com/office/drawing/2014/main" id="{B07F2A2A-66CE-4B34-8598-A1290D118351}"/>
                </a:ext>
              </a:extLst>
            </p:cNvPr>
            <p:cNvSpPr/>
            <p:nvPr/>
          </p:nvSpPr>
          <p:spPr>
            <a:xfrm>
              <a:off x="6934392" y="2246937"/>
              <a:ext cx="1006413" cy="1006413"/>
            </a:xfrm>
            <a:custGeom>
              <a:avLst/>
              <a:gdLst>
                <a:gd name="connsiteX0" fmla="*/ 1006413 w 1006413"/>
                <a:gd name="connsiteY0" fmla="*/ 503207 h 1006413"/>
                <a:gd name="connsiteX1" fmla="*/ 503206 w 1006413"/>
                <a:gd name="connsiteY1" fmla="*/ 1006413 h 1006413"/>
                <a:gd name="connsiteX2" fmla="*/ 0 w 1006413"/>
                <a:gd name="connsiteY2" fmla="*/ 503207 h 1006413"/>
                <a:gd name="connsiteX3" fmla="*/ 503206 w 1006413"/>
                <a:gd name="connsiteY3" fmla="*/ 0 h 1006413"/>
                <a:gd name="connsiteX4" fmla="*/ 1006413 w 1006413"/>
                <a:gd name="connsiteY4" fmla="*/ 503207 h 1006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13" h="1006413">
                  <a:moveTo>
                    <a:pt x="1006413" y="503207"/>
                  </a:moveTo>
                  <a:cubicBezTo>
                    <a:pt x="1006413" y="781120"/>
                    <a:pt x="781120" y="1006413"/>
                    <a:pt x="503206" y="1006413"/>
                  </a:cubicBezTo>
                  <a:cubicBezTo>
                    <a:pt x="225293" y="1006413"/>
                    <a:pt x="0" y="781120"/>
                    <a:pt x="0" y="503207"/>
                  </a:cubicBezTo>
                  <a:cubicBezTo>
                    <a:pt x="0" y="225293"/>
                    <a:pt x="225293" y="0"/>
                    <a:pt x="503206" y="0"/>
                  </a:cubicBezTo>
                  <a:cubicBezTo>
                    <a:pt x="781120" y="0"/>
                    <a:pt x="1006413" y="225293"/>
                    <a:pt x="1006413" y="503207"/>
                  </a:cubicBezTo>
                  <a:close/>
                </a:path>
              </a:pathLst>
            </a:custGeom>
            <a:solidFill>
              <a:schemeClr val="bg1"/>
            </a:solidFill>
            <a:ln w="5030" cap="flat">
              <a:noFill/>
              <a:prstDash val="solid"/>
              <a:miter/>
            </a:ln>
            <a:effectLst>
              <a:outerShdw blurRad="88900" dist="38100" dir="8100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4" name="Freeform: Shape 143">
              <a:extLst>
                <a:ext uri="{FF2B5EF4-FFF2-40B4-BE49-F238E27FC236}">
                  <a16:creationId xmlns:a16="http://schemas.microsoft.com/office/drawing/2014/main" id="{79CAA459-2EF2-412A-8789-D98C60B1408B}"/>
                </a:ext>
              </a:extLst>
            </p:cNvPr>
            <p:cNvSpPr/>
            <p:nvPr/>
          </p:nvSpPr>
          <p:spPr>
            <a:xfrm>
              <a:off x="6934392" y="2246937"/>
              <a:ext cx="861489" cy="861489"/>
            </a:xfrm>
            <a:custGeom>
              <a:avLst/>
              <a:gdLst>
                <a:gd name="connsiteX0" fmla="*/ 5032 w 861489"/>
                <a:gd name="connsiteY0" fmla="*/ 508239 h 861489"/>
                <a:gd name="connsiteX1" fmla="*/ 508239 w 861489"/>
                <a:gd name="connsiteY1" fmla="*/ 5032 h 861489"/>
                <a:gd name="connsiteX2" fmla="*/ 861490 w 861489"/>
                <a:gd name="connsiteY2" fmla="*/ 149956 h 861489"/>
                <a:gd name="connsiteX3" fmla="*/ 503207 w 861489"/>
                <a:gd name="connsiteY3" fmla="*/ 0 h 861489"/>
                <a:gd name="connsiteX4" fmla="*/ 0 w 861489"/>
                <a:gd name="connsiteY4" fmla="*/ 503207 h 861489"/>
                <a:gd name="connsiteX5" fmla="*/ 149956 w 861489"/>
                <a:gd name="connsiteY5" fmla="*/ 861490 h 861489"/>
                <a:gd name="connsiteX6" fmla="*/ 5032 w 861489"/>
                <a:gd name="connsiteY6" fmla="*/ 508239 h 86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489" h="861489">
                  <a:moveTo>
                    <a:pt x="5032" y="508239"/>
                  </a:moveTo>
                  <a:cubicBezTo>
                    <a:pt x="5032" y="230318"/>
                    <a:pt x="230318" y="5032"/>
                    <a:pt x="508239" y="5032"/>
                  </a:cubicBezTo>
                  <a:cubicBezTo>
                    <a:pt x="645916" y="5032"/>
                    <a:pt x="770661" y="60334"/>
                    <a:pt x="861490" y="149956"/>
                  </a:cubicBezTo>
                  <a:cubicBezTo>
                    <a:pt x="770258" y="57366"/>
                    <a:pt x="643400" y="0"/>
                    <a:pt x="503207" y="0"/>
                  </a:cubicBezTo>
                  <a:cubicBezTo>
                    <a:pt x="225286" y="0"/>
                    <a:pt x="0" y="225286"/>
                    <a:pt x="0" y="503207"/>
                  </a:cubicBezTo>
                  <a:cubicBezTo>
                    <a:pt x="0" y="643450"/>
                    <a:pt x="57366" y="770258"/>
                    <a:pt x="149956" y="861490"/>
                  </a:cubicBezTo>
                  <a:cubicBezTo>
                    <a:pt x="60334" y="770661"/>
                    <a:pt x="5032" y="645916"/>
                    <a:pt x="5032" y="508239"/>
                  </a:cubicBezTo>
                  <a:close/>
                </a:path>
              </a:pathLst>
            </a:custGeom>
            <a:solidFill>
              <a:schemeClr val="bg1"/>
            </a:solidFill>
            <a:ln w="5030" cap="flat">
              <a:noFill/>
              <a:prstDash val="solid"/>
              <a:miter/>
            </a:ln>
            <a:effectLst>
              <a:outerShdw blurRad="88900" dist="38100" dir="8100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45" name="Freeform: Shape 144">
            <a:extLst>
              <a:ext uri="{FF2B5EF4-FFF2-40B4-BE49-F238E27FC236}">
                <a16:creationId xmlns:a16="http://schemas.microsoft.com/office/drawing/2014/main" id="{81C8C657-2517-43BD-BCC4-C7BA91E18635}"/>
              </a:ext>
            </a:extLst>
          </p:cNvPr>
          <p:cNvSpPr/>
          <p:nvPr/>
        </p:nvSpPr>
        <p:spPr>
          <a:xfrm>
            <a:off x="4210157" y="2225083"/>
            <a:ext cx="1822916" cy="1823117"/>
          </a:xfrm>
          <a:custGeom>
            <a:avLst/>
            <a:gdLst>
              <a:gd name="connsiteX0" fmla="*/ 960521 w 1822916"/>
              <a:gd name="connsiteY0" fmla="*/ 0 h 1823117"/>
              <a:gd name="connsiteX1" fmla="*/ 1159690 w 1822916"/>
              <a:gd name="connsiteY1" fmla="*/ 480562 h 1823117"/>
              <a:gd name="connsiteX2" fmla="*/ 480361 w 1822916"/>
              <a:gd name="connsiteY2" fmla="*/ 1159891 h 1823117"/>
              <a:gd name="connsiteX3" fmla="*/ 0 w 1822916"/>
              <a:gd name="connsiteY3" fmla="*/ 960923 h 1823117"/>
              <a:gd name="connsiteX4" fmla="*/ 862194 w 1822916"/>
              <a:gd name="connsiteY4" fmla="*/ 1823117 h 1823117"/>
              <a:gd name="connsiteX5" fmla="*/ 1822916 w 1822916"/>
              <a:gd name="connsiteY5" fmla="*/ 1823117 h 1823117"/>
              <a:gd name="connsiteX6" fmla="*/ 1822916 w 1822916"/>
              <a:gd name="connsiteY6" fmla="*/ 862395 h 1823117"/>
              <a:gd name="connsiteX7" fmla="*/ 960672 w 1822916"/>
              <a:gd name="connsiteY7" fmla="*/ 201 h 1823117"/>
              <a:gd name="connsiteX8" fmla="*/ 960521 w 1822916"/>
              <a:gd name="connsiteY8" fmla="*/ 0 h 182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2916" h="1823117">
                <a:moveTo>
                  <a:pt x="960521" y="0"/>
                </a:moveTo>
                <a:cubicBezTo>
                  <a:pt x="1083555" y="122984"/>
                  <a:pt x="1159690" y="292866"/>
                  <a:pt x="1159690" y="480562"/>
                </a:cubicBezTo>
                <a:cubicBezTo>
                  <a:pt x="1159690" y="855753"/>
                  <a:pt x="855552" y="1159891"/>
                  <a:pt x="480361" y="1159891"/>
                </a:cubicBezTo>
                <a:cubicBezTo>
                  <a:pt x="292766" y="1159891"/>
                  <a:pt x="122933" y="1083857"/>
                  <a:pt x="0" y="960923"/>
                </a:cubicBezTo>
                <a:lnTo>
                  <a:pt x="862194" y="1823117"/>
                </a:lnTo>
                <a:lnTo>
                  <a:pt x="1822916" y="1823117"/>
                </a:lnTo>
                <a:lnTo>
                  <a:pt x="1822916" y="862395"/>
                </a:lnTo>
                <a:lnTo>
                  <a:pt x="960672" y="201"/>
                </a:lnTo>
                <a:cubicBezTo>
                  <a:pt x="960621" y="151"/>
                  <a:pt x="960571" y="101"/>
                  <a:pt x="960521" y="0"/>
                </a:cubicBezTo>
                <a:close/>
              </a:path>
            </a:pathLst>
          </a:custGeom>
          <a:solidFill>
            <a:schemeClr val="bg1"/>
          </a:solidFill>
          <a:ln w="5030" cap="flat">
            <a:noFill/>
            <a:prstDash val="solid"/>
            <a:miter/>
          </a:ln>
          <a:effectLst>
            <a:outerShdw blurRad="88900" dist="38100" dir="2700000" algn="tl" rotWithShape="0">
              <a:prstClr val="black">
                <a:alpha val="15000"/>
              </a:prstClr>
            </a:outerShdw>
          </a:effectLst>
        </p:spPr>
        <p:txBody>
          <a:bodyPr rtlCol="0" anchor="ctr"/>
          <a:lstStyle/>
          <a:p>
            <a:endParaRPr lang="en-US"/>
          </a:p>
        </p:txBody>
      </p:sp>
      <p:sp>
        <p:nvSpPr>
          <p:cNvPr id="146" name="Freeform: Shape 145">
            <a:extLst>
              <a:ext uri="{FF2B5EF4-FFF2-40B4-BE49-F238E27FC236}">
                <a16:creationId xmlns:a16="http://schemas.microsoft.com/office/drawing/2014/main" id="{C9EBEF4D-404D-44E1-B685-30A4A28D5E87}"/>
              </a:ext>
            </a:extLst>
          </p:cNvPr>
          <p:cNvSpPr/>
          <p:nvPr/>
        </p:nvSpPr>
        <p:spPr>
          <a:xfrm>
            <a:off x="6158875" y="4174002"/>
            <a:ext cx="1822966" cy="1822916"/>
          </a:xfrm>
          <a:custGeom>
            <a:avLst/>
            <a:gdLst>
              <a:gd name="connsiteX0" fmla="*/ 1342605 w 1822966"/>
              <a:gd name="connsiteY0" fmla="*/ 663277 h 1822916"/>
              <a:gd name="connsiteX1" fmla="*/ 1822967 w 1822966"/>
              <a:gd name="connsiteY1" fmla="*/ 862245 h 1822916"/>
              <a:gd name="connsiteX2" fmla="*/ 960722 w 1822966"/>
              <a:gd name="connsiteY2" fmla="*/ 0 h 1822916"/>
              <a:gd name="connsiteX3" fmla="*/ 0 w 1822966"/>
              <a:gd name="connsiteY3" fmla="*/ 0 h 1822916"/>
              <a:gd name="connsiteX4" fmla="*/ 0 w 1822966"/>
              <a:gd name="connsiteY4" fmla="*/ 960722 h 1822916"/>
              <a:gd name="connsiteX5" fmla="*/ 862194 w 1822966"/>
              <a:gd name="connsiteY5" fmla="*/ 1822916 h 1822916"/>
              <a:gd name="connsiteX6" fmla="*/ 663226 w 1822966"/>
              <a:gd name="connsiteY6" fmla="*/ 1342555 h 1822916"/>
              <a:gd name="connsiteX7" fmla="*/ 1342605 w 1822966"/>
              <a:gd name="connsiteY7" fmla="*/ 663277 h 1822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2966" h="1822916">
                <a:moveTo>
                  <a:pt x="1342605" y="663277"/>
                </a:moveTo>
                <a:cubicBezTo>
                  <a:pt x="1530201" y="663277"/>
                  <a:pt x="1700033" y="739311"/>
                  <a:pt x="1822967" y="862245"/>
                </a:cubicBezTo>
                <a:lnTo>
                  <a:pt x="960722" y="0"/>
                </a:lnTo>
                <a:lnTo>
                  <a:pt x="0" y="0"/>
                </a:lnTo>
                <a:lnTo>
                  <a:pt x="0" y="960722"/>
                </a:lnTo>
                <a:lnTo>
                  <a:pt x="862194" y="1822916"/>
                </a:lnTo>
                <a:cubicBezTo>
                  <a:pt x="739261" y="1699983"/>
                  <a:pt x="663226" y="1530151"/>
                  <a:pt x="663226" y="1342555"/>
                </a:cubicBezTo>
                <a:cubicBezTo>
                  <a:pt x="663277" y="967415"/>
                  <a:pt x="967415" y="663277"/>
                  <a:pt x="1342605" y="663277"/>
                </a:cubicBezTo>
                <a:close/>
              </a:path>
            </a:pathLst>
          </a:custGeom>
          <a:solidFill>
            <a:schemeClr val="bg1"/>
          </a:solidFill>
          <a:ln w="5030" cap="flat">
            <a:noFill/>
            <a:prstDash val="solid"/>
            <a:miter/>
          </a:ln>
          <a:effectLst>
            <a:outerShdw blurRad="88900" dist="38100" dir="13500000" algn="tl" rotWithShape="0">
              <a:prstClr val="black">
                <a:alpha val="15000"/>
              </a:prstClr>
            </a:outerShdw>
          </a:effectLst>
        </p:spPr>
        <p:txBody>
          <a:bodyPr rtlCol="0" anchor="ctr"/>
          <a:lstStyle/>
          <a:p>
            <a:endParaRPr lang="en-US"/>
          </a:p>
        </p:txBody>
      </p:sp>
      <p:sp>
        <p:nvSpPr>
          <p:cNvPr id="147" name="Freeform: Shape 146">
            <a:extLst>
              <a:ext uri="{FF2B5EF4-FFF2-40B4-BE49-F238E27FC236}">
                <a16:creationId xmlns:a16="http://schemas.microsoft.com/office/drawing/2014/main" id="{7BE9341F-D9AB-4840-B0E0-ED1BEACCDD1A}"/>
              </a:ext>
            </a:extLst>
          </p:cNvPr>
          <p:cNvSpPr/>
          <p:nvPr/>
        </p:nvSpPr>
        <p:spPr>
          <a:xfrm>
            <a:off x="4210057" y="4174002"/>
            <a:ext cx="1823016" cy="1822966"/>
          </a:xfrm>
          <a:custGeom>
            <a:avLst/>
            <a:gdLst>
              <a:gd name="connsiteX0" fmla="*/ 101 w 1823016"/>
              <a:gd name="connsiteY0" fmla="*/ 862245 h 1822966"/>
              <a:gd name="connsiteX1" fmla="*/ 0 w 1823016"/>
              <a:gd name="connsiteY1" fmla="*/ 862345 h 1822966"/>
              <a:gd name="connsiteX2" fmla="*/ 480462 w 1823016"/>
              <a:gd name="connsiteY2" fmla="*/ 663277 h 1822966"/>
              <a:gd name="connsiteX3" fmla="*/ 1159791 w 1823016"/>
              <a:gd name="connsiteY3" fmla="*/ 1342605 h 1822966"/>
              <a:gd name="connsiteX4" fmla="*/ 960823 w 1823016"/>
              <a:gd name="connsiteY4" fmla="*/ 1822967 h 1822966"/>
              <a:gd name="connsiteX5" fmla="*/ 1823017 w 1823016"/>
              <a:gd name="connsiteY5" fmla="*/ 960722 h 1822966"/>
              <a:gd name="connsiteX6" fmla="*/ 1823017 w 1823016"/>
              <a:gd name="connsiteY6" fmla="*/ 0 h 1822966"/>
              <a:gd name="connsiteX7" fmla="*/ 862295 w 1823016"/>
              <a:gd name="connsiteY7" fmla="*/ 0 h 1822966"/>
              <a:gd name="connsiteX8" fmla="*/ 101 w 1823016"/>
              <a:gd name="connsiteY8" fmla="*/ 862245 h 182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3016" h="1822966">
                <a:moveTo>
                  <a:pt x="101" y="862245"/>
                </a:moveTo>
                <a:cubicBezTo>
                  <a:pt x="50" y="862295"/>
                  <a:pt x="50" y="862295"/>
                  <a:pt x="0" y="862345"/>
                </a:cubicBezTo>
                <a:cubicBezTo>
                  <a:pt x="122933" y="739361"/>
                  <a:pt x="292816" y="663277"/>
                  <a:pt x="480462" y="663277"/>
                </a:cubicBezTo>
                <a:cubicBezTo>
                  <a:pt x="855652" y="663277"/>
                  <a:pt x="1159791" y="967415"/>
                  <a:pt x="1159791" y="1342605"/>
                </a:cubicBezTo>
                <a:cubicBezTo>
                  <a:pt x="1159791" y="1530201"/>
                  <a:pt x="1083756" y="1700033"/>
                  <a:pt x="960823" y="1822967"/>
                </a:cubicBezTo>
                <a:lnTo>
                  <a:pt x="1823017" y="960722"/>
                </a:lnTo>
                <a:lnTo>
                  <a:pt x="1823017" y="0"/>
                </a:lnTo>
                <a:lnTo>
                  <a:pt x="862295" y="0"/>
                </a:lnTo>
                <a:lnTo>
                  <a:pt x="101" y="862245"/>
                </a:lnTo>
                <a:close/>
              </a:path>
            </a:pathLst>
          </a:custGeom>
          <a:solidFill>
            <a:schemeClr val="bg1"/>
          </a:solidFill>
          <a:ln w="5030" cap="flat">
            <a:noFill/>
            <a:prstDash val="solid"/>
            <a:miter/>
          </a:ln>
          <a:effectLst>
            <a:outerShdw blurRad="88900" dist="38100" dir="18900000" algn="tl" rotWithShape="0">
              <a:prstClr val="black">
                <a:alpha val="15000"/>
              </a:prstClr>
            </a:outerShdw>
          </a:effectLst>
        </p:spPr>
        <p:txBody>
          <a:bodyPr rtlCol="0" anchor="ctr"/>
          <a:lstStyle/>
          <a:p>
            <a:endParaRPr lang="en-US"/>
          </a:p>
        </p:txBody>
      </p:sp>
      <p:sp>
        <p:nvSpPr>
          <p:cNvPr id="148" name="Freeform: Shape 147">
            <a:extLst>
              <a:ext uri="{FF2B5EF4-FFF2-40B4-BE49-F238E27FC236}">
                <a16:creationId xmlns:a16="http://schemas.microsoft.com/office/drawing/2014/main" id="{844213AA-A12F-4BB2-B5C4-52334D69980E}"/>
              </a:ext>
            </a:extLst>
          </p:cNvPr>
          <p:cNvSpPr/>
          <p:nvPr/>
        </p:nvSpPr>
        <p:spPr>
          <a:xfrm>
            <a:off x="6158875" y="2225133"/>
            <a:ext cx="1822916" cy="1823066"/>
          </a:xfrm>
          <a:custGeom>
            <a:avLst/>
            <a:gdLst>
              <a:gd name="connsiteX0" fmla="*/ 1822916 w 1822916"/>
              <a:gd name="connsiteY0" fmla="*/ 960873 h 1823066"/>
              <a:gd name="connsiteX1" fmla="*/ 1342605 w 1822916"/>
              <a:gd name="connsiteY1" fmla="*/ 1159841 h 1823066"/>
              <a:gd name="connsiteX2" fmla="*/ 663277 w 1822916"/>
              <a:gd name="connsiteY2" fmla="*/ 480512 h 1823066"/>
              <a:gd name="connsiteX3" fmla="*/ 862446 w 1822916"/>
              <a:gd name="connsiteY3" fmla="*/ 0 h 1823066"/>
              <a:gd name="connsiteX4" fmla="*/ 862295 w 1822916"/>
              <a:gd name="connsiteY4" fmla="*/ 151 h 1823066"/>
              <a:gd name="connsiteX5" fmla="*/ 0 w 1822916"/>
              <a:gd name="connsiteY5" fmla="*/ 862345 h 1823066"/>
              <a:gd name="connsiteX6" fmla="*/ 0 w 1822916"/>
              <a:gd name="connsiteY6" fmla="*/ 1823067 h 1823066"/>
              <a:gd name="connsiteX7" fmla="*/ 960722 w 1822916"/>
              <a:gd name="connsiteY7" fmla="*/ 1823067 h 1823066"/>
              <a:gd name="connsiteX8" fmla="*/ 1822916 w 1822916"/>
              <a:gd name="connsiteY8" fmla="*/ 960873 h 182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2916" h="1823066">
                <a:moveTo>
                  <a:pt x="1822916" y="960873"/>
                </a:moveTo>
                <a:cubicBezTo>
                  <a:pt x="1699983" y="1083806"/>
                  <a:pt x="1530151" y="1159841"/>
                  <a:pt x="1342605" y="1159841"/>
                </a:cubicBezTo>
                <a:cubicBezTo>
                  <a:pt x="967415" y="1159841"/>
                  <a:pt x="663277" y="855703"/>
                  <a:pt x="663277" y="480512"/>
                </a:cubicBezTo>
                <a:cubicBezTo>
                  <a:pt x="663277" y="292816"/>
                  <a:pt x="739361" y="122933"/>
                  <a:pt x="862446" y="0"/>
                </a:cubicBezTo>
                <a:cubicBezTo>
                  <a:pt x="862395" y="50"/>
                  <a:pt x="862345" y="101"/>
                  <a:pt x="862295" y="151"/>
                </a:cubicBezTo>
                <a:lnTo>
                  <a:pt x="0" y="862345"/>
                </a:lnTo>
                <a:lnTo>
                  <a:pt x="0" y="1823067"/>
                </a:lnTo>
                <a:lnTo>
                  <a:pt x="960722" y="1823067"/>
                </a:lnTo>
                <a:lnTo>
                  <a:pt x="1822916" y="960873"/>
                </a:lnTo>
                <a:close/>
              </a:path>
            </a:pathLst>
          </a:custGeom>
          <a:solidFill>
            <a:schemeClr val="bg1"/>
          </a:solidFill>
          <a:ln w="5030" cap="flat">
            <a:noFill/>
            <a:prstDash val="solid"/>
            <a:miter/>
          </a:ln>
          <a:effectLst>
            <a:outerShdw blurRad="88900" dist="38100" dir="8100000" algn="tl" rotWithShape="0">
              <a:prstClr val="black">
                <a:alpha val="15000"/>
              </a:prstClr>
            </a:outerShdw>
          </a:effectLst>
        </p:spPr>
        <p:txBody>
          <a:bodyPr rtlCol="0" anchor="ctr"/>
          <a:lstStyle/>
          <a:p>
            <a:endParaRPr lang="en-US"/>
          </a:p>
        </p:txBody>
      </p:sp>
      <p:sp>
        <p:nvSpPr>
          <p:cNvPr id="149" name="Freeform: Shape 148">
            <a:extLst>
              <a:ext uri="{FF2B5EF4-FFF2-40B4-BE49-F238E27FC236}">
                <a16:creationId xmlns:a16="http://schemas.microsoft.com/office/drawing/2014/main" id="{29E14259-93BF-4E16-BA44-52B89D3434A4}"/>
              </a:ext>
            </a:extLst>
          </p:cNvPr>
          <p:cNvSpPr/>
          <p:nvPr/>
        </p:nvSpPr>
        <p:spPr>
          <a:xfrm>
            <a:off x="4011290" y="2026317"/>
            <a:ext cx="1358557" cy="1358657"/>
          </a:xfrm>
          <a:custGeom>
            <a:avLst/>
            <a:gdLst>
              <a:gd name="connsiteX0" fmla="*/ 1358557 w 1358557"/>
              <a:gd name="connsiteY0" fmla="*/ 679329 h 1358657"/>
              <a:gd name="connsiteX1" fmla="*/ 1159388 w 1358557"/>
              <a:gd name="connsiteY1" fmla="*/ 198817 h 1358657"/>
              <a:gd name="connsiteX2" fmla="*/ 1146758 w 1358557"/>
              <a:gd name="connsiteY2" fmla="*/ 186539 h 1358657"/>
              <a:gd name="connsiteX3" fmla="*/ 1141776 w 1358557"/>
              <a:gd name="connsiteY3" fmla="*/ 181909 h 1358657"/>
              <a:gd name="connsiteX4" fmla="*/ 1133775 w 1358557"/>
              <a:gd name="connsiteY4" fmla="*/ 174562 h 1358657"/>
              <a:gd name="connsiteX5" fmla="*/ 1127485 w 1358557"/>
              <a:gd name="connsiteY5" fmla="*/ 168977 h 1358657"/>
              <a:gd name="connsiteX6" fmla="*/ 1120691 w 1358557"/>
              <a:gd name="connsiteY6" fmla="*/ 163089 h 1358657"/>
              <a:gd name="connsiteX7" fmla="*/ 1113496 w 1358557"/>
              <a:gd name="connsiteY7" fmla="*/ 157000 h 1358657"/>
              <a:gd name="connsiteX8" fmla="*/ 1107658 w 1358557"/>
              <a:gd name="connsiteY8" fmla="*/ 152220 h 1358657"/>
              <a:gd name="connsiteX9" fmla="*/ 1099506 w 1358557"/>
              <a:gd name="connsiteY9" fmla="*/ 145628 h 1358657"/>
              <a:gd name="connsiteX10" fmla="*/ 1095179 w 1358557"/>
              <a:gd name="connsiteY10" fmla="*/ 142257 h 1358657"/>
              <a:gd name="connsiteX11" fmla="*/ 1047374 w 1358557"/>
              <a:gd name="connsiteY11" fmla="*/ 108340 h 1358657"/>
              <a:gd name="connsiteX12" fmla="*/ 1044607 w 1358557"/>
              <a:gd name="connsiteY12" fmla="*/ 106579 h 1358657"/>
              <a:gd name="connsiteX13" fmla="*/ 988549 w 1358557"/>
              <a:gd name="connsiteY13" fmla="*/ 74374 h 1358657"/>
              <a:gd name="connsiteX14" fmla="*/ 987945 w 1358557"/>
              <a:gd name="connsiteY14" fmla="*/ 74072 h 1358657"/>
              <a:gd name="connsiteX15" fmla="*/ 974912 w 1358557"/>
              <a:gd name="connsiteY15" fmla="*/ 67631 h 1358657"/>
              <a:gd name="connsiteX16" fmla="*/ 970887 w 1358557"/>
              <a:gd name="connsiteY16" fmla="*/ 65719 h 1358657"/>
              <a:gd name="connsiteX17" fmla="*/ 961376 w 1358557"/>
              <a:gd name="connsiteY17" fmla="*/ 61291 h 1358657"/>
              <a:gd name="connsiteX18" fmla="*/ 955388 w 1358557"/>
              <a:gd name="connsiteY18" fmla="*/ 58573 h 1358657"/>
              <a:gd name="connsiteX19" fmla="*/ 947991 w 1358557"/>
              <a:gd name="connsiteY19" fmla="*/ 55353 h 1358657"/>
              <a:gd name="connsiteX20" fmla="*/ 940392 w 1358557"/>
              <a:gd name="connsiteY20" fmla="*/ 52132 h 1358657"/>
              <a:gd name="connsiteX21" fmla="*/ 935159 w 1358557"/>
              <a:gd name="connsiteY21" fmla="*/ 49968 h 1358657"/>
              <a:gd name="connsiteX22" fmla="*/ 925598 w 1358557"/>
              <a:gd name="connsiteY22" fmla="*/ 46144 h 1358657"/>
              <a:gd name="connsiteX23" fmla="*/ 924994 w 1358557"/>
              <a:gd name="connsiteY23" fmla="*/ 45892 h 1358657"/>
              <a:gd name="connsiteX24" fmla="*/ 724517 w 1358557"/>
              <a:gd name="connsiteY24" fmla="*/ 1510 h 1358657"/>
              <a:gd name="connsiteX25" fmla="*/ 717371 w 1358557"/>
              <a:gd name="connsiteY25" fmla="*/ 1057 h 1358657"/>
              <a:gd name="connsiteX26" fmla="*/ 709823 w 1358557"/>
              <a:gd name="connsiteY26" fmla="*/ 704 h 1358657"/>
              <a:gd name="connsiteX27" fmla="*/ 700665 w 1358557"/>
              <a:gd name="connsiteY27" fmla="*/ 352 h 1358657"/>
              <a:gd name="connsiteX28" fmla="*/ 694274 w 1358557"/>
              <a:gd name="connsiteY28" fmla="*/ 151 h 1358657"/>
              <a:gd name="connsiteX29" fmla="*/ 682549 w 1358557"/>
              <a:gd name="connsiteY29" fmla="*/ 0 h 1358657"/>
              <a:gd name="connsiteX30" fmla="*/ 678373 w 1358557"/>
              <a:gd name="connsiteY30" fmla="*/ 0 h 1358657"/>
              <a:gd name="connsiteX31" fmla="*/ 662471 w 1358557"/>
              <a:gd name="connsiteY31" fmla="*/ 201 h 1358657"/>
              <a:gd name="connsiteX32" fmla="*/ 658043 w 1358557"/>
              <a:gd name="connsiteY32" fmla="*/ 352 h 1358657"/>
              <a:gd name="connsiteX33" fmla="*/ 646822 w 1358557"/>
              <a:gd name="connsiteY33" fmla="*/ 755 h 1358657"/>
              <a:gd name="connsiteX34" fmla="*/ 639827 w 1358557"/>
              <a:gd name="connsiteY34" fmla="*/ 1157 h 1358657"/>
              <a:gd name="connsiteX35" fmla="*/ 631474 w 1358557"/>
              <a:gd name="connsiteY35" fmla="*/ 1711 h 1358657"/>
              <a:gd name="connsiteX36" fmla="*/ 623272 w 1358557"/>
              <a:gd name="connsiteY36" fmla="*/ 2315 h 1358657"/>
              <a:gd name="connsiteX37" fmla="*/ 616931 w 1358557"/>
              <a:gd name="connsiteY37" fmla="*/ 2868 h 1358657"/>
              <a:gd name="connsiteX38" fmla="*/ 607219 w 1358557"/>
              <a:gd name="connsiteY38" fmla="*/ 3774 h 1358657"/>
              <a:gd name="connsiteX39" fmla="*/ 607018 w 1358557"/>
              <a:gd name="connsiteY39" fmla="*/ 3774 h 1358657"/>
              <a:gd name="connsiteX40" fmla="*/ 566057 w 1358557"/>
              <a:gd name="connsiteY40" fmla="*/ 9410 h 1358657"/>
              <a:gd name="connsiteX41" fmla="*/ 565000 w 1358557"/>
              <a:gd name="connsiteY41" fmla="*/ 9561 h 1358657"/>
              <a:gd name="connsiteX42" fmla="*/ 551816 w 1358557"/>
              <a:gd name="connsiteY42" fmla="*/ 11926 h 1358657"/>
              <a:gd name="connsiteX43" fmla="*/ 551062 w 1358557"/>
              <a:gd name="connsiteY43" fmla="*/ 12077 h 1358657"/>
              <a:gd name="connsiteX44" fmla="*/ 484739 w 1358557"/>
              <a:gd name="connsiteY44" fmla="*/ 28230 h 1358657"/>
              <a:gd name="connsiteX45" fmla="*/ 481921 w 1358557"/>
              <a:gd name="connsiteY45" fmla="*/ 29085 h 1358657"/>
              <a:gd name="connsiteX46" fmla="*/ 471605 w 1358557"/>
              <a:gd name="connsiteY46" fmla="*/ 32306 h 1358657"/>
              <a:gd name="connsiteX47" fmla="*/ 466774 w 1358557"/>
              <a:gd name="connsiteY47" fmla="*/ 33866 h 1358657"/>
              <a:gd name="connsiteX48" fmla="*/ 457918 w 1358557"/>
              <a:gd name="connsiteY48" fmla="*/ 36835 h 1358657"/>
              <a:gd name="connsiteX49" fmla="*/ 450974 w 1358557"/>
              <a:gd name="connsiteY49" fmla="*/ 39300 h 1358657"/>
              <a:gd name="connsiteX50" fmla="*/ 443979 w 1358557"/>
              <a:gd name="connsiteY50" fmla="*/ 41816 h 1358657"/>
              <a:gd name="connsiteX51" fmla="*/ 431047 w 1358557"/>
              <a:gd name="connsiteY51" fmla="*/ 46748 h 1358657"/>
              <a:gd name="connsiteX52" fmla="*/ 430040 w 1358557"/>
              <a:gd name="connsiteY52" fmla="*/ 47150 h 1358657"/>
              <a:gd name="connsiteX53" fmla="*/ 47050 w 1358557"/>
              <a:gd name="connsiteY53" fmla="*/ 430141 h 1358657"/>
              <a:gd name="connsiteX54" fmla="*/ 46647 w 1358557"/>
              <a:gd name="connsiteY54" fmla="*/ 431198 h 1358657"/>
              <a:gd name="connsiteX55" fmla="*/ 41766 w 1358557"/>
              <a:gd name="connsiteY55" fmla="*/ 444080 h 1358657"/>
              <a:gd name="connsiteX56" fmla="*/ 39250 w 1358557"/>
              <a:gd name="connsiteY56" fmla="*/ 451074 h 1358657"/>
              <a:gd name="connsiteX57" fmla="*/ 36835 w 1358557"/>
              <a:gd name="connsiteY57" fmla="*/ 457968 h 1358657"/>
              <a:gd name="connsiteX58" fmla="*/ 33866 w 1358557"/>
              <a:gd name="connsiteY58" fmla="*/ 466875 h 1358657"/>
              <a:gd name="connsiteX59" fmla="*/ 32306 w 1358557"/>
              <a:gd name="connsiteY59" fmla="*/ 471756 h 1358657"/>
              <a:gd name="connsiteX60" fmla="*/ 29085 w 1358557"/>
              <a:gd name="connsiteY60" fmla="*/ 482072 h 1358657"/>
              <a:gd name="connsiteX61" fmla="*/ 28230 w 1358557"/>
              <a:gd name="connsiteY61" fmla="*/ 484890 h 1358657"/>
              <a:gd name="connsiteX62" fmla="*/ 12027 w 1358557"/>
              <a:gd name="connsiteY62" fmla="*/ 551263 h 1358657"/>
              <a:gd name="connsiteX63" fmla="*/ 11876 w 1358557"/>
              <a:gd name="connsiteY63" fmla="*/ 551967 h 1358657"/>
              <a:gd name="connsiteX64" fmla="*/ 9511 w 1358557"/>
              <a:gd name="connsiteY64" fmla="*/ 565202 h 1358657"/>
              <a:gd name="connsiteX65" fmla="*/ 9360 w 1358557"/>
              <a:gd name="connsiteY65" fmla="*/ 566158 h 1358657"/>
              <a:gd name="connsiteX66" fmla="*/ 3724 w 1358557"/>
              <a:gd name="connsiteY66" fmla="*/ 607270 h 1358657"/>
              <a:gd name="connsiteX67" fmla="*/ 3724 w 1358557"/>
              <a:gd name="connsiteY67" fmla="*/ 607320 h 1358657"/>
              <a:gd name="connsiteX68" fmla="*/ 2818 w 1358557"/>
              <a:gd name="connsiteY68" fmla="*/ 617032 h 1358657"/>
              <a:gd name="connsiteX69" fmla="*/ 2264 w 1358557"/>
              <a:gd name="connsiteY69" fmla="*/ 623372 h 1358657"/>
              <a:gd name="connsiteX70" fmla="*/ 1661 w 1358557"/>
              <a:gd name="connsiteY70" fmla="*/ 631625 h 1358657"/>
              <a:gd name="connsiteX71" fmla="*/ 1157 w 1358557"/>
              <a:gd name="connsiteY71" fmla="*/ 639928 h 1358657"/>
              <a:gd name="connsiteX72" fmla="*/ 755 w 1358557"/>
              <a:gd name="connsiteY72" fmla="*/ 646922 h 1358657"/>
              <a:gd name="connsiteX73" fmla="*/ 352 w 1358557"/>
              <a:gd name="connsiteY73" fmla="*/ 658144 h 1358657"/>
              <a:gd name="connsiteX74" fmla="*/ 201 w 1358557"/>
              <a:gd name="connsiteY74" fmla="*/ 662572 h 1358657"/>
              <a:gd name="connsiteX75" fmla="*/ 0 w 1358557"/>
              <a:gd name="connsiteY75" fmla="*/ 678473 h 1358657"/>
              <a:gd name="connsiteX76" fmla="*/ 50 w 1358557"/>
              <a:gd name="connsiteY76" fmla="*/ 682700 h 1358657"/>
              <a:gd name="connsiteX77" fmla="*/ 201 w 1358557"/>
              <a:gd name="connsiteY77" fmla="*/ 694375 h 1358657"/>
              <a:gd name="connsiteX78" fmla="*/ 403 w 1358557"/>
              <a:gd name="connsiteY78" fmla="*/ 700765 h 1358657"/>
              <a:gd name="connsiteX79" fmla="*/ 755 w 1358557"/>
              <a:gd name="connsiteY79" fmla="*/ 709874 h 1358657"/>
              <a:gd name="connsiteX80" fmla="*/ 1107 w 1358557"/>
              <a:gd name="connsiteY80" fmla="*/ 717472 h 1358657"/>
              <a:gd name="connsiteX81" fmla="*/ 1560 w 1358557"/>
              <a:gd name="connsiteY81" fmla="*/ 724567 h 1358657"/>
              <a:gd name="connsiteX82" fmla="*/ 45892 w 1358557"/>
              <a:gd name="connsiteY82" fmla="*/ 925095 h 1358657"/>
              <a:gd name="connsiteX83" fmla="*/ 46094 w 1358557"/>
              <a:gd name="connsiteY83" fmla="*/ 925699 h 1358657"/>
              <a:gd name="connsiteX84" fmla="*/ 49918 w 1358557"/>
              <a:gd name="connsiteY84" fmla="*/ 935310 h 1358657"/>
              <a:gd name="connsiteX85" fmla="*/ 52032 w 1358557"/>
              <a:gd name="connsiteY85" fmla="*/ 940543 h 1358657"/>
              <a:gd name="connsiteX86" fmla="*/ 55252 w 1358557"/>
              <a:gd name="connsiteY86" fmla="*/ 948192 h 1358657"/>
              <a:gd name="connsiteX87" fmla="*/ 58473 w 1358557"/>
              <a:gd name="connsiteY87" fmla="*/ 955589 h 1358657"/>
              <a:gd name="connsiteX88" fmla="*/ 61190 w 1358557"/>
              <a:gd name="connsiteY88" fmla="*/ 961577 h 1358657"/>
              <a:gd name="connsiteX89" fmla="*/ 65618 w 1358557"/>
              <a:gd name="connsiteY89" fmla="*/ 971088 h 1358657"/>
              <a:gd name="connsiteX90" fmla="*/ 67530 w 1358557"/>
              <a:gd name="connsiteY90" fmla="*/ 975114 h 1358657"/>
              <a:gd name="connsiteX91" fmla="*/ 73971 w 1358557"/>
              <a:gd name="connsiteY91" fmla="*/ 988147 h 1358657"/>
              <a:gd name="connsiteX92" fmla="*/ 74273 w 1358557"/>
              <a:gd name="connsiteY92" fmla="*/ 988751 h 1358657"/>
              <a:gd name="connsiteX93" fmla="*/ 106479 w 1358557"/>
              <a:gd name="connsiteY93" fmla="*/ 1044808 h 1358657"/>
              <a:gd name="connsiteX94" fmla="*/ 108240 w 1358557"/>
              <a:gd name="connsiteY94" fmla="*/ 1047575 h 1358657"/>
              <a:gd name="connsiteX95" fmla="*/ 142156 w 1358557"/>
              <a:gd name="connsiteY95" fmla="*/ 1095380 h 1358657"/>
              <a:gd name="connsiteX96" fmla="*/ 145527 w 1358557"/>
              <a:gd name="connsiteY96" fmla="*/ 1099708 h 1358657"/>
              <a:gd name="connsiteX97" fmla="*/ 152069 w 1358557"/>
              <a:gd name="connsiteY97" fmla="*/ 1107860 h 1358657"/>
              <a:gd name="connsiteX98" fmla="*/ 156849 w 1358557"/>
              <a:gd name="connsiteY98" fmla="*/ 1113697 h 1358657"/>
              <a:gd name="connsiteX99" fmla="*/ 162938 w 1358557"/>
              <a:gd name="connsiteY99" fmla="*/ 1120893 h 1358657"/>
              <a:gd name="connsiteX100" fmla="*/ 168826 w 1358557"/>
              <a:gd name="connsiteY100" fmla="*/ 1127686 h 1358657"/>
              <a:gd name="connsiteX101" fmla="*/ 174361 w 1358557"/>
              <a:gd name="connsiteY101" fmla="*/ 1133926 h 1358657"/>
              <a:gd name="connsiteX102" fmla="*/ 181758 w 1358557"/>
              <a:gd name="connsiteY102" fmla="*/ 1141977 h 1358657"/>
              <a:gd name="connsiteX103" fmla="*/ 186337 w 1358557"/>
              <a:gd name="connsiteY103" fmla="*/ 1146908 h 1358657"/>
              <a:gd name="connsiteX104" fmla="*/ 198767 w 1358557"/>
              <a:gd name="connsiteY104" fmla="*/ 1159690 h 1358657"/>
              <a:gd name="connsiteX105" fmla="*/ 198767 w 1358557"/>
              <a:gd name="connsiteY105" fmla="*/ 1159690 h 1358657"/>
              <a:gd name="connsiteX106" fmla="*/ 198817 w 1358557"/>
              <a:gd name="connsiteY106" fmla="*/ 1159740 h 1358657"/>
              <a:gd name="connsiteX107" fmla="*/ 679228 w 1358557"/>
              <a:gd name="connsiteY107" fmla="*/ 1358658 h 1358657"/>
              <a:gd name="connsiteX108" fmla="*/ 1358557 w 1358557"/>
              <a:gd name="connsiteY108" fmla="*/ 679329 h 135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358557" h="1358657">
                <a:moveTo>
                  <a:pt x="1358557" y="679329"/>
                </a:moveTo>
                <a:cubicBezTo>
                  <a:pt x="1358557" y="491633"/>
                  <a:pt x="1282472" y="321750"/>
                  <a:pt x="1159388" y="198817"/>
                </a:cubicBezTo>
                <a:cubicBezTo>
                  <a:pt x="1155211" y="194640"/>
                  <a:pt x="1150984" y="190564"/>
                  <a:pt x="1146758" y="186539"/>
                </a:cubicBezTo>
                <a:cubicBezTo>
                  <a:pt x="1145097" y="184979"/>
                  <a:pt x="1143436" y="183469"/>
                  <a:pt x="1141776" y="181909"/>
                </a:cubicBezTo>
                <a:cubicBezTo>
                  <a:pt x="1139109" y="179443"/>
                  <a:pt x="1136442" y="176978"/>
                  <a:pt x="1133775" y="174562"/>
                </a:cubicBezTo>
                <a:cubicBezTo>
                  <a:pt x="1131712" y="172700"/>
                  <a:pt x="1129598" y="170839"/>
                  <a:pt x="1127485" y="168977"/>
                </a:cubicBezTo>
                <a:cubicBezTo>
                  <a:pt x="1125220" y="167014"/>
                  <a:pt x="1122956" y="165052"/>
                  <a:pt x="1120691" y="163089"/>
                </a:cubicBezTo>
                <a:cubicBezTo>
                  <a:pt x="1118326" y="161026"/>
                  <a:pt x="1115911" y="159013"/>
                  <a:pt x="1113496" y="157000"/>
                </a:cubicBezTo>
                <a:cubicBezTo>
                  <a:pt x="1111583" y="155390"/>
                  <a:pt x="1109621" y="153780"/>
                  <a:pt x="1107658" y="152220"/>
                </a:cubicBezTo>
                <a:cubicBezTo>
                  <a:pt x="1104941" y="150006"/>
                  <a:pt x="1102224" y="147792"/>
                  <a:pt x="1099506" y="145628"/>
                </a:cubicBezTo>
                <a:cubicBezTo>
                  <a:pt x="1098047" y="144471"/>
                  <a:pt x="1096588" y="143364"/>
                  <a:pt x="1095179" y="142257"/>
                </a:cubicBezTo>
                <a:cubicBezTo>
                  <a:pt x="1079781" y="130280"/>
                  <a:pt x="1063829" y="118958"/>
                  <a:pt x="1047374" y="108340"/>
                </a:cubicBezTo>
                <a:cubicBezTo>
                  <a:pt x="1046468" y="107737"/>
                  <a:pt x="1045563" y="107133"/>
                  <a:pt x="1044607" y="106579"/>
                </a:cubicBezTo>
                <a:cubicBezTo>
                  <a:pt x="1026491" y="95005"/>
                  <a:pt x="1007772" y="84237"/>
                  <a:pt x="988549" y="74374"/>
                </a:cubicBezTo>
                <a:cubicBezTo>
                  <a:pt x="988348" y="74273"/>
                  <a:pt x="988147" y="74173"/>
                  <a:pt x="987945" y="74072"/>
                </a:cubicBezTo>
                <a:cubicBezTo>
                  <a:pt x="983618" y="71858"/>
                  <a:pt x="979290" y="69744"/>
                  <a:pt x="974912" y="67631"/>
                </a:cubicBezTo>
                <a:cubicBezTo>
                  <a:pt x="973554" y="66977"/>
                  <a:pt x="972195" y="66323"/>
                  <a:pt x="970887" y="65719"/>
                </a:cubicBezTo>
                <a:cubicBezTo>
                  <a:pt x="967717" y="64209"/>
                  <a:pt x="964546" y="62750"/>
                  <a:pt x="961376" y="61291"/>
                </a:cubicBezTo>
                <a:cubicBezTo>
                  <a:pt x="959363" y="60385"/>
                  <a:pt x="957401" y="59479"/>
                  <a:pt x="955388" y="58573"/>
                </a:cubicBezTo>
                <a:cubicBezTo>
                  <a:pt x="952922" y="57466"/>
                  <a:pt x="950457" y="56409"/>
                  <a:pt x="947991" y="55353"/>
                </a:cubicBezTo>
                <a:cubicBezTo>
                  <a:pt x="945475" y="54246"/>
                  <a:pt x="942908" y="53189"/>
                  <a:pt x="940392" y="52132"/>
                </a:cubicBezTo>
                <a:cubicBezTo>
                  <a:pt x="938631" y="51428"/>
                  <a:pt x="936920" y="50723"/>
                  <a:pt x="935159" y="49968"/>
                </a:cubicBezTo>
                <a:cubicBezTo>
                  <a:pt x="931989" y="48660"/>
                  <a:pt x="928768" y="47352"/>
                  <a:pt x="925598" y="46144"/>
                </a:cubicBezTo>
                <a:cubicBezTo>
                  <a:pt x="925397" y="46043"/>
                  <a:pt x="925196" y="45993"/>
                  <a:pt x="924994" y="45892"/>
                </a:cubicBezTo>
                <a:cubicBezTo>
                  <a:pt x="860383" y="20833"/>
                  <a:pt x="792701" y="6038"/>
                  <a:pt x="724517" y="1510"/>
                </a:cubicBezTo>
                <a:cubicBezTo>
                  <a:pt x="722152" y="1359"/>
                  <a:pt x="719736" y="1208"/>
                  <a:pt x="717371" y="1057"/>
                </a:cubicBezTo>
                <a:cubicBezTo>
                  <a:pt x="714855" y="906"/>
                  <a:pt x="712339" y="805"/>
                  <a:pt x="709823" y="704"/>
                </a:cubicBezTo>
                <a:cubicBezTo>
                  <a:pt x="706754" y="554"/>
                  <a:pt x="703734" y="453"/>
                  <a:pt x="700665" y="352"/>
                </a:cubicBezTo>
                <a:cubicBezTo>
                  <a:pt x="698551" y="302"/>
                  <a:pt x="696438" y="201"/>
                  <a:pt x="694274" y="151"/>
                </a:cubicBezTo>
                <a:cubicBezTo>
                  <a:pt x="690399" y="50"/>
                  <a:pt x="686474" y="0"/>
                  <a:pt x="682549" y="0"/>
                </a:cubicBezTo>
                <a:cubicBezTo>
                  <a:pt x="681140" y="0"/>
                  <a:pt x="679782" y="0"/>
                  <a:pt x="678373" y="0"/>
                </a:cubicBezTo>
                <a:cubicBezTo>
                  <a:pt x="673039" y="0"/>
                  <a:pt x="667755" y="50"/>
                  <a:pt x="662471" y="201"/>
                </a:cubicBezTo>
                <a:cubicBezTo>
                  <a:pt x="661012" y="252"/>
                  <a:pt x="659503" y="302"/>
                  <a:pt x="658043" y="352"/>
                </a:cubicBezTo>
                <a:cubicBezTo>
                  <a:pt x="654269" y="453"/>
                  <a:pt x="650545" y="604"/>
                  <a:pt x="646822" y="755"/>
                </a:cubicBezTo>
                <a:cubicBezTo>
                  <a:pt x="644507" y="855"/>
                  <a:pt x="642192" y="1006"/>
                  <a:pt x="639827" y="1157"/>
                </a:cubicBezTo>
                <a:cubicBezTo>
                  <a:pt x="637060" y="1308"/>
                  <a:pt x="634242" y="1510"/>
                  <a:pt x="631474" y="1711"/>
                </a:cubicBezTo>
                <a:cubicBezTo>
                  <a:pt x="628757" y="1912"/>
                  <a:pt x="625989" y="2113"/>
                  <a:pt x="623272" y="2315"/>
                </a:cubicBezTo>
                <a:cubicBezTo>
                  <a:pt x="621158" y="2466"/>
                  <a:pt x="619045" y="2667"/>
                  <a:pt x="616931" y="2868"/>
                </a:cubicBezTo>
                <a:cubicBezTo>
                  <a:pt x="613711" y="3170"/>
                  <a:pt x="610440" y="3472"/>
                  <a:pt x="607219" y="3774"/>
                </a:cubicBezTo>
                <a:cubicBezTo>
                  <a:pt x="607169" y="3774"/>
                  <a:pt x="607119" y="3774"/>
                  <a:pt x="607018" y="3774"/>
                </a:cubicBezTo>
                <a:cubicBezTo>
                  <a:pt x="593331" y="5233"/>
                  <a:pt x="579644" y="7095"/>
                  <a:pt x="566057" y="9410"/>
                </a:cubicBezTo>
                <a:cubicBezTo>
                  <a:pt x="565705" y="9460"/>
                  <a:pt x="565353" y="9511"/>
                  <a:pt x="565000" y="9561"/>
                </a:cubicBezTo>
                <a:cubicBezTo>
                  <a:pt x="560622" y="10316"/>
                  <a:pt x="556194" y="11071"/>
                  <a:pt x="551816" y="11926"/>
                </a:cubicBezTo>
                <a:cubicBezTo>
                  <a:pt x="551565" y="11976"/>
                  <a:pt x="551313" y="12027"/>
                  <a:pt x="551062" y="12077"/>
                </a:cubicBezTo>
                <a:cubicBezTo>
                  <a:pt x="528769" y="16354"/>
                  <a:pt x="506628" y="21739"/>
                  <a:pt x="484739" y="28230"/>
                </a:cubicBezTo>
                <a:cubicBezTo>
                  <a:pt x="483783" y="28532"/>
                  <a:pt x="482877" y="28783"/>
                  <a:pt x="481921" y="29085"/>
                </a:cubicBezTo>
                <a:cubicBezTo>
                  <a:pt x="478499" y="30142"/>
                  <a:pt x="475027" y="31199"/>
                  <a:pt x="471605" y="32306"/>
                </a:cubicBezTo>
                <a:cubicBezTo>
                  <a:pt x="469995" y="32809"/>
                  <a:pt x="468385" y="33363"/>
                  <a:pt x="466774" y="33866"/>
                </a:cubicBezTo>
                <a:cubicBezTo>
                  <a:pt x="463806" y="34822"/>
                  <a:pt x="460837" y="35828"/>
                  <a:pt x="457918" y="36835"/>
                </a:cubicBezTo>
                <a:cubicBezTo>
                  <a:pt x="455603" y="37640"/>
                  <a:pt x="453288" y="38445"/>
                  <a:pt x="450974" y="39300"/>
                </a:cubicBezTo>
                <a:cubicBezTo>
                  <a:pt x="448659" y="40106"/>
                  <a:pt x="446294" y="40961"/>
                  <a:pt x="443979" y="41816"/>
                </a:cubicBezTo>
                <a:cubicBezTo>
                  <a:pt x="439652" y="43427"/>
                  <a:pt x="435324" y="45037"/>
                  <a:pt x="431047" y="46748"/>
                </a:cubicBezTo>
                <a:cubicBezTo>
                  <a:pt x="430695" y="46899"/>
                  <a:pt x="430393" y="46999"/>
                  <a:pt x="430040" y="47150"/>
                </a:cubicBezTo>
                <a:cubicBezTo>
                  <a:pt x="255277" y="116090"/>
                  <a:pt x="115989" y="255377"/>
                  <a:pt x="47050" y="430141"/>
                </a:cubicBezTo>
                <a:cubicBezTo>
                  <a:pt x="46899" y="430493"/>
                  <a:pt x="46798" y="430845"/>
                  <a:pt x="46647" y="431198"/>
                </a:cubicBezTo>
                <a:cubicBezTo>
                  <a:pt x="44987" y="435475"/>
                  <a:pt x="43326" y="439752"/>
                  <a:pt x="41766" y="444080"/>
                </a:cubicBezTo>
                <a:cubicBezTo>
                  <a:pt x="40911" y="446395"/>
                  <a:pt x="40106" y="448760"/>
                  <a:pt x="39250" y="451074"/>
                </a:cubicBezTo>
                <a:cubicBezTo>
                  <a:pt x="38445" y="453389"/>
                  <a:pt x="37590" y="455654"/>
                  <a:pt x="36835" y="457968"/>
                </a:cubicBezTo>
                <a:cubicBezTo>
                  <a:pt x="35828" y="460937"/>
                  <a:pt x="34822" y="463906"/>
                  <a:pt x="33866" y="466875"/>
                </a:cubicBezTo>
                <a:cubicBezTo>
                  <a:pt x="33312" y="468485"/>
                  <a:pt x="32809" y="470096"/>
                  <a:pt x="32306" y="471756"/>
                </a:cubicBezTo>
                <a:cubicBezTo>
                  <a:pt x="31199" y="475178"/>
                  <a:pt x="30142" y="478600"/>
                  <a:pt x="29085" y="482072"/>
                </a:cubicBezTo>
                <a:cubicBezTo>
                  <a:pt x="28783" y="483028"/>
                  <a:pt x="28532" y="483934"/>
                  <a:pt x="28230" y="484890"/>
                </a:cubicBezTo>
                <a:cubicBezTo>
                  <a:pt x="21739" y="506779"/>
                  <a:pt x="16304" y="528920"/>
                  <a:pt x="12027" y="551263"/>
                </a:cubicBezTo>
                <a:cubicBezTo>
                  <a:pt x="11976" y="551514"/>
                  <a:pt x="11926" y="551716"/>
                  <a:pt x="11876" y="551967"/>
                </a:cubicBezTo>
                <a:cubicBezTo>
                  <a:pt x="11020" y="556345"/>
                  <a:pt x="10265" y="560773"/>
                  <a:pt x="9511" y="565202"/>
                </a:cubicBezTo>
                <a:cubicBezTo>
                  <a:pt x="9460" y="565504"/>
                  <a:pt x="9410" y="565856"/>
                  <a:pt x="9360" y="566158"/>
                </a:cubicBezTo>
                <a:cubicBezTo>
                  <a:pt x="7045" y="579795"/>
                  <a:pt x="5183" y="593532"/>
                  <a:pt x="3724" y="607270"/>
                </a:cubicBezTo>
                <a:cubicBezTo>
                  <a:pt x="3724" y="607270"/>
                  <a:pt x="3724" y="607270"/>
                  <a:pt x="3724" y="607320"/>
                </a:cubicBezTo>
                <a:cubicBezTo>
                  <a:pt x="3371" y="610541"/>
                  <a:pt x="3070" y="613811"/>
                  <a:pt x="2818" y="617032"/>
                </a:cubicBezTo>
                <a:cubicBezTo>
                  <a:pt x="2617" y="619145"/>
                  <a:pt x="2415" y="621259"/>
                  <a:pt x="2264" y="623372"/>
                </a:cubicBezTo>
                <a:cubicBezTo>
                  <a:pt x="2063" y="626140"/>
                  <a:pt x="1862" y="628857"/>
                  <a:pt x="1661" y="631625"/>
                </a:cubicBezTo>
                <a:cubicBezTo>
                  <a:pt x="1459" y="634393"/>
                  <a:pt x="1308" y="637160"/>
                  <a:pt x="1157" y="639928"/>
                </a:cubicBezTo>
                <a:cubicBezTo>
                  <a:pt x="1006" y="642243"/>
                  <a:pt x="906" y="644608"/>
                  <a:pt x="755" y="646922"/>
                </a:cubicBezTo>
                <a:cubicBezTo>
                  <a:pt x="604" y="650646"/>
                  <a:pt x="453" y="654420"/>
                  <a:pt x="352" y="658144"/>
                </a:cubicBezTo>
                <a:cubicBezTo>
                  <a:pt x="302" y="659603"/>
                  <a:pt x="252" y="661113"/>
                  <a:pt x="201" y="662572"/>
                </a:cubicBezTo>
                <a:cubicBezTo>
                  <a:pt x="50" y="667856"/>
                  <a:pt x="0" y="673139"/>
                  <a:pt x="0" y="678473"/>
                </a:cubicBezTo>
                <a:cubicBezTo>
                  <a:pt x="0" y="679882"/>
                  <a:pt x="0" y="681291"/>
                  <a:pt x="50" y="682700"/>
                </a:cubicBezTo>
                <a:cubicBezTo>
                  <a:pt x="50" y="686625"/>
                  <a:pt x="101" y="690500"/>
                  <a:pt x="201" y="694375"/>
                </a:cubicBezTo>
                <a:cubicBezTo>
                  <a:pt x="252" y="696488"/>
                  <a:pt x="302" y="698652"/>
                  <a:pt x="403" y="700765"/>
                </a:cubicBezTo>
                <a:cubicBezTo>
                  <a:pt x="503" y="703785"/>
                  <a:pt x="604" y="706854"/>
                  <a:pt x="755" y="709874"/>
                </a:cubicBezTo>
                <a:cubicBezTo>
                  <a:pt x="855" y="712390"/>
                  <a:pt x="1006" y="714956"/>
                  <a:pt x="1107" y="717472"/>
                </a:cubicBezTo>
                <a:cubicBezTo>
                  <a:pt x="1258" y="719837"/>
                  <a:pt x="1409" y="722202"/>
                  <a:pt x="1560" y="724567"/>
                </a:cubicBezTo>
                <a:cubicBezTo>
                  <a:pt x="6089" y="792802"/>
                  <a:pt x="20833" y="860483"/>
                  <a:pt x="45892" y="925095"/>
                </a:cubicBezTo>
                <a:cubicBezTo>
                  <a:pt x="45993" y="925296"/>
                  <a:pt x="46043" y="925498"/>
                  <a:pt x="46094" y="925699"/>
                </a:cubicBezTo>
                <a:cubicBezTo>
                  <a:pt x="47352" y="928919"/>
                  <a:pt x="48660" y="932090"/>
                  <a:pt x="49918" y="935310"/>
                </a:cubicBezTo>
                <a:cubicBezTo>
                  <a:pt x="50623" y="937071"/>
                  <a:pt x="51327" y="938782"/>
                  <a:pt x="52032" y="940543"/>
                </a:cubicBezTo>
                <a:cubicBezTo>
                  <a:pt x="53088" y="943110"/>
                  <a:pt x="54195" y="945626"/>
                  <a:pt x="55252" y="948192"/>
                </a:cubicBezTo>
                <a:cubicBezTo>
                  <a:pt x="56309" y="950658"/>
                  <a:pt x="57366" y="953124"/>
                  <a:pt x="58473" y="955589"/>
                </a:cubicBezTo>
                <a:cubicBezTo>
                  <a:pt x="59378" y="957602"/>
                  <a:pt x="60284" y="959615"/>
                  <a:pt x="61190" y="961577"/>
                </a:cubicBezTo>
                <a:cubicBezTo>
                  <a:pt x="62649" y="964748"/>
                  <a:pt x="64109" y="967918"/>
                  <a:pt x="65618" y="971088"/>
                </a:cubicBezTo>
                <a:cubicBezTo>
                  <a:pt x="66272" y="972447"/>
                  <a:pt x="66876" y="973805"/>
                  <a:pt x="67530" y="975114"/>
                </a:cubicBezTo>
                <a:cubicBezTo>
                  <a:pt x="69644" y="979492"/>
                  <a:pt x="71808" y="983819"/>
                  <a:pt x="73971" y="988147"/>
                </a:cubicBezTo>
                <a:cubicBezTo>
                  <a:pt x="74072" y="988348"/>
                  <a:pt x="74173" y="988549"/>
                  <a:pt x="74273" y="988751"/>
                </a:cubicBezTo>
                <a:cubicBezTo>
                  <a:pt x="84136" y="1007973"/>
                  <a:pt x="94905" y="1026692"/>
                  <a:pt x="106479" y="1044808"/>
                </a:cubicBezTo>
                <a:cubicBezTo>
                  <a:pt x="107082" y="1045714"/>
                  <a:pt x="107686" y="1046619"/>
                  <a:pt x="108240" y="1047575"/>
                </a:cubicBezTo>
                <a:cubicBezTo>
                  <a:pt x="118857" y="1064030"/>
                  <a:pt x="130180" y="1079932"/>
                  <a:pt x="142156" y="1095380"/>
                </a:cubicBezTo>
                <a:cubicBezTo>
                  <a:pt x="143263" y="1096839"/>
                  <a:pt x="144370" y="1098299"/>
                  <a:pt x="145527" y="1099708"/>
                </a:cubicBezTo>
                <a:cubicBezTo>
                  <a:pt x="147691" y="1102425"/>
                  <a:pt x="149905" y="1105142"/>
                  <a:pt x="152069" y="1107860"/>
                </a:cubicBezTo>
                <a:cubicBezTo>
                  <a:pt x="153679" y="1109822"/>
                  <a:pt x="155239" y="1111785"/>
                  <a:pt x="156849" y="1113697"/>
                </a:cubicBezTo>
                <a:cubicBezTo>
                  <a:pt x="158862" y="1116112"/>
                  <a:pt x="160875" y="1118477"/>
                  <a:pt x="162938" y="1120893"/>
                </a:cubicBezTo>
                <a:cubicBezTo>
                  <a:pt x="164901" y="1123157"/>
                  <a:pt x="166863" y="1125421"/>
                  <a:pt x="168826" y="1127686"/>
                </a:cubicBezTo>
                <a:cubicBezTo>
                  <a:pt x="170688" y="1129799"/>
                  <a:pt x="172499" y="1131863"/>
                  <a:pt x="174361" y="1133926"/>
                </a:cubicBezTo>
                <a:cubicBezTo>
                  <a:pt x="176776" y="1136643"/>
                  <a:pt x="179293" y="1139310"/>
                  <a:pt x="181758" y="1141977"/>
                </a:cubicBezTo>
                <a:cubicBezTo>
                  <a:pt x="183268" y="1143638"/>
                  <a:pt x="184777" y="1145248"/>
                  <a:pt x="186337" y="1146908"/>
                </a:cubicBezTo>
                <a:cubicBezTo>
                  <a:pt x="190413" y="1151236"/>
                  <a:pt x="194540" y="1155463"/>
                  <a:pt x="198767" y="1159690"/>
                </a:cubicBezTo>
                <a:cubicBezTo>
                  <a:pt x="198767" y="1159690"/>
                  <a:pt x="198767" y="1159690"/>
                  <a:pt x="198767" y="1159690"/>
                </a:cubicBezTo>
                <a:lnTo>
                  <a:pt x="198817" y="1159740"/>
                </a:lnTo>
                <a:cubicBezTo>
                  <a:pt x="321801" y="1282623"/>
                  <a:pt x="491633" y="1358658"/>
                  <a:pt x="679228" y="1358658"/>
                </a:cubicBezTo>
                <a:cubicBezTo>
                  <a:pt x="1054419" y="1358658"/>
                  <a:pt x="1358557" y="1054520"/>
                  <a:pt x="1358557" y="679329"/>
                </a:cubicBezTo>
                <a:close/>
              </a:path>
            </a:pathLst>
          </a:custGeom>
          <a:solidFill>
            <a:schemeClr val="accent4"/>
          </a:solidFill>
          <a:ln w="503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3B6C461-F696-455E-A5F8-78D4609E0B8E}"/>
              </a:ext>
            </a:extLst>
          </p:cNvPr>
          <p:cNvSpPr/>
          <p:nvPr/>
        </p:nvSpPr>
        <p:spPr>
          <a:xfrm>
            <a:off x="4011190" y="4837279"/>
            <a:ext cx="1358657" cy="1358506"/>
          </a:xfrm>
          <a:custGeom>
            <a:avLst/>
            <a:gdLst>
              <a:gd name="connsiteX0" fmla="*/ 679329 w 1358657"/>
              <a:gd name="connsiteY0" fmla="*/ 0 h 1358506"/>
              <a:gd name="connsiteX1" fmla="*/ 198817 w 1358657"/>
              <a:gd name="connsiteY1" fmla="*/ 199169 h 1358506"/>
              <a:gd name="connsiteX2" fmla="*/ 186539 w 1358657"/>
              <a:gd name="connsiteY2" fmla="*/ 211800 h 1358506"/>
              <a:gd name="connsiteX3" fmla="*/ 181909 w 1358657"/>
              <a:gd name="connsiteY3" fmla="*/ 216781 h 1358506"/>
              <a:gd name="connsiteX4" fmla="*/ 174562 w 1358657"/>
              <a:gd name="connsiteY4" fmla="*/ 224783 h 1358506"/>
              <a:gd name="connsiteX5" fmla="*/ 168977 w 1358657"/>
              <a:gd name="connsiteY5" fmla="*/ 231073 h 1358506"/>
              <a:gd name="connsiteX6" fmla="*/ 163089 w 1358657"/>
              <a:gd name="connsiteY6" fmla="*/ 237866 h 1358506"/>
              <a:gd name="connsiteX7" fmla="*/ 157000 w 1358657"/>
              <a:gd name="connsiteY7" fmla="*/ 245062 h 1358506"/>
              <a:gd name="connsiteX8" fmla="*/ 152220 w 1358657"/>
              <a:gd name="connsiteY8" fmla="*/ 250899 h 1358506"/>
              <a:gd name="connsiteX9" fmla="*/ 145628 w 1358657"/>
              <a:gd name="connsiteY9" fmla="*/ 259051 h 1358506"/>
              <a:gd name="connsiteX10" fmla="*/ 142257 w 1358657"/>
              <a:gd name="connsiteY10" fmla="*/ 263378 h 1358506"/>
              <a:gd name="connsiteX11" fmla="*/ 108340 w 1358657"/>
              <a:gd name="connsiteY11" fmla="*/ 311183 h 1358506"/>
              <a:gd name="connsiteX12" fmla="*/ 106579 w 1358657"/>
              <a:gd name="connsiteY12" fmla="*/ 313951 h 1358506"/>
              <a:gd name="connsiteX13" fmla="*/ 74374 w 1358657"/>
              <a:gd name="connsiteY13" fmla="*/ 370008 h 1358506"/>
              <a:gd name="connsiteX14" fmla="*/ 74072 w 1358657"/>
              <a:gd name="connsiteY14" fmla="*/ 370612 h 1358506"/>
              <a:gd name="connsiteX15" fmla="*/ 67631 w 1358657"/>
              <a:gd name="connsiteY15" fmla="*/ 383645 h 1358506"/>
              <a:gd name="connsiteX16" fmla="*/ 65719 w 1358657"/>
              <a:gd name="connsiteY16" fmla="*/ 387671 h 1358506"/>
              <a:gd name="connsiteX17" fmla="*/ 61291 w 1358657"/>
              <a:gd name="connsiteY17" fmla="*/ 397181 h 1358506"/>
              <a:gd name="connsiteX18" fmla="*/ 58573 w 1358657"/>
              <a:gd name="connsiteY18" fmla="*/ 403169 h 1358506"/>
              <a:gd name="connsiteX19" fmla="*/ 55353 w 1358657"/>
              <a:gd name="connsiteY19" fmla="*/ 410566 h 1358506"/>
              <a:gd name="connsiteX20" fmla="*/ 52132 w 1358657"/>
              <a:gd name="connsiteY20" fmla="*/ 418165 h 1358506"/>
              <a:gd name="connsiteX21" fmla="*/ 49968 w 1358657"/>
              <a:gd name="connsiteY21" fmla="*/ 423398 h 1358506"/>
              <a:gd name="connsiteX22" fmla="*/ 46144 w 1358657"/>
              <a:gd name="connsiteY22" fmla="*/ 432959 h 1358506"/>
              <a:gd name="connsiteX23" fmla="*/ 45892 w 1358657"/>
              <a:gd name="connsiteY23" fmla="*/ 433563 h 1358506"/>
              <a:gd name="connsiteX24" fmla="*/ 1560 w 1358657"/>
              <a:gd name="connsiteY24" fmla="*/ 634040 h 1358506"/>
              <a:gd name="connsiteX25" fmla="*/ 1107 w 1358657"/>
              <a:gd name="connsiteY25" fmla="*/ 641186 h 1358506"/>
              <a:gd name="connsiteX26" fmla="*/ 755 w 1358657"/>
              <a:gd name="connsiteY26" fmla="*/ 648734 h 1358506"/>
              <a:gd name="connsiteX27" fmla="*/ 403 w 1358657"/>
              <a:gd name="connsiteY27" fmla="*/ 657892 h 1358506"/>
              <a:gd name="connsiteX28" fmla="*/ 201 w 1358657"/>
              <a:gd name="connsiteY28" fmla="*/ 664283 h 1358506"/>
              <a:gd name="connsiteX29" fmla="*/ 50 w 1358657"/>
              <a:gd name="connsiteY29" fmla="*/ 676008 h 1358506"/>
              <a:gd name="connsiteX30" fmla="*/ 0 w 1358657"/>
              <a:gd name="connsiteY30" fmla="*/ 680134 h 1358506"/>
              <a:gd name="connsiteX31" fmla="*/ 201 w 1358657"/>
              <a:gd name="connsiteY31" fmla="*/ 696035 h 1358506"/>
              <a:gd name="connsiteX32" fmla="*/ 352 w 1358657"/>
              <a:gd name="connsiteY32" fmla="*/ 700464 h 1358506"/>
              <a:gd name="connsiteX33" fmla="*/ 755 w 1358657"/>
              <a:gd name="connsiteY33" fmla="*/ 711685 h 1358506"/>
              <a:gd name="connsiteX34" fmla="*/ 1157 w 1358657"/>
              <a:gd name="connsiteY34" fmla="*/ 718680 h 1358506"/>
              <a:gd name="connsiteX35" fmla="*/ 1711 w 1358657"/>
              <a:gd name="connsiteY35" fmla="*/ 727033 h 1358506"/>
              <a:gd name="connsiteX36" fmla="*/ 2315 w 1358657"/>
              <a:gd name="connsiteY36" fmla="*/ 735235 h 1358506"/>
              <a:gd name="connsiteX37" fmla="*/ 2868 w 1358657"/>
              <a:gd name="connsiteY37" fmla="*/ 741576 h 1358506"/>
              <a:gd name="connsiteX38" fmla="*/ 3774 w 1358657"/>
              <a:gd name="connsiteY38" fmla="*/ 751287 h 1358506"/>
              <a:gd name="connsiteX39" fmla="*/ 3774 w 1358657"/>
              <a:gd name="connsiteY39" fmla="*/ 751489 h 1358506"/>
              <a:gd name="connsiteX40" fmla="*/ 9410 w 1358657"/>
              <a:gd name="connsiteY40" fmla="*/ 792450 h 1358506"/>
              <a:gd name="connsiteX41" fmla="*/ 9561 w 1358657"/>
              <a:gd name="connsiteY41" fmla="*/ 793506 h 1358506"/>
              <a:gd name="connsiteX42" fmla="*/ 11926 w 1358657"/>
              <a:gd name="connsiteY42" fmla="*/ 806690 h 1358506"/>
              <a:gd name="connsiteX43" fmla="*/ 12077 w 1358657"/>
              <a:gd name="connsiteY43" fmla="*/ 807445 h 1358506"/>
              <a:gd name="connsiteX44" fmla="*/ 28230 w 1358657"/>
              <a:gd name="connsiteY44" fmla="*/ 873768 h 1358506"/>
              <a:gd name="connsiteX45" fmla="*/ 29085 w 1358657"/>
              <a:gd name="connsiteY45" fmla="*/ 876586 h 1358506"/>
              <a:gd name="connsiteX46" fmla="*/ 32306 w 1358657"/>
              <a:gd name="connsiteY46" fmla="*/ 886902 h 1358506"/>
              <a:gd name="connsiteX47" fmla="*/ 33866 w 1358657"/>
              <a:gd name="connsiteY47" fmla="*/ 891732 h 1358506"/>
              <a:gd name="connsiteX48" fmla="*/ 36835 w 1358657"/>
              <a:gd name="connsiteY48" fmla="*/ 900589 h 1358506"/>
              <a:gd name="connsiteX49" fmla="*/ 39300 w 1358657"/>
              <a:gd name="connsiteY49" fmla="*/ 907533 h 1358506"/>
              <a:gd name="connsiteX50" fmla="*/ 41816 w 1358657"/>
              <a:gd name="connsiteY50" fmla="*/ 914528 h 1358506"/>
              <a:gd name="connsiteX51" fmla="*/ 46748 w 1358657"/>
              <a:gd name="connsiteY51" fmla="*/ 927460 h 1358506"/>
              <a:gd name="connsiteX52" fmla="*/ 47150 w 1358657"/>
              <a:gd name="connsiteY52" fmla="*/ 928466 h 1358506"/>
              <a:gd name="connsiteX53" fmla="*/ 430141 w 1358657"/>
              <a:gd name="connsiteY53" fmla="*/ 1311457 h 1358506"/>
              <a:gd name="connsiteX54" fmla="*/ 431198 w 1358657"/>
              <a:gd name="connsiteY54" fmla="*/ 1311860 h 1358506"/>
              <a:gd name="connsiteX55" fmla="*/ 444080 w 1358657"/>
              <a:gd name="connsiteY55" fmla="*/ 1316741 h 1358506"/>
              <a:gd name="connsiteX56" fmla="*/ 451074 w 1358657"/>
              <a:gd name="connsiteY56" fmla="*/ 1319257 h 1358506"/>
              <a:gd name="connsiteX57" fmla="*/ 457968 w 1358657"/>
              <a:gd name="connsiteY57" fmla="*/ 1321672 h 1358506"/>
              <a:gd name="connsiteX58" fmla="*/ 466875 w 1358657"/>
              <a:gd name="connsiteY58" fmla="*/ 1324641 h 1358506"/>
              <a:gd name="connsiteX59" fmla="*/ 471756 w 1358657"/>
              <a:gd name="connsiteY59" fmla="*/ 1326201 h 1358506"/>
              <a:gd name="connsiteX60" fmla="*/ 482072 w 1358657"/>
              <a:gd name="connsiteY60" fmla="*/ 1329421 h 1358506"/>
              <a:gd name="connsiteX61" fmla="*/ 484890 w 1358657"/>
              <a:gd name="connsiteY61" fmla="*/ 1330277 h 1358506"/>
              <a:gd name="connsiteX62" fmla="*/ 551263 w 1358657"/>
              <a:gd name="connsiteY62" fmla="*/ 1346480 h 1358506"/>
              <a:gd name="connsiteX63" fmla="*/ 551967 w 1358657"/>
              <a:gd name="connsiteY63" fmla="*/ 1346631 h 1358506"/>
              <a:gd name="connsiteX64" fmla="*/ 565202 w 1358657"/>
              <a:gd name="connsiteY64" fmla="*/ 1348996 h 1358506"/>
              <a:gd name="connsiteX65" fmla="*/ 566158 w 1358657"/>
              <a:gd name="connsiteY65" fmla="*/ 1349147 h 1358506"/>
              <a:gd name="connsiteX66" fmla="*/ 607270 w 1358657"/>
              <a:gd name="connsiteY66" fmla="*/ 1354783 h 1358506"/>
              <a:gd name="connsiteX67" fmla="*/ 607320 w 1358657"/>
              <a:gd name="connsiteY67" fmla="*/ 1354783 h 1358506"/>
              <a:gd name="connsiteX68" fmla="*/ 617032 w 1358657"/>
              <a:gd name="connsiteY68" fmla="*/ 1355689 h 1358506"/>
              <a:gd name="connsiteX69" fmla="*/ 623372 w 1358657"/>
              <a:gd name="connsiteY69" fmla="*/ 1356242 h 1358506"/>
              <a:gd name="connsiteX70" fmla="*/ 631625 w 1358657"/>
              <a:gd name="connsiteY70" fmla="*/ 1356846 h 1358506"/>
              <a:gd name="connsiteX71" fmla="*/ 639928 w 1358657"/>
              <a:gd name="connsiteY71" fmla="*/ 1357349 h 1358506"/>
              <a:gd name="connsiteX72" fmla="*/ 646922 w 1358657"/>
              <a:gd name="connsiteY72" fmla="*/ 1357752 h 1358506"/>
              <a:gd name="connsiteX73" fmla="*/ 658144 w 1358657"/>
              <a:gd name="connsiteY73" fmla="*/ 1358155 h 1358506"/>
              <a:gd name="connsiteX74" fmla="*/ 662572 w 1358657"/>
              <a:gd name="connsiteY74" fmla="*/ 1358305 h 1358506"/>
              <a:gd name="connsiteX75" fmla="*/ 678473 w 1358657"/>
              <a:gd name="connsiteY75" fmla="*/ 1358507 h 1358506"/>
              <a:gd name="connsiteX76" fmla="*/ 682700 w 1358657"/>
              <a:gd name="connsiteY76" fmla="*/ 1358457 h 1358506"/>
              <a:gd name="connsiteX77" fmla="*/ 694375 w 1358657"/>
              <a:gd name="connsiteY77" fmla="*/ 1358305 h 1358506"/>
              <a:gd name="connsiteX78" fmla="*/ 700765 w 1358657"/>
              <a:gd name="connsiteY78" fmla="*/ 1358104 h 1358506"/>
              <a:gd name="connsiteX79" fmla="*/ 709874 w 1358657"/>
              <a:gd name="connsiteY79" fmla="*/ 1357752 h 1358506"/>
              <a:gd name="connsiteX80" fmla="*/ 717472 w 1358657"/>
              <a:gd name="connsiteY80" fmla="*/ 1357400 h 1358506"/>
              <a:gd name="connsiteX81" fmla="*/ 724567 w 1358657"/>
              <a:gd name="connsiteY81" fmla="*/ 1356947 h 1358506"/>
              <a:gd name="connsiteX82" fmla="*/ 925095 w 1358657"/>
              <a:gd name="connsiteY82" fmla="*/ 1312615 h 1358506"/>
              <a:gd name="connsiteX83" fmla="*/ 925699 w 1358657"/>
              <a:gd name="connsiteY83" fmla="*/ 1312413 h 1358506"/>
              <a:gd name="connsiteX84" fmla="*/ 935310 w 1358657"/>
              <a:gd name="connsiteY84" fmla="*/ 1308589 h 1358506"/>
              <a:gd name="connsiteX85" fmla="*/ 940543 w 1358657"/>
              <a:gd name="connsiteY85" fmla="*/ 1306475 h 1358506"/>
              <a:gd name="connsiteX86" fmla="*/ 948192 w 1358657"/>
              <a:gd name="connsiteY86" fmla="*/ 1303255 h 1358506"/>
              <a:gd name="connsiteX87" fmla="*/ 955589 w 1358657"/>
              <a:gd name="connsiteY87" fmla="*/ 1300034 h 1358506"/>
              <a:gd name="connsiteX88" fmla="*/ 961577 w 1358657"/>
              <a:gd name="connsiteY88" fmla="*/ 1297317 h 1358506"/>
              <a:gd name="connsiteX89" fmla="*/ 971088 w 1358657"/>
              <a:gd name="connsiteY89" fmla="*/ 1292889 h 1358506"/>
              <a:gd name="connsiteX90" fmla="*/ 975114 w 1358657"/>
              <a:gd name="connsiteY90" fmla="*/ 1290976 h 1358506"/>
              <a:gd name="connsiteX91" fmla="*/ 988147 w 1358657"/>
              <a:gd name="connsiteY91" fmla="*/ 1284536 h 1358506"/>
              <a:gd name="connsiteX92" fmla="*/ 988751 w 1358657"/>
              <a:gd name="connsiteY92" fmla="*/ 1284234 h 1358506"/>
              <a:gd name="connsiteX93" fmla="*/ 1044808 w 1358657"/>
              <a:gd name="connsiteY93" fmla="*/ 1252028 h 1358506"/>
              <a:gd name="connsiteX94" fmla="*/ 1047575 w 1358657"/>
              <a:gd name="connsiteY94" fmla="*/ 1250267 h 1358506"/>
              <a:gd name="connsiteX95" fmla="*/ 1095380 w 1358657"/>
              <a:gd name="connsiteY95" fmla="*/ 1216351 h 1358506"/>
              <a:gd name="connsiteX96" fmla="*/ 1099708 w 1358657"/>
              <a:gd name="connsiteY96" fmla="*/ 1212979 h 1358506"/>
              <a:gd name="connsiteX97" fmla="*/ 1107860 w 1358657"/>
              <a:gd name="connsiteY97" fmla="*/ 1206438 h 1358506"/>
              <a:gd name="connsiteX98" fmla="*/ 1113697 w 1358657"/>
              <a:gd name="connsiteY98" fmla="*/ 1201607 h 1358506"/>
              <a:gd name="connsiteX99" fmla="*/ 1120893 w 1358657"/>
              <a:gd name="connsiteY99" fmla="*/ 1195518 h 1358506"/>
              <a:gd name="connsiteX100" fmla="*/ 1127686 w 1358657"/>
              <a:gd name="connsiteY100" fmla="*/ 1189631 h 1358506"/>
              <a:gd name="connsiteX101" fmla="*/ 1133926 w 1358657"/>
              <a:gd name="connsiteY101" fmla="*/ 1184095 h 1358506"/>
              <a:gd name="connsiteX102" fmla="*/ 1141977 w 1358657"/>
              <a:gd name="connsiteY102" fmla="*/ 1176698 h 1358506"/>
              <a:gd name="connsiteX103" fmla="*/ 1146908 w 1358657"/>
              <a:gd name="connsiteY103" fmla="*/ 1172119 h 1358506"/>
              <a:gd name="connsiteX104" fmla="*/ 1159690 w 1358657"/>
              <a:gd name="connsiteY104" fmla="*/ 1159690 h 1358506"/>
              <a:gd name="connsiteX105" fmla="*/ 1159690 w 1358657"/>
              <a:gd name="connsiteY105" fmla="*/ 1159690 h 1358506"/>
              <a:gd name="connsiteX106" fmla="*/ 1159690 w 1358657"/>
              <a:gd name="connsiteY106" fmla="*/ 1159640 h 1358506"/>
              <a:gd name="connsiteX107" fmla="*/ 1358658 w 1358657"/>
              <a:gd name="connsiteY107" fmla="*/ 679279 h 1358506"/>
              <a:gd name="connsiteX108" fmla="*/ 679329 w 1358657"/>
              <a:gd name="connsiteY108" fmla="*/ 0 h 135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358657" h="1358506">
                <a:moveTo>
                  <a:pt x="679329" y="0"/>
                </a:moveTo>
                <a:cubicBezTo>
                  <a:pt x="491633" y="0"/>
                  <a:pt x="321750" y="76135"/>
                  <a:pt x="198817" y="199169"/>
                </a:cubicBezTo>
                <a:cubicBezTo>
                  <a:pt x="194640" y="203346"/>
                  <a:pt x="190564" y="207573"/>
                  <a:pt x="186539" y="211800"/>
                </a:cubicBezTo>
                <a:cubicBezTo>
                  <a:pt x="184979" y="213460"/>
                  <a:pt x="183469" y="215121"/>
                  <a:pt x="181909" y="216781"/>
                </a:cubicBezTo>
                <a:cubicBezTo>
                  <a:pt x="179443" y="219448"/>
                  <a:pt x="176978" y="222115"/>
                  <a:pt x="174562" y="224783"/>
                </a:cubicBezTo>
                <a:cubicBezTo>
                  <a:pt x="172700" y="226846"/>
                  <a:pt x="170839" y="228959"/>
                  <a:pt x="168977" y="231073"/>
                </a:cubicBezTo>
                <a:cubicBezTo>
                  <a:pt x="167014" y="233337"/>
                  <a:pt x="165052" y="235601"/>
                  <a:pt x="163089" y="237866"/>
                </a:cubicBezTo>
                <a:cubicBezTo>
                  <a:pt x="161026" y="240231"/>
                  <a:pt x="159013" y="242646"/>
                  <a:pt x="157000" y="245062"/>
                </a:cubicBezTo>
                <a:cubicBezTo>
                  <a:pt x="155390" y="247024"/>
                  <a:pt x="153780" y="248936"/>
                  <a:pt x="152220" y="250899"/>
                </a:cubicBezTo>
                <a:cubicBezTo>
                  <a:pt x="150006" y="253616"/>
                  <a:pt x="147792" y="256333"/>
                  <a:pt x="145628" y="259051"/>
                </a:cubicBezTo>
                <a:cubicBezTo>
                  <a:pt x="144471" y="260510"/>
                  <a:pt x="143364" y="261969"/>
                  <a:pt x="142257" y="263378"/>
                </a:cubicBezTo>
                <a:cubicBezTo>
                  <a:pt x="130280" y="278777"/>
                  <a:pt x="118958" y="294728"/>
                  <a:pt x="108340" y="311183"/>
                </a:cubicBezTo>
                <a:cubicBezTo>
                  <a:pt x="107737" y="312089"/>
                  <a:pt x="107133" y="312995"/>
                  <a:pt x="106579" y="313951"/>
                </a:cubicBezTo>
                <a:cubicBezTo>
                  <a:pt x="95005" y="332066"/>
                  <a:pt x="84237" y="350785"/>
                  <a:pt x="74374" y="370008"/>
                </a:cubicBezTo>
                <a:cubicBezTo>
                  <a:pt x="74273" y="370209"/>
                  <a:pt x="74173" y="370410"/>
                  <a:pt x="74072" y="370612"/>
                </a:cubicBezTo>
                <a:cubicBezTo>
                  <a:pt x="71858" y="374939"/>
                  <a:pt x="69744" y="379267"/>
                  <a:pt x="67631" y="383645"/>
                </a:cubicBezTo>
                <a:cubicBezTo>
                  <a:pt x="66977" y="385003"/>
                  <a:pt x="66323" y="386312"/>
                  <a:pt x="65719" y="387671"/>
                </a:cubicBezTo>
                <a:cubicBezTo>
                  <a:pt x="64209" y="390841"/>
                  <a:pt x="62750" y="394011"/>
                  <a:pt x="61291" y="397181"/>
                </a:cubicBezTo>
                <a:cubicBezTo>
                  <a:pt x="60385" y="399194"/>
                  <a:pt x="59479" y="401156"/>
                  <a:pt x="58573" y="403169"/>
                </a:cubicBezTo>
                <a:cubicBezTo>
                  <a:pt x="57466" y="405635"/>
                  <a:pt x="56409" y="408101"/>
                  <a:pt x="55353" y="410566"/>
                </a:cubicBezTo>
                <a:cubicBezTo>
                  <a:pt x="54246" y="413082"/>
                  <a:pt x="53189" y="415649"/>
                  <a:pt x="52132" y="418165"/>
                </a:cubicBezTo>
                <a:cubicBezTo>
                  <a:pt x="51428" y="419926"/>
                  <a:pt x="50723" y="421637"/>
                  <a:pt x="49968" y="423398"/>
                </a:cubicBezTo>
                <a:cubicBezTo>
                  <a:pt x="48660" y="426568"/>
                  <a:pt x="47352" y="429789"/>
                  <a:pt x="46144" y="432959"/>
                </a:cubicBezTo>
                <a:cubicBezTo>
                  <a:pt x="46043" y="433160"/>
                  <a:pt x="45993" y="433361"/>
                  <a:pt x="45892" y="433563"/>
                </a:cubicBezTo>
                <a:cubicBezTo>
                  <a:pt x="20883" y="498175"/>
                  <a:pt x="6089" y="565805"/>
                  <a:pt x="1560" y="634040"/>
                </a:cubicBezTo>
                <a:cubicBezTo>
                  <a:pt x="1409" y="636406"/>
                  <a:pt x="1258" y="638821"/>
                  <a:pt x="1107" y="641186"/>
                </a:cubicBezTo>
                <a:cubicBezTo>
                  <a:pt x="956" y="643702"/>
                  <a:pt x="855" y="646218"/>
                  <a:pt x="755" y="648734"/>
                </a:cubicBezTo>
                <a:cubicBezTo>
                  <a:pt x="604" y="651804"/>
                  <a:pt x="503" y="654823"/>
                  <a:pt x="403" y="657892"/>
                </a:cubicBezTo>
                <a:cubicBezTo>
                  <a:pt x="352" y="660006"/>
                  <a:pt x="252" y="662119"/>
                  <a:pt x="201" y="664283"/>
                </a:cubicBezTo>
                <a:cubicBezTo>
                  <a:pt x="101" y="668158"/>
                  <a:pt x="50" y="672083"/>
                  <a:pt x="50" y="676008"/>
                </a:cubicBezTo>
                <a:cubicBezTo>
                  <a:pt x="0" y="677366"/>
                  <a:pt x="0" y="678775"/>
                  <a:pt x="0" y="680134"/>
                </a:cubicBezTo>
                <a:cubicBezTo>
                  <a:pt x="0" y="685468"/>
                  <a:pt x="50" y="690752"/>
                  <a:pt x="201" y="696035"/>
                </a:cubicBezTo>
                <a:cubicBezTo>
                  <a:pt x="252" y="697495"/>
                  <a:pt x="302" y="699004"/>
                  <a:pt x="352" y="700464"/>
                </a:cubicBezTo>
                <a:cubicBezTo>
                  <a:pt x="453" y="704238"/>
                  <a:pt x="604" y="707961"/>
                  <a:pt x="755" y="711685"/>
                </a:cubicBezTo>
                <a:cubicBezTo>
                  <a:pt x="855" y="714000"/>
                  <a:pt x="1006" y="716315"/>
                  <a:pt x="1157" y="718680"/>
                </a:cubicBezTo>
                <a:cubicBezTo>
                  <a:pt x="1308" y="721447"/>
                  <a:pt x="1510" y="724265"/>
                  <a:pt x="1711" y="727033"/>
                </a:cubicBezTo>
                <a:cubicBezTo>
                  <a:pt x="1912" y="729750"/>
                  <a:pt x="2113" y="732518"/>
                  <a:pt x="2315" y="735235"/>
                </a:cubicBezTo>
                <a:cubicBezTo>
                  <a:pt x="2466" y="737349"/>
                  <a:pt x="2667" y="739462"/>
                  <a:pt x="2868" y="741576"/>
                </a:cubicBezTo>
                <a:cubicBezTo>
                  <a:pt x="3170" y="744796"/>
                  <a:pt x="3472" y="748067"/>
                  <a:pt x="3774" y="751287"/>
                </a:cubicBezTo>
                <a:cubicBezTo>
                  <a:pt x="3774" y="751338"/>
                  <a:pt x="3774" y="751388"/>
                  <a:pt x="3774" y="751489"/>
                </a:cubicBezTo>
                <a:cubicBezTo>
                  <a:pt x="5233" y="765176"/>
                  <a:pt x="7095" y="778863"/>
                  <a:pt x="9410" y="792450"/>
                </a:cubicBezTo>
                <a:cubicBezTo>
                  <a:pt x="9460" y="792802"/>
                  <a:pt x="9511" y="793154"/>
                  <a:pt x="9561" y="793506"/>
                </a:cubicBezTo>
                <a:cubicBezTo>
                  <a:pt x="10316" y="797884"/>
                  <a:pt x="11071" y="802313"/>
                  <a:pt x="11926" y="806690"/>
                </a:cubicBezTo>
                <a:cubicBezTo>
                  <a:pt x="11976" y="806942"/>
                  <a:pt x="12027" y="807194"/>
                  <a:pt x="12077" y="807445"/>
                </a:cubicBezTo>
                <a:cubicBezTo>
                  <a:pt x="16354" y="829737"/>
                  <a:pt x="21739" y="851879"/>
                  <a:pt x="28230" y="873768"/>
                </a:cubicBezTo>
                <a:cubicBezTo>
                  <a:pt x="28532" y="874724"/>
                  <a:pt x="28783" y="875630"/>
                  <a:pt x="29085" y="876586"/>
                </a:cubicBezTo>
                <a:cubicBezTo>
                  <a:pt x="30142" y="880008"/>
                  <a:pt x="31199" y="883480"/>
                  <a:pt x="32306" y="886902"/>
                </a:cubicBezTo>
                <a:cubicBezTo>
                  <a:pt x="32809" y="888512"/>
                  <a:pt x="33363" y="890122"/>
                  <a:pt x="33866" y="891732"/>
                </a:cubicBezTo>
                <a:cubicBezTo>
                  <a:pt x="34822" y="894701"/>
                  <a:pt x="35828" y="897670"/>
                  <a:pt x="36835" y="900589"/>
                </a:cubicBezTo>
                <a:cubicBezTo>
                  <a:pt x="37640" y="902904"/>
                  <a:pt x="38445" y="905218"/>
                  <a:pt x="39300" y="907533"/>
                </a:cubicBezTo>
                <a:cubicBezTo>
                  <a:pt x="40106" y="909848"/>
                  <a:pt x="40961" y="912213"/>
                  <a:pt x="41816" y="914528"/>
                </a:cubicBezTo>
                <a:cubicBezTo>
                  <a:pt x="43427" y="918855"/>
                  <a:pt x="45037" y="923183"/>
                  <a:pt x="46748" y="927460"/>
                </a:cubicBezTo>
                <a:cubicBezTo>
                  <a:pt x="46899" y="927812"/>
                  <a:pt x="46999" y="928114"/>
                  <a:pt x="47150" y="928466"/>
                </a:cubicBezTo>
                <a:cubicBezTo>
                  <a:pt x="116090" y="1103230"/>
                  <a:pt x="255377" y="1242518"/>
                  <a:pt x="430141" y="1311457"/>
                </a:cubicBezTo>
                <a:cubicBezTo>
                  <a:pt x="430493" y="1311608"/>
                  <a:pt x="430845" y="1311709"/>
                  <a:pt x="431198" y="1311860"/>
                </a:cubicBezTo>
                <a:cubicBezTo>
                  <a:pt x="435475" y="1313520"/>
                  <a:pt x="439752" y="1315181"/>
                  <a:pt x="444080" y="1316741"/>
                </a:cubicBezTo>
                <a:cubicBezTo>
                  <a:pt x="446395" y="1317596"/>
                  <a:pt x="448760" y="1318401"/>
                  <a:pt x="451074" y="1319257"/>
                </a:cubicBezTo>
                <a:cubicBezTo>
                  <a:pt x="453389" y="1320062"/>
                  <a:pt x="455654" y="1320917"/>
                  <a:pt x="457968" y="1321672"/>
                </a:cubicBezTo>
                <a:cubicBezTo>
                  <a:pt x="460937" y="1322679"/>
                  <a:pt x="463906" y="1323685"/>
                  <a:pt x="466875" y="1324641"/>
                </a:cubicBezTo>
                <a:cubicBezTo>
                  <a:pt x="468485" y="1325195"/>
                  <a:pt x="470096" y="1325698"/>
                  <a:pt x="471756" y="1326201"/>
                </a:cubicBezTo>
                <a:cubicBezTo>
                  <a:pt x="475178" y="1327308"/>
                  <a:pt x="478600" y="1328365"/>
                  <a:pt x="482072" y="1329421"/>
                </a:cubicBezTo>
                <a:cubicBezTo>
                  <a:pt x="483028" y="1329723"/>
                  <a:pt x="483934" y="1329975"/>
                  <a:pt x="484890" y="1330277"/>
                </a:cubicBezTo>
                <a:cubicBezTo>
                  <a:pt x="506779" y="1336768"/>
                  <a:pt x="528920" y="1342203"/>
                  <a:pt x="551263" y="1346480"/>
                </a:cubicBezTo>
                <a:cubicBezTo>
                  <a:pt x="551514" y="1346531"/>
                  <a:pt x="551716" y="1346581"/>
                  <a:pt x="551967" y="1346631"/>
                </a:cubicBezTo>
                <a:cubicBezTo>
                  <a:pt x="556345" y="1347487"/>
                  <a:pt x="560773" y="1348241"/>
                  <a:pt x="565202" y="1348996"/>
                </a:cubicBezTo>
                <a:cubicBezTo>
                  <a:pt x="565504" y="1349047"/>
                  <a:pt x="565856" y="1349097"/>
                  <a:pt x="566158" y="1349147"/>
                </a:cubicBezTo>
                <a:cubicBezTo>
                  <a:pt x="579795" y="1351462"/>
                  <a:pt x="593532" y="1353324"/>
                  <a:pt x="607270" y="1354783"/>
                </a:cubicBezTo>
                <a:cubicBezTo>
                  <a:pt x="607270" y="1354783"/>
                  <a:pt x="607270" y="1354783"/>
                  <a:pt x="607320" y="1354783"/>
                </a:cubicBezTo>
                <a:cubicBezTo>
                  <a:pt x="610541" y="1355135"/>
                  <a:pt x="613811" y="1355437"/>
                  <a:pt x="617032" y="1355689"/>
                </a:cubicBezTo>
                <a:cubicBezTo>
                  <a:pt x="619145" y="1355890"/>
                  <a:pt x="621259" y="1356091"/>
                  <a:pt x="623372" y="1356242"/>
                </a:cubicBezTo>
                <a:cubicBezTo>
                  <a:pt x="626140" y="1356444"/>
                  <a:pt x="628857" y="1356645"/>
                  <a:pt x="631625" y="1356846"/>
                </a:cubicBezTo>
                <a:cubicBezTo>
                  <a:pt x="634393" y="1357047"/>
                  <a:pt x="637160" y="1357199"/>
                  <a:pt x="639928" y="1357349"/>
                </a:cubicBezTo>
                <a:cubicBezTo>
                  <a:pt x="642243" y="1357500"/>
                  <a:pt x="644608" y="1357601"/>
                  <a:pt x="646922" y="1357752"/>
                </a:cubicBezTo>
                <a:cubicBezTo>
                  <a:pt x="650646" y="1357903"/>
                  <a:pt x="654420" y="1358054"/>
                  <a:pt x="658144" y="1358155"/>
                </a:cubicBezTo>
                <a:cubicBezTo>
                  <a:pt x="659603" y="1358205"/>
                  <a:pt x="661113" y="1358255"/>
                  <a:pt x="662572" y="1358305"/>
                </a:cubicBezTo>
                <a:cubicBezTo>
                  <a:pt x="667856" y="1358457"/>
                  <a:pt x="673139" y="1358507"/>
                  <a:pt x="678473" y="1358507"/>
                </a:cubicBezTo>
                <a:cubicBezTo>
                  <a:pt x="679882" y="1358507"/>
                  <a:pt x="681291" y="1358507"/>
                  <a:pt x="682700" y="1358457"/>
                </a:cubicBezTo>
                <a:cubicBezTo>
                  <a:pt x="686625" y="1358457"/>
                  <a:pt x="690500" y="1358406"/>
                  <a:pt x="694375" y="1358305"/>
                </a:cubicBezTo>
                <a:cubicBezTo>
                  <a:pt x="696488" y="1358255"/>
                  <a:pt x="698652" y="1358205"/>
                  <a:pt x="700765" y="1358104"/>
                </a:cubicBezTo>
                <a:cubicBezTo>
                  <a:pt x="703785" y="1358004"/>
                  <a:pt x="706854" y="1357903"/>
                  <a:pt x="709874" y="1357752"/>
                </a:cubicBezTo>
                <a:cubicBezTo>
                  <a:pt x="712390" y="1357651"/>
                  <a:pt x="714956" y="1357500"/>
                  <a:pt x="717472" y="1357400"/>
                </a:cubicBezTo>
                <a:cubicBezTo>
                  <a:pt x="719837" y="1357249"/>
                  <a:pt x="722202" y="1357098"/>
                  <a:pt x="724567" y="1356947"/>
                </a:cubicBezTo>
                <a:cubicBezTo>
                  <a:pt x="792802" y="1352418"/>
                  <a:pt x="860483" y="1337674"/>
                  <a:pt x="925095" y="1312615"/>
                </a:cubicBezTo>
                <a:cubicBezTo>
                  <a:pt x="925296" y="1312514"/>
                  <a:pt x="925498" y="1312463"/>
                  <a:pt x="925699" y="1312413"/>
                </a:cubicBezTo>
                <a:cubicBezTo>
                  <a:pt x="928919" y="1311155"/>
                  <a:pt x="932090" y="1309847"/>
                  <a:pt x="935310" y="1308589"/>
                </a:cubicBezTo>
                <a:cubicBezTo>
                  <a:pt x="937071" y="1307884"/>
                  <a:pt x="938782" y="1307180"/>
                  <a:pt x="940543" y="1306475"/>
                </a:cubicBezTo>
                <a:cubicBezTo>
                  <a:pt x="943110" y="1305419"/>
                  <a:pt x="945626" y="1304312"/>
                  <a:pt x="948192" y="1303255"/>
                </a:cubicBezTo>
                <a:cubicBezTo>
                  <a:pt x="950658" y="1302198"/>
                  <a:pt x="953124" y="1301141"/>
                  <a:pt x="955589" y="1300034"/>
                </a:cubicBezTo>
                <a:cubicBezTo>
                  <a:pt x="957602" y="1299129"/>
                  <a:pt x="959615" y="1298223"/>
                  <a:pt x="961577" y="1297317"/>
                </a:cubicBezTo>
                <a:cubicBezTo>
                  <a:pt x="964748" y="1295858"/>
                  <a:pt x="967918" y="1294398"/>
                  <a:pt x="971088" y="1292889"/>
                </a:cubicBezTo>
                <a:cubicBezTo>
                  <a:pt x="972447" y="1292234"/>
                  <a:pt x="973805" y="1291631"/>
                  <a:pt x="975114" y="1290976"/>
                </a:cubicBezTo>
                <a:cubicBezTo>
                  <a:pt x="979492" y="1288863"/>
                  <a:pt x="983819" y="1286699"/>
                  <a:pt x="988147" y="1284536"/>
                </a:cubicBezTo>
                <a:cubicBezTo>
                  <a:pt x="988348" y="1284435"/>
                  <a:pt x="988549" y="1284334"/>
                  <a:pt x="988751" y="1284234"/>
                </a:cubicBezTo>
                <a:cubicBezTo>
                  <a:pt x="1007973" y="1274371"/>
                  <a:pt x="1026692" y="1263602"/>
                  <a:pt x="1044808" y="1252028"/>
                </a:cubicBezTo>
                <a:cubicBezTo>
                  <a:pt x="1045714" y="1251424"/>
                  <a:pt x="1046619" y="1250821"/>
                  <a:pt x="1047575" y="1250267"/>
                </a:cubicBezTo>
                <a:cubicBezTo>
                  <a:pt x="1064030" y="1239650"/>
                  <a:pt x="1079932" y="1228327"/>
                  <a:pt x="1095380" y="1216351"/>
                </a:cubicBezTo>
                <a:cubicBezTo>
                  <a:pt x="1096839" y="1215244"/>
                  <a:pt x="1098299" y="1214137"/>
                  <a:pt x="1099708" y="1212979"/>
                </a:cubicBezTo>
                <a:cubicBezTo>
                  <a:pt x="1102425" y="1210816"/>
                  <a:pt x="1105142" y="1208602"/>
                  <a:pt x="1107860" y="1206438"/>
                </a:cubicBezTo>
                <a:cubicBezTo>
                  <a:pt x="1109822" y="1204827"/>
                  <a:pt x="1111785" y="1203268"/>
                  <a:pt x="1113697" y="1201607"/>
                </a:cubicBezTo>
                <a:cubicBezTo>
                  <a:pt x="1116112" y="1199594"/>
                  <a:pt x="1118477" y="1197581"/>
                  <a:pt x="1120893" y="1195518"/>
                </a:cubicBezTo>
                <a:cubicBezTo>
                  <a:pt x="1123157" y="1193556"/>
                  <a:pt x="1125421" y="1191593"/>
                  <a:pt x="1127686" y="1189631"/>
                </a:cubicBezTo>
                <a:cubicBezTo>
                  <a:pt x="1129799" y="1187769"/>
                  <a:pt x="1131863" y="1185957"/>
                  <a:pt x="1133926" y="1184095"/>
                </a:cubicBezTo>
                <a:cubicBezTo>
                  <a:pt x="1136643" y="1181680"/>
                  <a:pt x="1139310" y="1179164"/>
                  <a:pt x="1141977" y="1176698"/>
                </a:cubicBezTo>
                <a:cubicBezTo>
                  <a:pt x="1143638" y="1175189"/>
                  <a:pt x="1145248" y="1173679"/>
                  <a:pt x="1146908" y="1172119"/>
                </a:cubicBezTo>
                <a:cubicBezTo>
                  <a:pt x="1151236" y="1168043"/>
                  <a:pt x="1155463" y="1163917"/>
                  <a:pt x="1159690" y="1159690"/>
                </a:cubicBezTo>
                <a:cubicBezTo>
                  <a:pt x="1159690" y="1159690"/>
                  <a:pt x="1159690" y="1159690"/>
                  <a:pt x="1159690" y="1159690"/>
                </a:cubicBezTo>
                <a:lnTo>
                  <a:pt x="1159690" y="1159640"/>
                </a:lnTo>
                <a:cubicBezTo>
                  <a:pt x="1282623" y="1036706"/>
                  <a:pt x="1358658" y="866874"/>
                  <a:pt x="1358658" y="679279"/>
                </a:cubicBezTo>
                <a:cubicBezTo>
                  <a:pt x="1358658" y="304138"/>
                  <a:pt x="1054520" y="0"/>
                  <a:pt x="679329" y="0"/>
                </a:cubicBezTo>
                <a:close/>
              </a:path>
            </a:pathLst>
          </a:custGeom>
          <a:solidFill>
            <a:schemeClr val="accent3"/>
          </a:solidFill>
          <a:ln w="5030"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D791F0D-217C-4B03-8757-D0ACA59530A5}"/>
              </a:ext>
            </a:extLst>
          </p:cNvPr>
          <p:cNvSpPr/>
          <p:nvPr/>
        </p:nvSpPr>
        <p:spPr>
          <a:xfrm>
            <a:off x="6822152" y="4837228"/>
            <a:ext cx="1358557" cy="1358708"/>
          </a:xfrm>
          <a:custGeom>
            <a:avLst/>
            <a:gdLst>
              <a:gd name="connsiteX0" fmla="*/ 0 w 1358557"/>
              <a:gd name="connsiteY0" fmla="*/ 679379 h 1358708"/>
              <a:gd name="connsiteX1" fmla="*/ 199169 w 1358557"/>
              <a:gd name="connsiteY1" fmla="*/ 1159891 h 1358708"/>
              <a:gd name="connsiteX2" fmla="*/ 211800 w 1358557"/>
              <a:gd name="connsiteY2" fmla="*/ 1172169 h 1358708"/>
              <a:gd name="connsiteX3" fmla="*/ 216781 w 1358557"/>
              <a:gd name="connsiteY3" fmla="*/ 1176799 h 1358708"/>
              <a:gd name="connsiteX4" fmla="*/ 224783 w 1358557"/>
              <a:gd name="connsiteY4" fmla="*/ 1184146 h 1358708"/>
              <a:gd name="connsiteX5" fmla="*/ 231073 w 1358557"/>
              <a:gd name="connsiteY5" fmla="*/ 1189732 h 1358708"/>
              <a:gd name="connsiteX6" fmla="*/ 237866 w 1358557"/>
              <a:gd name="connsiteY6" fmla="*/ 1195619 h 1358708"/>
              <a:gd name="connsiteX7" fmla="*/ 245062 w 1358557"/>
              <a:gd name="connsiteY7" fmla="*/ 1201708 h 1358708"/>
              <a:gd name="connsiteX8" fmla="*/ 250899 w 1358557"/>
              <a:gd name="connsiteY8" fmla="*/ 1206488 h 1358708"/>
              <a:gd name="connsiteX9" fmla="*/ 259051 w 1358557"/>
              <a:gd name="connsiteY9" fmla="*/ 1213080 h 1358708"/>
              <a:gd name="connsiteX10" fmla="*/ 263378 w 1358557"/>
              <a:gd name="connsiteY10" fmla="*/ 1216452 h 1358708"/>
              <a:gd name="connsiteX11" fmla="*/ 311183 w 1358557"/>
              <a:gd name="connsiteY11" fmla="*/ 1250368 h 1358708"/>
              <a:gd name="connsiteX12" fmla="*/ 313951 w 1358557"/>
              <a:gd name="connsiteY12" fmla="*/ 1252129 h 1358708"/>
              <a:gd name="connsiteX13" fmla="*/ 370008 w 1358557"/>
              <a:gd name="connsiteY13" fmla="*/ 1284334 h 1358708"/>
              <a:gd name="connsiteX14" fmla="*/ 370612 w 1358557"/>
              <a:gd name="connsiteY14" fmla="*/ 1284636 h 1358708"/>
              <a:gd name="connsiteX15" fmla="*/ 383645 w 1358557"/>
              <a:gd name="connsiteY15" fmla="*/ 1291077 h 1358708"/>
              <a:gd name="connsiteX16" fmla="*/ 387671 w 1358557"/>
              <a:gd name="connsiteY16" fmla="*/ 1292989 h 1358708"/>
              <a:gd name="connsiteX17" fmla="*/ 397181 w 1358557"/>
              <a:gd name="connsiteY17" fmla="*/ 1297418 h 1358708"/>
              <a:gd name="connsiteX18" fmla="*/ 403169 w 1358557"/>
              <a:gd name="connsiteY18" fmla="*/ 1300135 h 1358708"/>
              <a:gd name="connsiteX19" fmla="*/ 410566 w 1358557"/>
              <a:gd name="connsiteY19" fmla="*/ 1303355 h 1358708"/>
              <a:gd name="connsiteX20" fmla="*/ 418165 w 1358557"/>
              <a:gd name="connsiteY20" fmla="*/ 1306576 h 1358708"/>
              <a:gd name="connsiteX21" fmla="*/ 423398 w 1358557"/>
              <a:gd name="connsiteY21" fmla="*/ 1308740 h 1358708"/>
              <a:gd name="connsiteX22" fmla="*/ 432959 w 1358557"/>
              <a:gd name="connsiteY22" fmla="*/ 1312564 h 1358708"/>
              <a:gd name="connsiteX23" fmla="*/ 433563 w 1358557"/>
              <a:gd name="connsiteY23" fmla="*/ 1312816 h 1358708"/>
              <a:gd name="connsiteX24" fmla="*/ 634040 w 1358557"/>
              <a:gd name="connsiteY24" fmla="*/ 1357148 h 1358708"/>
              <a:gd name="connsiteX25" fmla="*/ 641186 w 1358557"/>
              <a:gd name="connsiteY25" fmla="*/ 1357601 h 1358708"/>
              <a:gd name="connsiteX26" fmla="*/ 648734 w 1358557"/>
              <a:gd name="connsiteY26" fmla="*/ 1357954 h 1358708"/>
              <a:gd name="connsiteX27" fmla="*/ 657892 w 1358557"/>
              <a:gd name="connsiteY27" fmla="*/ 1358306 h 1358708"/>
              <a:gd name="connsiteX28" fmla="*/ 664283 w 1358557"/>
              <a:gd name="connsiteY28" fmla="*/ 1358507 h 1358708"/>
              <a:gd name="connsiteX29" fmla="*/ 676008 w 1358557"/>
              <a:gd name="connsiteY29" fmla="*/ 1358658 h 1358708"/>
              <a:gd name="connsiteX30" fmla="*/ 680185 w 1358557"/>
              <a:gd name="connsiteY30" fmla="*/ 1358708 h 1358708"/>
              <a:gd name="connsiteX31" fmla="*/ 696086 w 1358557"/>
              <a:gd name="connsiteY31" fmla="*/ 1358507 h 1358708"/>
              <a:gd name="connsiteX32" fmla="*/ 700514 w 1358557"/>
              <a:gd name="connsiteY32" fmla="*/ 1358356 h 1358708"/>
              <a:gd name="connsiteX33" fmla="*/ 711735 w 1358557"/>
              <a:gd name="connsiteY33" fmla="*/ 1357954 h 1358708"/>
              <a:gd name="connsiteX34" fmla="*/ 718730 w 1358557"/>
              <a:gd name="connsiteY34" fmla="*/ 1357551 h 1358708"/>
              <a:gd name="connsiteX35" fmla="*/ 727083 w 1358557"/>
              <a:gd name="connsiteY35" fmla="*/ 1356997 h 1358708"/>
              <a:gd name="connsiteX36" fmla="*/ 735285 w 1358557"/>
              <a:gd name="connsiteY36" fmla="*/ 1356394 h 1358708"/>
              <a:gd name="connsiteX37" fmla="*/ 741626 w 1358557"/>
              <a:gd name="connsiteY37" fmla="*/ 1355840 h 1358708"/>
              <a:gd name="connsiteX38" fmla="*/ 751338 w 1358557"/>
              <a:gd name="connsiteY38" fmla="*/ 1354934 h 1358708"/>
              <a:gd name="connsiteX39" fmla="*/ 751539 w 1358557"/>
              <a:gd name="connsiteY39" fmla="*/ 1354934 h 1358708"/>
              <a:gd name="connsiteX40" fmla="*/ 792500 w 1358557"/>
              <a:gd name="connsiteY40" fmla="*/ 1349298 h 1358708"/>
              <a:gd name="connsiteX41" fmla="*/ 793557 w 1358557"/>
              <a:gd name="connsiteY41" fmla="*/ 1349147 h 1358708"/>
              <a:gd name="connsiteX42" fmla="*/ 806741 w 1358557"/>
              <a:gd name="connsiteY42" fmla="*/ 1346782 h 1358708"/>
              <a:gd name="connsiteX43" fmla="*/ 807496 w 1358557"/>
              <a:gd name="connsiteY43" fmla="*/ 1346631 h 1358708"/>
              <a:gd name="connsiteX44" fmla="*/ 873818 w 1358557"/>
              <a:gd name="connsiteY44" fmla="*/ 1330478 h 1358708"/>
              <a:gd name="connsiteX45" fmla="*/ 876636 w 1358557"/>
              <a:gd name="connsiteY45" fmla="*/ 1329623 h 1358708"/>
              <a:gd name="connsiteX46" fmla="*/ 886952 w 1358557"/>
              <a:gd name="connsiteY46" fmla="*/ 1326402 h 1358708"/>
              <a:gd name="connsiteX47" fmla="*/ 891783 w 1358557"/>
              <a:gd name="connsiteY47" fmla="*/ 1324842 h 1358708"/>
              <a:gd name="connsiteX48" fmla="*/ 900639 w 1358557"/>
              <a:gd name="connsiteY48" fmla="*/ 1321873 h 1358708"/>
              <a:gd name="connsiteX49" fmla="*/ 907583 w 1358557"/>
              <a:gd name="connsiteY49" fmla="*/ 1319408 h 1358708"/>
              <a:gd name="connsiteX50" fmla="*/ 914578 w 1358557"/>
              <a:gd name="connsiteY50" fmla="*/ 1316892 h 1358708"/>
              <a:gd name="connsiteX51" fmla="*/ 927510 w 1358557"/>
              <a:gd name="connsiteY51" fmla="*/ 1311960 h 1358708"/>
              <a:gd name="connsiteX52" fmla="*/ 928517 w 1358557"/>
              <a:gd name="connsiteY52" fmla="*/ 1311558 h 1358708"/>
              <a:gd name="connsiteX53" fmla="*/ 1311507 w 1358557"/>
              <a:gd name="connsiteY53" fmla="*/ 928567 h 1358708"/>
              <a:gd name="connsiteX54" fmla="*/ 1311910 w 1358557"/>
              <a:gd name="connsiteY54" fmla="*/ 927510 h 1358708"/>
              <a:gd name="connsiteX55" fmla="*/ 1316791 w 1358557"/>
              <a:gd name="connsiteY55" fmla="*/ 914628 h 1358708"/>
              <a:gd name="connsiteX56" fmla="*/ 1319307 w 1358557"/>
              <a:gd name="connsiteY56" fmla="*/ 907634 h 1358708"/>
              <a:gd name="connsiteX57" fmla="*/ 1321723 w 1358557"/>
              <a:gd name="connsiteY57" fmla="*/ 900740 h 1358708"/>
              <a:gd name="connsiteX58" fmla="*/ 1324691 w 1358557"/>
              <a:gd name="connsiteY58" fmla="*/ 891833 h 1358708"/>
              <a:gd name="connsiteX59" fmla="*/ 1326251 w 1358557"/>
              <a:gd name="connsiteY59" fmla="*/ 886952 h 1358708"/>
              <a:gd name="connsiteX60" fmla="*/ 1329472 w 1358557"/>
              <a:gd name="connsiteY60" fmla="*/ 876636 h 1358708"/>
              <a:gd name="connsiteX61" fmla="*/ 1330327 w 1358557"/>
              <a:gd name="connsiteY61" fmla="*/ 873818 h 1358708"/>
              <a:gd name="connsiteX62" fmla="*/ 1346531 w 1358557"/>
              <a:gd name="connsiteY62" fmla="*/ 807445 h 1358708"/>
              <a:gd name="connsiteX63" fmla="*/ 1346681 w 1358557"/>
              <a:gd name="connsiteY63" fmla="*/ 806741 h 1358708"/>
              <a:gd name="connsiteX64" fmla="*/ 1349047 w 1358557"/>
              <a:gd name="connsiteY64" fmla="*/ 793506 h 1358708"/>
              <a:gd name="connsiteX65" fmla="*/ 1349197 w 1358557"/>
              <a:gd name="connsiteY65" fmla="*/ 792550 h 1358708"/>
              <a:gd name="connsiteX66" fmla="*/ 1354833 w 1358557"/>
              <a:gd name="connsiteY66" fmla="*/ 751438 h 1358708"/>
              <a:gd name="connsiteX67" fmla="*/ 1354833 w 1358557"/>
              <a:gd name="connsiteY67" fmla="*/ 751388 h 1358708"/>
              <a:gd name="connsiteX68" fmla="*/ 1355739 w 1358557"/>
              <a:gd name="connsiteY68" fmla="*/ 741676 h 1358708"/>
              <a:gd name="connsiteX69" fmla="*/ 1356293 w 1358557"/>
              <a:gd name="connsiteY69" fmla="*/ 735336 h 1358708"/>
              <a:gd name="connsiteX70" fmla="*/ 1356897 w 1358557"/>
              <a:gd name="connsiteY70" fmla="*/ 727083 h 1358708"/>
              <a:gd name="connsiteX71" fmla="*/ 1357400 w 1358557"/>
              <a:gd name="connsiteY71" fmla="*/ 718780 h 1358708"/>
              <a:gd name="connsiteX72" fmla="*/ 1357802 w 1358557"/>
              <a:gd name="connsiteY72" fmla="*/ 711786 h 1358708"/>
              <a:gd name="connsiteX73" fmla="*/ 1358205 w 1358557"/>
              <a:gd name="connsiteY73" fmla="*/ 700564 h 1358708"/>
              <a:gd name="connsiteX74" fmla="*/ 1358356 w 1358557"/>
              <a:gd name="connsiteY74" fmla="*/ 696136 h 1358708"/>
              <a:gd name="connsiteX75" fmla="*/ 1358557 w 1358557"/>
              <a:gd name="connsiteY75" fmla="*/ 680235 h 1358708"/>
              <a:gd name="connsiteX76" fmla="*/ 1358507 w 1358557"/>
              <a:gd name="connsiteY76" fmla="*/ 676008 h 1358708"/>
              <a:gd name="connsiteX77" fmla="*/ 1358356 w 1358557"/>
              <a:gd name="connsiteY77" fmla="*/ 664333 h 1358708"/>
              <a:gd name="connsiteX78" fmla="*/ 1358155 w 1358557"/>
              <a:gd name="connsiteY78" fmla="*/ 657943 h 1358708"/>
              <a:gd name="connsiteX79" fmla="*/ 1357802 w 1358557"/>
              <a:gd name="connsiteY79" fmla="*/ 648835 h 1358708"/>
              <a:gd name="connsiteX80" fmla="*/ 1357450 w 1358557"/>
              <a:gd name="connsiteY80" fmla="*/ 641236 h 1358708"/>
              <a:gd name="connsiteX81" fmla="*/ 1356997 w 1358557"/>
              <a:gd name="connsiteY81" fmla="*/ 634141 h 1358708"/>
              <a:gd name="connsiteX82" fmla="*/ 1312665 w 1358557"/>
              <a:gd name="connsiteY82" fmla="*/ 433613 h 1358708"/>
              <a:gd name="connsiteX83" fmla="*/ 1312463 w 1358557"/>
              <a:gd name="connsiteY83" fmla="*/ 433010 h 1358708"/>
              <a:gd name="connsiteX84" fmla="*/ 1308639 w 1358557"/>
              <a:gd name="connsiteY84" fmla="*/ 423398 h 1358708"/>
              <a:gd name="connsiteX85" fmla="*/ 1306526 w 1358557"/>
              <a:gd name="connsiteY85" fmla="*/ 418165 h 1358708"/>
              <a:gd name="connsiteX86" fmla="*/ 1303305 w 1358557"/>
              <a:gd name="connsiteY86" fmla="*/ 410516 h 1358708"/>
              <a:gd name="connsiteX87" fmla="*/ 1300084 w 1358557"/>
              <a:gd name="connsiteY87" fmla="*/ 403119 h 1358708"/>
              <a:gd name="connsiteX88" fmla="*/ 1297367 w 1358557"/>
              <a:gd name="connsiteY88" fmla="*/ 397131 h 1358708"/>
              <a:gd name="connsiteX89" fmla="*/ 1292939 w 1358557"/>
              <a:gd name="connsiteY89" fmla="*/ 387620 h 1358708"/>
              <a:gd name="connsiteX90" fmla="*/ 1291027 w 1358557"/>
              <a:gd name="connsiteY90" fmla="*/ 383595 h 1358708"/>
              <a:gd name="connsiteX91" fmla="*/ 1284586 w 1358557"/>
              <a:gd name="connsiteY91" fmla="*/ 370561 h 1358708"/>
              <a:gd name="connsiteX92" fmla="*/ 1284284 w 1358557"/>
              <a:gd name="connsiteY92" fmla="*/ 369958 h 1358708"/>
              <a:gd name="connsiteX93" fmla="*/ 1252079 w 1358557"/>
              <a:gd name="connsiteY93" fmla="*/ 313900 h 1358708"/>
              <a:gd name="connsiteX94" fmla="*/ 1250318 w 1358557"/>
              <a:gd name="connsiteY94" fmla="*/ 311133 h 1358708"/>
              <a:gd name="connsiteX95" fmla="*/ 1216401 w 1358557"/>
              <a:gd name="connsiteY95" fmla="*/ 263328 h 1358708"/>
              <a:gd name="connsiteX96" fmla="*/ 1213030 w 1358557"/>
              <a:gd name="connsiteY96" fmla="*/ 259001 h 1358708"/>
              <a:gd name="connsiteX97" fmla="*/ 1206488 w 1358557"/>
              <a:gd name="connsiteY97" fmla="*/ 250849 h 1358708"/>
              <a:gd name="connsiteX98" fmla="*/ 1201708 w 1358557"/>
              <a:gd name="connsiteY98" fmla="*/ 245011 h 1358708"/>
              <a:gd name="connsiteX99" fmla="*/ 1195619 w 1358557"/>
              <a:gd name="connsiteY99" fmla="*/ 237815 h 1358708"/>
              <a:gd name="connsiteX100" fmla="*/ 1189731 w 1358557"/>
              <a:gd name="connsiteY100" fmla="*/ 231022 h 1358708"/>
              <a:gd name="connsiteX101" fmla="*/ 1184196 w 1358557"/>
              <a:gd name="connsiteY101" fmla="*/ 224783 h 1358708"/>
              <a:gd name="connsiteX102" fmla="*/ 1176799 w 1358557"/>
              <a:gd name="connsiteY102" fmla="*/ 216731 h 1358708"/>
              <a:gd name="connsiteX103" fmla="*/ 1172220 w 1358557"/>
              <a:gd name="connsiteY103" fmla="*/ 211800 h 1358708"/>
              <a:gd name="connsiteX104" fmla="*/ 1159791 w 1358557"/>
              <a:gd name="connsiteY104" fmla="*/ 199018 h 1358708"/>
              <a:gd name="connsiteX105" fmla="*/ 1159791 w 1358557"/>
              <a:gd name="connsiteY105" fmla="*/ 199018 h 1358708"/>
              <a:gd name="connsiteX106" fmla="*/ 1159740 w 1358557"/>
              <a:gd name="connsiteY106" fmla="*/ 198968 h 1358708"/>
              <a:gd name="connsiteX107" fmla="*/ 679379 w 1358557"/>
              <a:gd name="connsiteY107" fmla="*/ 0 h 1358708"/>
              <a:gd name="connsiteX108" fmla="*/ 0 w 1358557"/>
              <a:gd name="connsiteY108" fmla="*/ 679379 h 135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358557" h="1358708">
                <a:moveTo>
                  <a:pt x="0" y="679379"/>
                </a:moveTo>
                <a:cubicBezTo>
                  <a:pt x="0" y="867075"/>
                  <a:pt x="76085" y="1036958"/>
                  <a:pt x="199169" y="1159891"/>
                </a:cubicBezTo>
                <a:cubicBezTo>
                  <a:pt x="203346" y="1164068"/>
                  <a:pt x="207573" y="1168144"/>
                  <a:pt x="211800" y="1172169"/>
                </a:cubicBezTo>
                <a:cubicBezTo>
                  <a:pt x="213460" y="1173729"/>
                  <a:pt x="215121" y="1175239"/>
                  <a:pt x="216781" y="1176799"/>
                </a:cubicBezTo>
                <a:cubicBezTo>
                  <a:pt x="219448" y="1179265"/>
                  <a:pt x="222115" y="1181730"/>
                  <a:pt x="224783" y="1184146"/>
                </a:cubicBezTo>
                <a:cubicBezTo>
                  <a:pt x="226846" y="1186008"/>
                  <a:pt x="228959" y="1187869"/>
                  <a:pt x="231073" y="1189732"/>
                </a:cubicBezTo>
                <a:cubicBezTo>
                  <a:pt x="233337" y="1191694"/>
                  <a:pt x="235601" y="1193656"/>
                  <a:pt x="237866" y="1195619"/>
                </a:cubicBezTo>
                <a:cubicBezTo>
                  <a:pt x="240231" y="1197682"/>
                  <a:pt x="242646" y="1199695"/>
                  <a:pt x="245062" y="1201708"/>
                </a:cubicBezTo>
                <a:cubicBezTo>
                  <a:pt x="246974" y="1203318"/>
                  <a:pt x="248936" y="1204928"/>
                  <a:pt x="250899" y="1206488"/>
                </a:cubicBezTo>
                <a:cubicBezTo>
                  <a:pt x="253616" y="1208702"/>
                  <a:pt x="256333" y="1210916"/>
                  <a:pt x="259051" y="1213080"/>
                </a:cubicBezTo>
                <a:cubicBezTo>
                  <a:pt x="260510" y="1214238"/>
                  <a:pt x="261969" y="1215345"/>
                  <a:pt x="263378" y="1216452"/>
                </a:cubicBezTo>
                <a:cubicBezTo>
                  <a:pt x="278777" y="1228428"/>
                  <a:pt x="294728" y="1239750"/>
                  <a:pt x="311183" y="1250368"/>
                </a:cubicBezTo>
                <a:cubicBezTo>
                  <a:pt x="312089" y="1250972"/>
                  <a:pt x="312995" y="1251576"/>
                  <a:pt x="313951" y="1252129"/>
                </a:cubicBezTo>
                <a:cubicBezTo>
                  <a:pt x="332066" y="1263703"/>
                  <a:pt x="350785" y="1274471"/>
                  <a:pt x="370008" y="1284334"/>
                </a:cubicBezTo>
                <a:cubicBezTo>
                  <a:pt x="370209" y="1284435"/>
                  <a:pt x="370410" y="1284536"/>
                  <a:pt x="370612" y="1284636"/>
                </a:cubicBezTo>
                <a:cubicBezTo>
                  <a:pt x="374939" y="1286850"/>
                  <a:pt x="379267" y="1288964"/>
                  <a:pt x="383645" y="1291077"/>
                </a:cubicBezTo>
                <a:cubicBezTo>
                  <a:pt x="385003" y="1291731"/>
                  <a:pt x="386312" y="1292386"/>
                  <a:pt x="387671" y="1292989"/>
                </a:cubicBezTo>
                <a:cubicBezTo>
                  <a:pt x="390841" y="1294499"/>
                  <a:pt x="394011" y="1295958"/>
                  <a:pt x="397181" y="1297418"/>
                </a:cubicBezTo>
                <a:cubicBezTo>
                  <a:pt x="399194" y="1298323"/>
                  <a:pt x="401156" y="1299229"/>
                  <a:pt x="403169" y="1300135"/>
                </a:cubicBezTo>
                <a:cubicBezTo>
                  <a:pt x="405635" y="1301242"/>
                  <a:pt x="408101" y="1302299"/>
                  <a:pt x="410566" y="1303355"/>
                </a:cubicBezTo>
                <a:cubicBezTo>
                  <a:pt x="413082" y="1304463"/>
                  <a:pt x="415649" y="1305519"/>
                  <a:pt x="418165" y="1306576"/>
                </a:cubicBezTo>
                <a:cubicBezTo>
                  <a:pt x="419926" y="1307281"/>
                  <a:pt x="421637" y="1307985"/>
                  <a:pt x="423398" y="1308740"/>
                </a:cubicBezTo>
                <a:cubicBezTo>
                  <a:pt x="426568" y="1310048"/>
                  <a:pt x="429789" y="1311357"/>
                  <a:pt x="432959" y="1312564"/>
                </a:cubicBezTo>
                <a:cubicBezTo>
                  <a:pt x="433160" y="1312665"/>
                  <a:pt x="433361" y="1312715"/>
                  <a:pt x="433563" y="1312816"/>
                </a:cubicBezTo>
                <a:cubicBezTo>
                  <a:pt x="498175" y="1337825"/>
                  <a:pt x="565805" y="1352620"/>
                  <a:pt x="634040" y="1357148"/>
                </a:cubicBezTo>
                <a:cubicBezTo>
                  <a:pt x="636406" y="1357299"/>
                  <a:pt x="638821" y="1357450"/>
                  <a:pt x="641186" y="1357601"/>
                </a:cubicBezTo>
                <a:cubicBezTo>
                  <a:pt x="643702" y="1357752"/>
                  <a:pt x="646218" y="1357853"/>
                  <a:pt x="648734" y="1357954"/>
                </a:cubicBezTo>
                <a:cubicBezTo>
                  <a:pt x="651804" y="1358104"/>
                  <a:pt x="654823" y="1358205"/>
                  <a:pt x="657892" y="1358306"/>
                </a:cubicBezTo>
                <a:cubicBezTo>
                  <a:pt x="660006" y="1358356"/>
                  <a:pt x="662119" y="1358457"/>
                  <a:pt x="664283" y="1358507"/>
                </a:cubicBezTo>
                <a:cubicBezTo>
                  <a:pt x="668158" y="1358608"/>
                  <a:pt x="672083" y="1358658"/>
                  <a:pt x="676008" y="1358658"/>
                </a:cubicBezTo>
                <a:cubicBezTo>
                  <a:pt x="677417" y="1358658"/>
                  <a:pt x="678775" y="1358708"/>
                  <a:pt x="680185" y="1358708"/>
                </a:cubicBezTo>
                <a:cubicBezTo>
                  <a:pt x="685519" y="1358708"/>
                  <a:pt x="690802" y="1358658"/>
                  <a:pt x="696086" y="1358507"/>
                </a:cubicBezTo>
                <a:cubicBezTo>
                  <a:pt x="697545" y="1358457"/>
                  <a:pt x="699055" y="1358406"/>
                  <a:pt x="700514" y="1358356"/>
                </a:cubicBezTo>
                <a:cubicBezTo>
                  <a:pt x="704288" y="1358255"/>
                  <a:pt x="708012" y="1358104"/>
                  <a:pt x="711735" y="1357954"/>
                </a:cubicBezTo>
                <a:cubicBezTo>
                  <a:pt x="714050" y="1357853"/>
                  <a:pt x="716365" y="1357702"/>
                  <a:pt x="718730" y="1357551"/>
                </a:cubicBezTo>
                <a:cubicBezTo>
                  <a:pt x="721498" y="1357400"/>
                  <a:pt x="724316" y="1357199"/>
                  <a:pt x="727083" y="1356997"/>
                </a:cubicBezTo>
                <a:cubicBezTo>
                  <a:pt x="729801" y="1356796"/>
                  <a:pt x="732568" y="1356595"/>
                  <a:pt x="735285" y="1356394"/>
                </a:cubicBezTo>
                <a:cubicBezTo>
                  <a:pt x="737399" y="1356242"/>
                  <a:pt x="739512" y="1356041"/>
                  <a:pt x="741626" y="1355840"/>
                </a:cubicBezTo>
                <a:cubicBezTo>
                  <a:pt x="744846" y="1355538"/>
                  <a:pt x="748117" y="1355236"/>
                  <a:pt x="751338" y="1354934"/>
                </a:cubicBezTo>
                <a:cubicBezTo>
                  <a:pt x="751388" y="1354934"/>
                  <a:pt x="751438" y="1354934"/>
                  <a:pt x="751539" y="1354934"/>
                </a:cubicBezTo>
                <a:cubicBezTo>
                  <a:pt x="765226" y="1353475"/>
                  <a:pt x="778914" y="1351613"/>
                  <a:pt x="792500" y="1349298"/>
                </a:cubicBezTo>
                <a:cubicBezTo>
                  <a:pt x="792852" y="1349248"/>
                  <a:pt x="793205" y="1349197"/>
                  <a:pt x="793557" y="1349147"/>
                </a:cubicBezTo>
                <a:cubicBezTo>
                  <a:pt x="797935" y="1348392"/>
                  <a:pt x="802363" y="1347638"/>
                  <a:pt x="806741" y="1346782"/>
                </a:cubicBezTo>
                <a:cubicBezTo>
                  <a:pt x="806992" y="1346732"/>
                  <a:pt x="807244" y="1346681"/>
                  <a:pt x="807496" y="1346631"/>
                </a:cubicBezTo>
                <a:cubicBezTo>
                  <a:pt x="829788" y="1342354"/>
                  <a:pt x="851929" y="1336970"/>
                  <a:pt x="873818" y="1330478"/>
                </a:cubicBezTo>
                <a:cubicBezTo>
                  <a:pt x="874774" y="1330176"/>
                  <a:pt x="875680" y="1329925"/>
                  <a:pt x="876636" y="1329623"/>
                </a:cubicBezTo>
                <a:cubicBezTo>
                  <a:pt x="880058" y="1328566"/>
                  <a:pt x="883530" y="1327509"/>
                  <a:pt x="886952" y="1326402"/>
                </a:cubicBezTo>
                <a:cubicBezTo>
                  <a:pt x="888562" y="1325899"/>
                  <a:pt x="890173" y="1325346"/>
                  <a:pt x="891783" y="1324842"/>
                </a:cubicBezTo>
                <a:cubicBezTo>
                  <a:pt x="894752" y="1323886"/>
                  <a:pt x="897721" y="1322880"/>
                  <a:pt x="900639" y="1321873"/>
                </a:cubicBezTo>
                <a:cubicBezTo>
                  <a:pt x="902954" y="1321068"/>
                  <a:pt x="905269" y="1320263"/>
                  <a:pt x="907583" y="1319408"/>
                </a:cubicBezTo>
                <a:cubicBezTo>
                  <a:pt x="909898" y="1318603"/>
                  <a:pt x="912263" y="1317747"/>
                  <a:pt x="914578" y="1316892"/>
                </a:cubicBezTo>
                <a:cubicBezTo>
                  <a:pt x="918905" y="1315281"/>
                  <a:pt x="923233" y="1313671"/>
                  <a:pt x="927510" y="1311960"/>
                </a:cubicBezTo>
                <a:cubicBezTo>
                  <a:pt x="927863" y="1311809"/>
                  <a:pt x="928165" y="1311709"/>
                  <a:pt x="928517" y="1311558"/>
                </a:cubicBezTo>
                <a:cubicBezTo>
                  <a:pt x="1103280" y="1242618"/>
                  <a:pt x="1242568" y="1103331"/>
                  <a:pt x="1311507" y="928567"/>
                </a:cubicBezTo>
                <a:cubicBezTo>
                  <a:pt x="1311658" y="928215"/>
                  <a:pt x="1311759" y="927863"/>
                  <a:pt x="1311910" y="927510"/>
                </a:cubicBezTo>
                <a:cubicBezTo>
                  <a:pt x="1313571" y="923233"/>
                  <a:pt x="1315231" y="918956"/>
                  <a:pt x="1316791" y="914628"/>
                </a:cubicBezTo>
                <a:cubicBezTo>
                  <a:pt x="1317647" y="912314"/>
                  <a:pt x="1318452" y="909949"/>
                  <a:pt x="1319307" y="907634"/>
                </a:cubicBezTo>
                <a:cubicBezTo>
                  <a:pt x="1320112" y="905319"/>
                  <a:pt x="1320968" y="903055"/>
                  <a:pt x="1321723" y="900740"/>
                </a:cubicBezTo>
                <a:cubicBezTo>
                  <a:pt x="1322729" y="897771"/>
                  <a:pt x="1323735" y="894802"/>
                  <a:pt x="1324691" y="891833"/>
                </a:cubicBezTo>
                <a:cubicBezTo>
                  <a:pt x="1325245" y="890223"/>
                  <a:pt x="1325748" y="888613"/>
                  <a:pt x="1326251" y="886952"/>
                </a:cubicBezTo>
                <a:cubicBezTo>
                  <a:pt x="1327358" y="883530"/>
                  <a:pt x="1328415" y="880108"/>
                  <a:pt x="1329472" y="876636"/>
                </a:cubicBezTo>
                <a:cubicBezTo>
                  <a:pt x="1329774" y="875680"/>
                  <a:pt x="1330025" y="874774"/>
                  <a:pt x="1330327" y="873818"/>
                </a:cubicBezTo>
                <a:cubicBezTo>
                  <a:pt x="1336819" y="851929"/>
                  <a:pt x="1342253" y="829788"/>
                  <a:pt x="1346531" y="807445"/>
                </a:cubicBezTo>
                <a:cubicBezTo>
                  <a:pt x="1346581" y="807194"/>
                  <a:pt x="1346631" y="806992"/>
                  <a:pt x="1346681" y="806741"/>
                </a:cubicBezTo>
                <a:cubicBezTo>
                  <a:pt x="1347537" y="802363"/>
                  <a:pt x="1348292" y="797935"/>
                  <a:pt x="1349047" y="793506"/>
                </a:cubicBezTo>
                <a:cubicBezTo>
                  <a:pt x="1349097" y="793205"/>
                  <a:pt x="1349147" y="792852"/>
                  <a:pt x="1349197" y="792550"/>
                </a:cubicBezTo>
                <a:cubicBezTo>
                  <a:pt x="1351512" y="778914"/>
                  <a:pt x="1353374" y="765176"/>
                  <a:pt x="1354833" y="751438"/>
                </a:cubicBezTo>
                <a:cubicBezTo>
                  <a:pt x="1354833" y="751438"/>
                  <a:pt x="1354833" y="751438"/>
                  <a:pt x="1354833" y="751388"/>
                </a:cubicBezTo>
                <a:cubicBezTo>
                  <a:pt x="1355186" y="748168"/>
                  <a:pt x="1355488" y="744897"/>
                  <a:pt x="1355739" y="741676"/>
                </a:cubicBezTo>
                <a:cubicBezTo>
                  <a:pt x="1355941" y="739563"/>
                  <a:pt x="1356142" y="737449"/>
                  <a:pt x="1356293" y="735336"/>
                </a:cubicBezTo>
                <a:cubicBezTo>
                  <a:pt x="1356494" y="732568"/>
                  <a:pt x="1356695" y="729851"/>
                  <a:pt x="1356897" y="727083"/>
                </a:cubicBezTo>
                <a:cubicBezTo>
                  <a:pt x="1357098" y="724316"/>
                  <a:pt x="1357249" y="721548"/>
                  <a:pt x="1357400" y="718780"/>
                </a:cubicBezTo>
                <a:cubicBezTo>
                  <a:pt x="1357551" y="716466"/>
                  <a:pt x="1357651" y="714101"/>
                  <a:pt x="1357802" y="711786"/>
                </a:cubicBezTo>
                <a:cubicBezTo>
                  <a:pt x="1358004" y="708062"/>
                  <a:pt x="1358104" y="704288"/>
                  <a:pt x="1358205" y="700564"/>
                </a:cubicBezTo>
                <a:cubicBezTo>
                  <a:pt x="1358255" y="699105"/>
                  <a:pt x="1358305" y="697595"/>
                  <a:pt x="1358356" y="696136"/>
                </a:cubicBezTo>
                <a:cubicBezTo>
                  <a:pt x="1358507" y="690853"/>
                  <a:pt x="1358557" y="685569"/>
                  <a:pt x="1358557" y="680235"/>
                </a:cubicBezTo>
                <a:cubicBezTo>
                  <a:pt x="1358557" y="678826"/>
                  <a:pt x="1358507" y="677417"/>
                  <a:pt x="1358507" y="676008"/>
                </a:cubicBezTo>
                <a:cubicBezTo>
                  <a:pt x="1358507" y="672083"/>
                  <a:pt x="1358457" y="668208"/>
                  <a:pt x="1358356" y="664333"/>
                </a:cubicBezTo>
                <a:cubicBezTo>
                  <a:pt x="1358305" y="662220"/>
                  <a:pt x="1358255" y="660056"/>
                  <a:pt x="1358155" y="657943"/>
                </a:cubicBezTo>
                <a:cubicBezTo>
                  <a:pt x="1358054" y="654923"/>
                  <a:pt x="1357953" y="651854"/>
                  <a:pt x="1357802" y="648835"/>
                </a:cubicBezTo>
                <a:cubicBezTo>
                  <a:pt x="1357702" y="646319"/>
                  <a:pt x="1357551" y="643752"/>
                  <a:pt x="1357450" y="641236"/>
                </a:cubicBezTo>
                <a:cubicBezTo>
                  <a:pt x="1357299" y="638871"/>
                  <a:pt x="1357148" y="636506"/>
                  <a:pt x="1356997" y="634141"/>
                </a:cubicBezTo>
                <a:cubicBezTo>
                  <a:pt x="1352468" y="565906"/>
                  <a:pt x="1337725" y="498225"/>
                  <a:pt x="1312665" y="433613"/>
                </a:cubicBezTo>
                <a:cubicBezTo>
                  <a:pt x="1312564" y="433412"/>
                  <a:pt x="1312514" y="433211"/>
                  <a:pt x="1312463" y="433010"/>
                </a:cubicBezTo>
                <a:cubicBezTo>
                  <a:pt x="1311205" y="429789"/>
                  <a:pt x="1309897" y="426619"/>
                  <a:pt x="1308639" y="423398"/>
                </a:cubicBezTo>
                <a:cubicBezTo>
                  <a:pt x="1307935" y="421637"/>
                  <a:pt x="1307230" y="419926"/>
                  <a:pt x="1306526" y="418165"/>
                </a:cubicBezTo>
                <a:cubicBezTo>
                  <a:pt x="1305469" y="415598"/>
                  <a:pt x="1304362" y="413082"/>
                  <a:pt x="1303305" y="410516"/>
                </a:cubicBezTo>
                <a:cubicBezTo>
                  <a:pt x="1302249" y="408050"/>
                  <a:pt x="1301192" y="405585"/>
                  <a:pt x="1300084" y="403119"/>
                </a:cubicBezTo>
                <a:cubicBezTo>
                  <a:pt x="1299179" y="401106"/>
                  <a:pt x="1298273" y="399093"/>
                  <a:pt x="1297367" y="397131"/>
                </a:cubicBezTo>
                <a:cubicBezTo>
                  <a:pt x="1295908" y="393961"/>
                  <a:pt x="1294449" y="390790"/>
                  <a:pt x="1292939" y="387620"/>
                </a:cubicBezTo>
                <a:cubicBezTo>
                  <a:pt x="1292285" y="386261"/>
                  <a:pt x="1291681" y="384903"/>
                  <a:pt x="1291027" y="383595"/>
                </a:cubicBezTo>
                <a:cubicBezTo>
                  <a:pt x="1288913" y="379217"/>
                  <a:pt x="1286750" y="374889"/>
                  <a:pt x="1284586" y="370561"/>
                </a:cubicBezTo>
                <a:cubicBezTo>
                  <a:pt x="1284485" y="370360"/>
                  <a:pt x="1284384" y="370159"/>
                  <a:pt x="1284284" y="369958"/>
                </a:cubicBezTo>
                <a:cubicBezTo>
                  <a:pt x="1274421" y="350735"/>
                  <a:pt x="1263652" y="332016"/>
                  <a:pt x="1252079" y="313900"/>
                </a:cubicBezTo>
                <a:cubicBezTo>
                  <a:pt x="1251475" y="312995"/>
                  <a:pt x="1250871" y="312089"/>
                  <a:pt x="1250318" y="311133"/>
                </a:cubicBezTo>
                <a:cubicBezTo>
                  <a:pt x="1239700" y="294678"/>
                  <a:pt x="1228378" y="278777"/>
                  <a:pt x="1216401" y="263328"/>
                </a:cubicBezTo>
                <a:cubicBezTo>
                  <a:pt x="1215294" y="261869"/>
                  <a:pt x="1214187" y="260409"/>
                  <a:pt x="1213030" y="259001"/>
                </a:cubicBezTo>
                <a:cubicBezTo>
                  <a:pt x="1210866" y="256283"/>
                  <a:pt x="1208652" y="253566"/>
                  <a:pt x="1206488" y="250849"/>
                </a:cubicBezTo>
                <a:cubicBezTo>
                  <a:pt x="1204878" y="248886"/>
                  <a:pt x="1203318" y="246924"/>
                  <a:pt x="1201708" y="245011"/>
                </a:cubicBezTo>
                <a:cubicBezTo>
                  <a:pt x="1199695" y="242596"/>
                  <a:pt x="1197682" y="240231"/>
                  <a:pt x="1195619" y="237815"/>
                </a:cubicBezTo>
                <a:cubicBezTo>
                  <a:pt x="1193656" y="235551"/>
                  <a:pt x="1191694" y="233287"/>
                  <a:pt x="1189731" y="231022"/>
                </a:cubicBezTo>
                <a:cubicBezTo>
                  <a:pt x="1187869" y="228909"/>
                  <a:pt x="1186058" y="226846"/>
                  <a:pt x="1184196" y="224783"/>
                </a:cubicBezTo>
                <a:cubicBezTo>
                  <a:pt x="1181781" y="222065"/>
                  <a:pt x="1179265" y="219398"/>
                  <a:pt x="1176799" y="216731"/>
                </a:cubicBezTo>
                <a:cubicBezTo>
                  <a:pt x="1175289" y="215071"/>
                  <a:pt x="1173780" y="213460"/>
                  <a:pt x="1172220" y="211800"/>
                </a:cubicBezTo>
                <a:cubicBezTo>
                  <a:pt x="1168144" y="207472"/>
                  <a:pt x="1164018" y="203245"/>
                  <a:pt x="1159791" y="199018"/>
                </a:cubicBezTo>
                <a:cubicBezTo>
                  <a:pt x="1159791" y="199018"/>
                  <a:pt x="1159791" y="199018"/>
                  <a:pt x="1159791" y="199018"/>
                </a:cubicBezTo>
                <a:lnTo>
                  <a:pt x="1159740" y="198968"/>
                </a:lnTo>
                <a:cubicBezTo>
                  <a:pt x="1036807" y="76035"/>
                  <a:pt x="866975" y="0"/>
                  <a:pt x="679379" y="0"/>
                </a:cubicBezTo>
                <a:cubicBezTo>
                  <a:pt x="304138" y="50"/>
                  <a:pt x="0" y="304188"/>
                  <a:pt x="0" y="679379"/>
                </a:cubicBezTo>
                <a:close/>
              </a:path>
            </a:pathLst>
          </a:custGeom>
          <a:solidFill>
            <a:schemeClr val="accent2"/>
          </a:solidFill>
          <a:ln w="5030" cap="flat">
            <a:noFill/>
            <a:prstDash val="solid"/>
            <a:miter/>
          </a:ln>
        </p:spPr>
        <p:txBody>
          <a:bodyPr rtlCol="0" anchor="ctr"/>
          <a:lstStyle/>
          <a:p>
            <a:endParaRPr lang="en-US"/>
          </a:p>
        </p:txBody>
      </p:sp>
      <p:grpSp>
        <p:nvGrpSpPr>
          <p:cNvPr id="152" name="Graphic 4">
            <a:extLst>
              <a:ext uri="{FF2B5EF4-FFF2-40B4-BE49-F238E27FC236}">
                <a16:creationId xmlns:a16="http://schemas.microsoft.com/office/drawing/2014/main" id="{169846A7-A3A5-426B-9B46-108266583965}"/>
              </a:ext>
            </a:extLst>
          </p:cNvPr>
          <p:cNvGrpSpPr/>
          <p:nvPr/>
        </p:nvGrpSpPr>
        <p:grpSpPr>
          <a:xfrm>
            <a:off x="4187312" y="2202439"/>
            <a:ext cx="1006413" cy="1006413"/>
            <a:chOff x="4123430" y="2246937"/>
            <a:chExt cx="1006413" cy="1006413"/>
          </a:xfrm>
          <a:solidFill>
            <a:schemeClr val="bg1"/>
          </a:solidFill>
        </p:grpSpPr>
        <p:sp>
          <p:nvSpPr>
            <p:cNvPr id="154" name="Freeform: Shape 153">
              <a:extLst>
                <a:ext uri="{FF2B5EF4-FFF2-40B4-BE49-F238E27FC236}">
                  <a16:creationId xmlns:a16="http://schemas.microsoft.com/office/drawing/2014/main" id="{1DFD9798-1313-4FB6-8C3E-8CB3983156A8}"/>
                </a:ext>
              </a:extLst>
            </p:cNvPr>
            <p:cNvSpPr/>
            <p:nvPr/>
          </p:nvSpPr>
          <p:spPr>
            <a:xfrm>
              <a:off x="4123430" y="2246937"/>
              <a:ext cx="1006413" cy="1006413"/>
            </a:xfrm>
            <a:custGeom>
              <a:avLst/>
              <a:gdLst>
                <a:gd name="connsiteX0" fmla="*/ 1006413 w 1006413"/>
                <a:gd name="connsiteY0" fmla="*/ 503207 h 1006413"/>
                <a:gd name="connsiteX1" fmla="*/ 503207 w 1006413"/>
                <a:gd name="connsiteY1" fmla="*/ 1006413 h 1006413"/>
                <a:gd name="connsiteX2" fmla="*/ 0 w 1006413"/>
                <a:gd name="connsiteY2" fmla="*/ 503207 h 1006413"/>
                <a:gd name="connsiteX3" fmla="*/ 503207 w 1006413"/>
                <a:gd name="connsiteY3" fmla="*/ 0 h 1006413"/>
                <a:gd name="connsiteX4" fmla="*/ 1006413 w 1006413"/>
                <a:gd name="connsiteY4" fmla="*/ 503207 h 1006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13" h="1006413">
                  <a:moveTo>
                    <a:pt x="1006413" y="503207"/>
                  </a:moveTo>
                  <a:cubicBezTo>
                    <a:pt x="1006413" y="781120"/>
                    <a:pt x="781120" y="1006413"/>
                    <a:pt x="503207" y="1006413"/>
                  </a:cubicBezTo>
                  <a:cubicBezTo>
                    <a:pt x="225293" y="1006413"/>
                    <a:pt x="0" y="781120"/>
                    <a:pt x="0" y="503207"/>
                  </a:cubicBezTo>
                  <a:cubicBezTo>
                    <a:pt x="0" y="225293"/>
                    <a:pt x="225293" y="0"/>
                    <a:pt x="503207" y="0"/>
                  </a:cubicBezTo>
                  <a:cubicBezTo>
                    <a:pt x="781120" y="0"/>
                    <a:pt x="1006413" y="225293"/>
                    <a:pt x="1006413" y="503207"/>
                  </a:cubicBezTo>
                  <a:close/>
                </a:path>
              </a:pathLst>
            </a:custGeom>
            <a:solidFill>
              <a:schemeClr val="bg1"/>
            </a:solidFill>
            <a:ln w="5030" cap="flat">
              <a:noFill/>
              <a:prstDash val="solid"/>
              <a:miter/>
            </a:ln>
            <a:effectLst>
              <a:outerShdw blurRad="88900" dist="38100" dir="2700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55" name="Freeform: Shape 154">
              <a:extLst>
                <a:ext uri="{FF2B5EF4-FFF2-40B4-BE49-F238E27FC236}">
                  <a16:creationId xmlns:a16="http://schemas.microsoft.com/office/drawing/2014/main" id="{5FC58B04-3563-47D2-BABD-373078CF0F1C}"/>
                </a:ext>
              </a:extLst>
            </p:cNvPr>
            <p:cNvSpPr/>
            <p:nvPr/>
          </p:nvSpPr>
          <p:spPr>
            <a:xfrm>
              <a:off x="4123430" y="2246937"/>
              <a:ext cx="861489" cy="861489"/>
            </a:xfrm>
            <a:custGeom>
              <a:avLst/>
              <a:gdLst>
                <a:gd name="connsiteX0" fmla="*/ 5032 w 861489"/>
                <a:gd name="connsiteY0" fmla="*/ 508239 h 861489"/>
                <a:gd name="connsiteX1" fmla="*/ 508239 w 861489"/>
                <a:gd name="connsiteY1" fmla="*/ 5032 h 861489"/>
                <a:gd name="connsiteX2" fmla="*/ 861490 w 861489"/>
                <a:gd name="connsiteY2" fmla="*/ 149956 h 861489"/>
                <a:gd name="connsiteX3" fmla="*/ 503207 w 861489"/>
                <a:gd name="connsiteY3" fmla="*/ 0 h 861489"/>
                <a:gd name="connsiteX4" fmla="*/ 0 w 861489"/>
                <a:gd name="connsiteY4" fmla="*/ 503207 h 861489"/>
                <a:gd name="connsiteX5" fmla="*/ 149956 w 861489"/>
                <a:gd name="connsiteY5" fmla="*/ 861490 h 861489"/>
                <a:gd name="connsiteX6" fmla="*/ 5032 w 861489"/>
                <a:gd name="connsiteY6" fmla="*/ 508239 h 86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489" h="861489">
                  <a:moveTo>
                    <a:pt x="5032" y="508239"/>
                  </a:moveTo>
                  <a:cubicBezTo>
                    <a:pt x="5032" y="230318"/>
                    <a:pt x="230318" y="5032"/>
                    <a:pt x="508239" y="5032"/>
                  </a:cubicBezTo>
                  <a:cubicBezTo>
                    <a:pt x="645916" y="5032"/>
                    <a:pt x="770661" y="60334"/>
                    <a:pt x="861490" y="149956"/>
                  </a:cubicBezTo>
                  <a:cubicBezTo>
                    <a:pt x="770258" y="57366"/>
                    <a:pt x="643450" y="0"/>
                    <a:pt x="503207" y="0"/>
                  </a:cubicBezTo>
                  <a:cubicBezTo>
                    <a:pt x="225286" y="0"/>
                    <a:pt x="0" y="225286"/>
                    <a:pt x="0" y="503207"/>
                  </a:cubicBezTo>
                  <a:cubicBezTo>
                    <a:pt x="0" y="643450"/>
                    <a:pt x="57366" y="770258"/>
                    <a:pt x="149956" y="861490"/>
                  </a:cubicBezTo>
                  <a:cubicBezTo>
                    <a:pt x="60334" y="770661"/>
                    <a:pt x="5032" y="645916"/>
                    <a:pt x="5032" y="508239"/>
                  </a:cubicBezTo>
                  <a:close/>
                </a:path>
              </a:pathLst>
            </a:custGeom>
            <a:solidFill>
              <a:schemeClr val="bg1"/>
            </a:solidFill>
            <a:ln w="5030" cap="flat">
              <a:noFill/>
              <a:prstDash val="solid"/>
              <a:miter/>
            </a:ln>
            <a:effectLst>
              <a:outerShdw blurRad="88900" dist="38100" dir="2700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56" name="Graphic 4">
            <a:extLst>
              <a:ext uri="{FF2B5EF4-FFF2-40B4-BE49-F238E27FC236}">
                <a16:creationId xmlns:a16="http://schemas.microsoft.com/office/drawing/2014/main" id="{169846A7-A3A5-426B-9B46-108266583965}"/>
              </a:ext>
            </a:extLst>
          </p:cNvPr>
          <p:cNvGrpSpPr/>
          <p:nvPr/>
        </p:nvGrpSpPr>
        <p:grpSpPr>
          <a:xfrm>
            <a:off x="4187312" y="5013401"/>
            <a:ext cx="1006413" cy="1006413"/>
            <a:chOff x="4123430" y="5057899"/>
            <a:chExt cx="1006413" cy="1006413"/>
          </a:xfrm>
          <a:solidFill>
            <a:schemeClr val="bg1"/>
          </a:solidFill>
        </p:grpSpPr>
        <p:sp>
          <p:nvSpPr>
            <p:cNvPr id="158" name="Freeform: Shape 157">
              <a:extLst>
                <a:ext uri="{FF2B5EF4-FFF2-40B4-BE49-F238E27FC236}">
                  <a16:creationId xmlns:a16="http://schemas.microsoft.com/office/drawing/2014/main" id="{7809F072-5F2C-4E93-9B97-6CA87B188274}"/>
                </a:ext>
              </a:extLst>
            </p:cNvPr>
            <p:cNvSpPr/>
            <p:nvPr/>
          </p:nvSpPr>
          <p:spPr>
            <a:xfrm>
              <a:off x="4123430" y="5057899"/>
              <a:ext cx="1006413" cy="1006413"/>
            </a:xfrm>
            <a:custGeom>
              <a:avLst/>
              <a:gdLst>
                <a:gd name="connsiteX0" fmla="*/ 1006413 w 1006413"/>
                <a:gd name="connsiteY0" fmla="*/ 503206 h 1006413"/>
                <a:gd name="connsiteX1" fmla="*/ 503207 w 1006413"/>
                <a:gd name="connsiteY1" fmla="*/ 1006413 h 1006413"/>
                <a:gd name="connsiteX2" fmla="*/ 0 w 1006413"/>
                <a:gd name="connsiteY2" fmla="*/ 503206 h 1006413"/>
                <a:gd name="connsiteX3" fmla="*/ 503207 w 1006413"/>
                <a:gd name="connsiteY3" fmla="*/ 0 h 1006413"/>
                <a:gd name="connsiteX4" fmla="*/ 1006413 w 1006413"/>
                <a:gd name="connsiteY4" fmla="*/ 503206 h 1006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13" h="1006413">
                  <a:moveTo>
                    <a:pt x="1006413" y="503206"/>
                  </a:moveTo>
                  <a:cubicBezTo>
                    <a:pt x="1006413" y="781120"/>
                    <a:pt x="781120" y="1006413"/>
                    <a:pt x="503207" y="1006413"/>
                  </a:cubicBezTo>
                  <a:cubicBezTo>
                    <a:pt x="225293" y="1006413"/>
                    <a:pt x="0" y="781120"/>
                    <a:pt x="0" y="503206"/>
                  </a:cubicBezTo>
                  <a:cubicBezTo>
                    <a:pt x="0" y="225293"/>
                    <a:pt x="225293" y="0"/>
                    <a:pt x="503207" y="0"/>
                  </a:cubicBezTo>
                  <a:cubicBezTo>
                    <a:pt x="781120" y="0"/>
                    <a:pt x="1006413" y="225293"/>
                    <a:pt x="1006413" y="503206"/>
                  </a:cubicBezTo>
                  <a:close/>
                </a:path>
              </a:pathLst>
            </a:custGeom>
            <a:solidFill>
              <a:schemeClr val="bg1"/>
            </a:solidFill>
            <a:ln w="5030" cap="flat">
              <a:noFill/>
              <a:prstDash val="solid"/>
              <a:miter/>
            </a:ln>
            <a:effectLst>
              <a:outerShdw blurRad="88900" dist="38100" dir="18900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59" name="Freeform: Shape 158">
              <a:extLst>
                <a:ext uri="{FF2B5EF4-FFF2-40B4-BE49-F238E27FC236}">
                  <a16:creationId xmlns:a16="http://schemas.microsoft.com/office/drawing/2014/main" id="{1B7B00BB-DC6D-47DE-9B3B-220681F81D41}"/>
                </a:ext>
              </a:extLst>
            </p:cNvPr>
            <p:cNvSpPr/>
            <p:nvPr/>
          </p:nvSpPr>
          <p:spPr>
            <a:xfrm>
              <a:off x="4123430" y="5057899"/>
              <a:ext cx="861489" cy="861489"/>
            </a:xfrm>
            <a:custGeom>
              <a:avLst/>
              <a:gdLst>
                <a:gd name="connsiteX0" fmla="*/ 5032 w 861489"/>
                <a:gd name="connsiteY0" fmla="*/ 508239 h 861489"/>
                <a:gd name="connsiteX1" fmla="*/ 508239 w 861489"/>
                <a:gd name="connsiteY1" fmla="*/ 5032 h 861489"/>
                <a:gd name="connsiteX2" fmla="*/ 861490 w 861489"/>
                <a:gd name="connsiteY2" fmla="*/ 149956 h 861489"/>
                <a:gd name="connsiteX3" fmla="*/ 503207 w 861489"/>
                <a:gd name="connsiteY3" fmla="*/ 0 h 861489"/>
                <a:gd name="connsiteX4" fmla="*/ 0 w 861489"/>
                <a:gd name="connsiteY4" fmla="*/ 503207 h 861489"/>
                <a:gd name="connsiteX5" fmla="*/ 149956 w 861489"/>
                <a:gd name="connsiteY5" fmla="*/ 861490 h 861489"/>
                <a:gd name="connsiteX6" fmla="*/ 5032 w 861489"/>
                <a:gd name="connsiteY6" fmla="*/ 508239 h 86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489" h="861489">
                  <a:moveTo>
                    <a:pt x="5032" y="508239"/>
                  </a:moveTo>
                  <a:cubicBezTo>
                    <a:pt x="5032" y="230318"/>
                    <a:pt x="230318" y="5032"/>
                    <a:pt x="508239" y="5032"/>
                  </a:cubicBezTo>
                  <a:cubicBezTo>
                    <a:pt x="645916" y="5032"/>
                    <a:pt x="770661" y="60334"/>
                    <a:pt x="861490" y="149956"/>
                  </a:cubicBezTo>
                  <a:cubicBezTo>
                    <a:pt x="770258" y="57416"/>
                    <a:pt x="643400" y="0"/>
                    <a:pt x="503207" y="0"/>
                  </a:cubicBezTo>
                  <a:cubicBezTo>
                    <a:pt x="225286" y="0"/>
                    <a:pt x="0" y="225286"/>
                    <a:pt x="0" y="503207"/>
                  </a:cubicBezTo>
                  <a:cubicBezTo>
                    <a:pt x="0" y="643450"/>
                    <a:pt x="57366" y="770258"/>
                    <a:pt x="149956" y="861490"/>
                  </a:cubicBezTo>
                  <a:cubicBezTo>
                    <a:pt x="60334" y="770661"/>
                    <a:pt x="5032" y="645916"/>
                    <a:pt x="5032" y="508239"/>
                  </a:cubicBezTo>
                  <a:close/>
                </a:path>
              </a:pathLst>
            </a:custGeom>
            <a:solidFill>
              <a:schemeClr val="bg1"/>
            </a:solidFill>
            <a:ln w="5030" cap="flat">
              <a:noFill/>
              <a:prstDash val="solid"/>
              <a:miter/>
            </a:ln>
            <a:effectLst>
              <a:outerShdw blurRad="88900" dist="38100" dir="18900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60" name="Graphic 4">
            <a:extLst>
              <a:ext uri="{FF2B5EF4-FFF2-40B4-BE49-F238E27FC236}">
                <a16:creationId xmlns:a16="http://schemas.microsoft.com/office/drawing/2014/main" id="{169846A7-A3A5-426B-9B46-108266583965}"/>
              </a:ext>
            </a:extLst>
          </p:cNvPr>
          <p:cNvGrpSpPr/>
          <p:nvPr/>
        </p:nvGrpSpPr>
        <p:grpSpPr>
          <a:xfrm>
            <a:off x="6998274" y="5013401"/>
            <a:ext cx="1006413" cy="1006413"/>
            <a:chOff x="6934392" y="5057899"/>
            <a:chExt cx="1006413" cy="1006413"/>
          </a:xfrm>
          <a:solidFill>
            <a:schemeClr val="bg1"/>
          </a:solidFill>
        </p:grpSpPr>
        <p:sp>
          <p:nvSpPr>
            <p:cNvPr id="162" name="Freeform: Shape 161">
              <a:extLst>
                <a:ext uri="{FF2B5EF4-FFF2-40B4-BE49-F238E27FC236}">
                  <a16:creationId xmlns:a16="http://schemas.microsoft.com/office/drawing/2014/main" id="{1253B61B-CF82-433C-8847-AFBDD36C37F5}"/>
                </a:ext>
              </a:extLst>
            </p:cNvPr>
            <p:cNvSpPr/>
            <p:nvPr/>
          </p:nvSpPr>
          <p:spPr>
            <a:xfrm>
              <a:off x="6934392" y="5057899"/>
              <a:ext cx="1006413" cy="1006413"/>
            </a:xfrm>
            <a:custGeom>
              <a:avLst/>
              <a:gdLst>
                <a:gd name="connsiteX0" fmla="*/ 1006413 w 1006413"/>
                <a:gd name="connsiteY0" fmla="*/ 503206 h 1006413"/>
                <a:gd name="connsiteX1" fmla="*/ 503206 w 1006413"/>
                <a:gd name="connsiteY1" fmla="*/ 1006413 h 1006413"/>
                <a:gd name="connsiteX2" fmla="*/ 0 w 1006413"/>
                <a:gd name="connsiteY2" fmla="*/ 503206 h 1006413"/>
                <a:gd name="connsiteX3" fmla="*/ 503206 w 1006413"/>
                <a:gd name="connsiteY3" fmla="*/ 0 h 1006413"/>
                <a:gd name="connsiteX4" fmla="*/ 1006413 w 1006413"/>
                <a:gd name="connsiteY4" fmla="*/ 503206 h 1006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413" h="1006413">
                  <a:moveTo>
                    <a:pt x="1006413" y="503206"/>
                  </a:moveTo>
                  <a:cubicBezTo>
                    <a:pt x="1006413" y="781120"/>
                    <a:pt x="781120" y="1006413"/>
                    <a:pt x="503206" y="1006413"/>
                  </a:cubicBezTo>
                  <a:cubicBezTo>
                    <a:pt x="225293" y="1006413"/>
                    <a:pt x="0" y="781120"/>
                    <a:pt x="0" y="503206"/>
                  </a:cubicBezTo>
                  <a:cubicBezTo>
                    <a:pt x="0" y="225293"/>
                    <a:pt x="225293" y="0"/>
                    <a:pt x="503206" y="0"/>
                  </a:cubicBezTo>
                  <a:cubicBezTo>
                    <a:pt x="781120" y="0"/>
                    <a:pt x="1006413" y="225293"/>
                    <a:pt x="1006413" y="503206"/>
                  </a:cubicBezTo>
                  <a:close/>
                </a:path>
              </a:pathLst>
            </a:custGeom>
            <a:solidFill>
              <a:schemeClr val="bg1"/>
            </a:solidFill>
            <a:ln w="5030" cap="flat">
              <a:noFill/>
              <a:prstDash val="solid"/>
              <a:miter/>
            </a:ln>
            <a:effectLst>
              <a:outerShdw blurRad="88900" dist="38100" dir="13500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63" name="Freeform: Shape 162">
              <a:extLst>
                <a:ext uri="{FF2B5EF4-FFF2-40B4-BE49-F238E27FC236}">
                  <a16:creationId xmlns:a16="http://schemas.microsoft.com/office/drawing/2014/main" id="{8ED7D5A3-B2B5-4030-95A0-2CF005013208}"/>
                </a:ext>
              </a:extLst>
            </p:cNvPr>
            <p:cNvSpPr/>
            <p:nvPr/>
          </p:nvSpPr>
          <p:spPr>
            <a:xfrm>
              <a:off x="6934392" y="5057899"/>
              <a:ext cx="861489" cy="861489"/>
            </a:xfrm>
            <a:custGeom>
              <a:avLst/>
              <a:gdLst>
                <a:gd name="connsiteX0" fmla="*/ 5032 w 861489"/>
                <a:gd name="connsiteY0" fmla="*/ 508239 h 861489"/>
                <a:gd name="connsiteX1" fmla="*/ 508239 w 861489"/>
                <a:gd name="connsiteY1" fmla="*/ 5032 h 861489"/>
                <a:gd name="connsiteX2" fmla="*/ 861490 w 861489"/>
                <a:gd name="connsiteY2" fmla="*/ 149956 h 861489"/>
                <a:gd name="connsiteX3" fmla="*/ 503207 w 861489"/>
                <a:gd name="connsiteY3" fmla="*/ 0 h 861489"/>
                <a:gd name="connsiteX4" fmla="*/ 0 w 861489"/>
                <a:gd name="connsiteY4" fmla="*/ 503207 h 861489"/>
                <a:gd name="connsiteX5" fmla="*/ 149956 w 861489"/>
                <a:gd name="connsiteY5" fmla="*/ 861490 h 861489"/>
                <a:gd name="connsiteX6" fmla="*/ 5032 w 861489"/>
                <a:gd name="connsiteY6" fmla="*/ 508239 h 86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489" h="861489">
                  <a:moveTo>
                    <a:pt x="5032" y="508239"/>
                  </a:moveTo>
                  <a:cubicBezTo>
                    <a:pt x="5032" y="230318"/>
                    <a:pt x="230318" y="5032"/>
                    <a:pt x="508239" y="5032"/>
                  </a:cubicBezTo>
                  <a:cubicBezTo>
                    <a:pt x="645916" y="5032"/>
                    <a:pt x="770661" y="60334"/>
                    <a:pt x="861490" y="149956"/>
                  </a:cubicBezTo>
                  <a:cubicBezTo>
                    <a:pt x="770258" y="57416"/>
                    <a:pt x="643400" y="0"/>
                    <a:pt x="503207" y="0"/>
                  </a:cubicBezTo>
                  <a:cubicBezTo>
                    <a:pt x="225286" y="0"/>
                    <a:pt x="0" y="225286"/>
                    <a:pt x="0" y="503207"/>
                  </a:cubicBezTo>
                  <a:cubicBezTo>
                    <a:pt x="0" y="643450"/>
                    <a:pt x="57366" y="770258"/>
                    <a:pt x="149956" y="861490"/>
                  </a:cubicBezTo>
                  <a:cubicBezTo>
                    <a:pt x="60334" y="770661"/>
                    <a:pt x="5032" y="645916"/>
                    <a:pt x="5032" y="508239"/>
                  </a:cubicBezTo>
                  <a:close/>
                </a:path>
              </a:pathLst>
            </a:custGeom>
            <a:solidFill>
              <a:schemeClr val="bg1"/>
            </a:solidFill>
            <a:ln w="5030" cap="flat">
              <a:noFill/>
              <a:prstDash val="solid"/>
              <a:miter/>
            </a:ln>
            <a:effectLst>
              <a:outerShdw blurRad="88900" dist="38100" dir="13500000" algn="tl" rotWithShape="0">
                <a:prstClr val="black">
                  <a:alpha val="15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65" name="TextBox 164">
            <a:extLst>
              <a:ext uri="{FF2B5EF4-FFF2-40B4-BE49-F238E27FC236}">
                <a16:creationId xmlns:a16="http://schemas.microsoft.com/office/drawing/2014/main" id="{3488C675-2267-4E30-B2A8-B187A708A9FC}"/>
              </a:ext>
            </a:extLst>
          </p:cNvPr>
          <p:cNvSpPr txBox="1"/>
          <p:nvPr/>
        </p:nvSpPr>
        <p:spPr>
          <a:xfrm>
            <a:off x="8581135" y="2296172"/>
            <a:ext cx="2729092" cy="907941"/>
          </a:xfrm>
          <a:prstGeom prst="rect">
            <a:avLst/>
          </a:prstGeom>
          <a:noFill/>
        </p:spPr>
        <p:txBody>
          <a:bodyPr wrap="square" rtlCol="0" anchor="ctr">
            <a:spAutoFit/>
          </a:bodyPr>
          <a:lstStyle/>
          <a:p>
            <a:r>
              <a:rPr lang="en-US" sz="1400" b="1" dirty="0">
                <a:solidFill>
                  <a:schemeClr val="accent1"/>
                </a:solidFill>
                <a:latin typeface="Roboto" panose="02000000000000000000" pitchFamily="2" charset="0"/>
                <a:ea typeface="Roboto" panose="02000000000000000000" pitchFamily="2" charset="0"/>
              </a:rPr>
              <a:t>Cognitive Hurdle</a:t>
            </a:r>
          </a:p>
          <a:p>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Put managers face-to-face with problems and customers. Find new ways to communicate.</a:t>
            </a:r>
          </a:p>
        </p:txBody>
      </p:sp>
      <p:sp>
        <p:nvSpPr>
          <p:cNvPr id="166" name="TextBox 165">
            <a:extLst>
              <a:ext uri="{FF2B5EF4-FFF2-40B4-BE49-F238E27FC236}">
                <a16:creationId xmlns:a16="http://schemas.microsoft.com/office/drawing/2014/main" id="{31608CBC-FADB-4527-8FC3-9BFE33E97F2A}"/>
              </a:ext>
            </a:extLst>
          </p:cNvPr>
          <p:cNvSpPr txBox="1"/>
          <p:nvPr/>
        </p:nvSpPr>
        <p:spPr>
          <a:xfrm>
            <a:off x="8581135" y="5253068"/>
            <a:ext cx="2729092" cy="738664"/>
          </a:xfrm>
          <a:prstGeom prst="rect">
            <a:avLst/>
          </a:prstGeom>
          <a:noFill/>
        </p:spPr>
        <p:txBody>
          <a:bodyPr wrap="square" rtlCol="0" anchor="ctr">
            <a:spAutoFit/>
          </a:bodyPr>
          <a:lstStyle/>
          <a:p>
            <a:r>
              <a:rPr lang="en-US" sz="1400" b="1" dirty="0">
                <a:solidFill>
                  <a:schemeClr val="accent2"/>
                </a:solidFill>
                <a:latin typeface="Roboto" panose="02000000000000000000" pitchFamily="2" charset="0"/>
                <a:ea typeface="Roboto" panose="02000000000000000000" pitchFamily="2" charset="0"/>
              </a:rPr>
              <a:t>Political Hurdle</a:t>
            </a:r>
          </a:p>
          <a:p>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Identify and silence internal opponents; isolate external ones.</a:t>
            </a:r>
          </a:p>
        </p:txBody>
      </p:sp>
      <p:sp>
        <p:nvSpPr>
          <p:cNvPr id="167" name="TextBox 166">
            <a:extLst>
              <a:ext uri="{FF2B5EF4-FFF2-40B4-BE49-F238E27FC236}">
                <a16:creationId xmlns:a16="http://schemas.microsoft.com/office/drawing/2014/main" id="{ADB92259-F7A9-4D04-98F8-94DE4796DA5D}"/>
              </a:ext>
            </a:extLst>
          </p:cNvPr>
          <p:cNvSpPr txBox="1"/>
          <p:nvPr/>
        </p:nvSpPr>
        <p:spPr>
          <a:xfrm>
            <a:off x="963743" y="2380810"/>
            <a:ext cx="2729092" cy="738664"/>
          </a:xfrm>
          <a:prstGeom prst="rect">
            <a:avLst/>
          </a:prstGeom>
          <a:noFill/>
        </p:spPr>
        <p:txBody>
          <a:bodyPr wrap="square" rtlCol="0" anchor="ctr">
            <a:spAutoFit/>
          </a:bodyPr>
          <a:lstStyle/>
          <a:p>
            <a:pPr algn="r"/>
            <a:r>
              <a:rPr lang="en-US" sz="1400" b="1" dirty="0">
                <a:solidFill>
                  <a:schemeClr val="accent4"/>
                </a:solidFill>
                <a:latin typeface="Roboto" panose="02000000000000000000" pitchFamily="2" charset="0"/>
                <a:ea typeface="Roboto" panose="02000000000000000000" pitchFamily="2" charset="0"/>
              </a:rPr>
              <a:t>Resource Hurdle</a:t>
            </a:r>
          </a:p>
          <a:p>
            <a:pPr algn="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Focus on the hot spots and bargain with partner organizations.</a:t>
            </a:r>
          </a:p>
        </p:txBody>
      </p:sp>
      <p:sp>
        <p:nvSpPr>
          <p:cNvPr id="168" name="TextBox 167">
            <a:extLst>
              <a:ext uri="{FF2B5EF4-FFF2-40B4-BE49-F238E27FC236}">
                <a16:creationId xmlns:a16="http://schemas.microsoft.com/office/drawing/2014/main" id="{6BD0777B-C40E-416D-8706-4A17CC900612}"/>
              </a:ext>
            </a:extLst>
          </p:cNvPr>
          <p:cNvSpPr txBox="1"/>
          <p:nvPr/>
        </p:nvSpPr>
        <p:spPr>
          <a:xfrm>
            <a:off x="963743" y="5168430"/>
            <a:ext cx="2729092" cy="907941"/>
          </a:xfrm>
          <a:prstGeom prst="rect">
            <a:avLst/>
          </a:prstGeom>
          <a:noFill/>
        </p:spPr>
        <p:txBody>
          <a:bodyPr wrap="square" rtlCol="0" anchor="ctr">
            <a:spAutoFit/>
          </a:bodyPr>
          <a:lstStyle/>
          <a:p>
            <a:pPr algn="r"/>
            <a:r>
              <a:rPr lang="en-US" sz="1400" b="1" dirty="0">
                <a:solidFill>
                  <a:schemeClr val="accent3"/>
                </a:solidFill>
                <a:latin typeface="Roboto" panose="02000000000000000000" pitchFamily="2" charset="0"/>
                <a:ea typeface="Roboto" panose="02000000000000000000" pitchFamily="2" charset="0"/>
              </a:rPr>
              <a:t>Motivational Hurdle</a:t>
            </a:r>
          </a:p>
          <a:p>
            <a:pPr algn="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Put the stage lights on and frame the challenge to match the organization’s various levels.</a:t>
            </a:r>
          </a:p>
        </p:txBody>
      </p:sp>
      <p:grpSp>
        <p:nvGrpSpPr>
          <p:cNvPr id="186" name="Group 185">
            <a:extLst>
              <a:ext uri="{FF2B5EF4-FFF2-40B4-BE49-F238E27FC236}">
                <a16:creationId xmlns:a16="http://schemas.microsoft.com/office/drawing/2014/main" id="{CEA2C6F8-82CC-4CA6-975D-4780309C762F}"/>
              </a:ext>
            </a:extLst>
          </p:cNvPr>
          <p:cNvGrpSpPr/>
          <p:nvPr/>
        </p:nvGrpSpPr>
        <p:grpSpPr>
          <a:xfrm>
            <a:off x="3879060" y="1983783"/>
            <a:ext cx="4433881" cy="4254687"/>
            <a:chOff x="3818408" y="1981819"/>
            <a:chExt cx="4433881" cy="4254687"/>
          </a:xfrm>
        </p:grpSpPr>
        <p:grpSp>
          <p:nvGrpSpPr>
            <p:cNvPr id="176" name="Group 175">
              <a:extLst>
                <a:ext uri="{FF2B5EF4-FFF2-40B4-BE49-F238E27FC236}">
                  <a16:creationId xmlns:a16="http://schemas.microsoft.com/office/drawing/2014/main" id="{A541A73E-DF53-4CDF-97E9-6EFF443E9F2A}"/>
                </a:ext>
              </a:extLst>
            </p:cNvPr>
            <p:cNvGrpSpPr/>
            <p:nvPr/>
          </p:nvGrpSpPr>
          <p:grpSpPr>
            <a:xfrm rot="18638440">
              <a:off x="7566652" y="3878196"/>
              <a:ext cx="841542" cy="529733"/>
              <a:chOff x="7566652" y="3739137"/>
              <a:chExt cx="841542" cy="529733"/>
            </a:xfrm>
          </p:grpSpPr>
          <p:sp>
            <p:nvSpPr>
              <p:cNvPr id="174" name="Freeform: Shape 173">
                <a:extLst>
                  <a:ext uri="{FF2B5EF4-FFF2-40B4-BE49-F238E27FC236}">
                    <a16:creationId xmlns:a16="http://schemas.microsoft.com/office/drawing/2014/main" id="{B653473E-001A-4B35-897B-F10DFB9580B1}"/>
                  </a:ext>
                </a:extLst>
              </p:cNvPr>
              <p:cNvSpPr/>
              <p:nvPr/>
            </p:nvSpPr>
            <p:spPr>
              <a:xfrm>
                <a:off x="7566652" y="3760369"/>
                <a:ext cx="725410" cy="508501"/>
              </a:xfrm>
              <a:custGeom>
                <a:avLst/>
                <a:gdLst>
                  <a:gd name="connsiteX0" fmla="*/ 8172 w 725410"/>
                  <a:gd name="connsiteY0" fmla="*/ 378882 h 508501"/>
                  <a:gd name="connsiteX1" fmla="*/ 466325 w 725410"/>
                  <a:gd name="connsiteY1" fmla="*/ 489468 h 508501"/>
                  <a:gd name="connsiteX2" fmla="*/ 721309 w 725410"/>
                  <a:gd name="connsiteY2" fmla="*/ 40649 h 508501"/>
                  <a:gd name="connsiteX3" fmla="*/ 626631 w 725410"/>
                  <a:gd name="connsiteY3" fmla="*/ 4550 h 508501"/>
                  <a:gd name="connsiteX4" fmla="*/ 83515 w 725410"/>
                  <a:gd name="connsiteY4" fmla="*/ 392884 h 508501"/>
                  <a:gd name="connsiteX5" fmla="*/ 8172 w 725410"/>
                  <a:gd name="connsiteY5" fmla="*/ 378882 h 508501"/>
                  <a:gd name="connsiteX6" fmla="*/ 8172 w 725410"/>
                  <a:gd name="connsiteY6" fmla="*/ 378882 h 50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10" h="508501">
                    <a:moveTo>
                      <a:pt x="8172" y="378882"/>
                    </a:moveTo>
                    <a:cubicBezTo>
                      <a:pt x="135236" y="479085"/>
                      <a:pt x="305924" y="542141"/>
                      <a:pt x="466325" y="489468"/>
                    </a:cubicBezTo>
                    <a:cubicBezTo>
                      <a:pt x="656063" y="427174"/>
                      <a:pt x="746360" y="229340"/>
                      <a:pt x="721309" y="40649"/>
                    </a:cubicBezTo>
                    <a:cubicBezTo>
                      <a:pt x="718071" y="16265"/>
                      <a:pt x="624535" y="-10976"/>
                      <a:pt x="626631" y="4550"/>
                    </a:cubicBezTo>
                    <a:cubicBezTo>
                      <a:pt x="663778" y="283918"/>
                      <a:pt x="364407" y="614340"/>
                      <a:pt x="83515" y="392884"/>
                    </a:cubicBezTo>
                    <a:cubicBezTo>
                      <a:pt x="68275" y="380787"/>
                      <a:pt x="-28308" y="350022"/>
                      <a:pt x="8172" y="378882"/>
                    </a:cubicBezTo>
                    <a:lnTo>
                      <a:pt x="8172" y="378882"/>
                    </a:lnTo>
                    <a:close/>
                  </a:path>
                </a:pathLst>
              </a:custGeom>
              <a:solidFill>
                <a:srgbClr val="000000"/>
              </a:solidFill>
              <a:ln w="9525" cap="flat">
                <a:noFill/>
                <a:prstDash val="solid"/>
                <a:miter/>
              </a:ln>
            </p:spPr>
            <p:txBody>
              <a:bodyPr rtlCol="0" anchor="ctr"/>
              <a:lstStyle/>
              <a:p>
                <a:endParaRPr lang="en-US">
                  <a:solidFill>
                    <a:schemeClr val="tx2"/>
                  </a:solidFill>
                </a:endParaRPr>
              </a:p>
            </p:txBody>
          </p:sp>
          <p:sp>
            <p:nvSpPr>
              <p:cNvPr id="175" name="Freeform: Shape 174">
                <a:extLst>
                  <a:ext uri="{FF2B5EF4-FFF2-40B4-BE49-F238E27FC236}">
                    <a16:creationId xmlns:a16="http://schemas.microsoft.com/office/drawing/2014/main" id="{F71B113A-40E5-4BB7-AE34-8C4C5088C216}"/>
                  </a:ext>
                </a:extLst>
              </p:cNvPr>
              <p:cNvSpPr/>
              <p:nvPr/>
            </p:nvSpPr>
            <p:spPr>
              <a:xfrm>
                <a:off x="8047930" y="3739137"/>
                <a:ext cx="360264" cy="258982"/>
              </a:xfrm>
              <a:custGeom>
                <a:avLst/>
                <a:gdLst>
                  <a:gd name="connsiteX0" fmla="*/ 464040 w 478712"/>
                  <a:gd name="connsiteY0" fmla="*/ 220786 h 268338"/>
                  <a:gd name="connsiteX1" fmla="*/ 431179 w 478712"/>
                  <a:gd name="connsiteY1" fmla="*/ 182876 h 268338"/>
                  <a:gd name="connsiteX2" fmla="*/ 371362 w 478712"/>
                  <a:gd name="connsiteY2" fmla="*/ 113534 h 268338"/>
                  <a:gd name="connsiteX3" fmla="*/ 287733 w 478712"/>
                  <a:gd name="connsiteY3" fmla="*/ 14570 h 268338"/>
                  <a:gd name="connsiteX4" fmla="*/ 197150 w 478712"/>
                  <a:gd name="connsiteY4" fmla="*/ 15713 h 268338"/>
                  <a:gd name="connsiteX5" fmla="*/ 6745 w 478712"/>
                  <a:gd name="connsiteY5" fmla="*/ 227549 h 268338"/>
                  <a:gd name="connsiteX6" fmla="*/ 97614 w 478712"/>
                  <a:gd name="connsiteY6" fmla="*/ 254885 h 268338"/>
                  <a:gd name="connsiteX7" fmla="*/ 288018 w 478712"/>
                  <a:gd name="connsiteY7" fmla="*/ 43049 h 268338"/>
                  <a:gd name="connsiteX8" fmla="*/ 197436 w 478712"/>
                  <a:gd name="connsiteY8" fmla="*/ 44192 h 268338"/>
                  <a:gd name="connsiteX9" fmla="*/ 390412 w 478712"/>
                  <a:gd name="connsiteY9" fmla="*/ 261648 h 268338"/>
                  <a:gd name="connsiteX10" fmla="*/ 464040 w 478712"/>
                  <a:gd name="connsiteY10" fmla="*/ 220786 h 268338"/>
                  <a:gd name="connsiteX11" fmla="*/ 464040 w 478712"/>
                  <a:gd name="connsiteY11" fmla="*/ 220786 h 26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712" h="268338">
                    <a:moveTo>
                      <a:pt x="464040" y="220786"/>
                    </a:moveTo>
                    <a:cubicBezTo>
                      <a:pt x="465660" y="221834"/>
                      <a:pt x="438513" y="191163"/>
                      <a:pt x="431179" y="182876"/>
                    </a:cubicBezTo>
                    <a:cubicBezTo>
                      <a:pt x="410986" y="160016"/>
                      <a:pt x="391174" y="136775"/>
                      <a:pt x="371362" y="113534"/>
                    </a:cubicBezTo>
                    <a:cubicBezTo>
                      <a:pt x="343359" y="80673"/>
                      <a:pt x="315450" y="47621"/>
                      <a:pt x="287733" y="14570"/>
                    </a:cubicBezTo>
                    <a:cubicBezTo>
                      <a:pt x="270302" y="-6290"/>
                      <a:pt x="214676" y="-3718"/>
                      <a:pt x="197150" y="15713"/>
                    </a:cubicBezTo>
                    <a:cubicBezTo>
                      <a:pt x="133713" y="86293"/>
                      <a:pt x="70182" y="156968"/>
                      <a:pt x="6745" y="227549"/>
                    </a:cubicBezTo>
                    <a:cubicBezTo>
                      <a:pt x="-26688" y="264791"/>
                      <a:pt x="73801" y="281365"/>
                      <a:pt x="97614" y="254885"/>
                    </a:cubicBezTo>
                    <a:cubicBezTo>
                      <a:pt x="161050" y="184305"/>
                      <a:pt x="224582" y="113630"/>
                      <a:pt x="288018" y="43049"/>
                    </a:cubicBezTo>
                    <a:cubicBezTo>
                      <a:pt x="257824" y="43430"/>
                      <a:pt x="227630" y="43811"/>
                      <a:pt x="197436" y="44192"/>
                    </a:cubicBezTo>
                    <a:cubicBezTo>
                      <a:pt x="255348" y="113439"/>
                      <a:pt x="314593" y="211737"/>
                      <a:pt x="390412" y="261648"/>
                    </a:cubicBezTo>
                    <a:cubicBezTo>
                      <a:pt x="420606" y="281460"/>
                      <a:pt x="514618" y="254123"/>
                      <a:pt x="464040" y="220786"/>
                    </a:cubicBezTo>
                    <a:lnTo>
                      <a:pt x="464040" y="220786"/>
                    </a:lnTo>
                    <a:close/>
                  </a:path>
                </a:pathLst>
              </a:custGeom>
              <a:solidFill>
                <a:srgbClr val="000000"/>
              </a:solidFill>
              <a:ln w="9525" cap="flat">
                <a:noFill/>
                <a:prstDash val="solid"/>
                <a:miter/>
              </a:ln>
            </p:spPr>
            <p:txBody>
              <a:bodyPr rtlCol="0" anchor="ctr"/>
              <a:lstStyle/>
              <a:p>
                <a:endParaRPr lang="en-US">
                  <a:solidFill>
                    <a:schemeClr val="tx2"/>
                  </a:solidFill>
                </a:endParaRPr>
              </a:p>
            </p:txBody>
          </p:sp>
        </p:grpSp>
        <p:grpSp>
          <p:nvGrpSpPr>
            <p:cNvPr id="177" name="Group 176">
              <a:extLst>
                <a:ext uri="{FF2B5EF4-FFF2-40B4-BE49-F238E27FC236}">
                  <a16:creationId xmlns:a16="http://schemas.microsoft.com/office/drawing/2014/main" id="{ED98A14D-4E06-456B-925E-FF3279F4083F}"/>
                </a:ext>
              </a:extLst>
            </p:cNvPr>
            <p:cNvGrpSpPr/>
            <p:nvPr/>
          </p:nvGrpSpPr>
          <p:grpSpPr>
            <a:xfrm rot="12600000">
              <a:off x="5580646" y="1981819"/>
              <a:ext cx="841542" cy="529733"/>
              <a:chOff x="7566652" y="3739137"/>
              <a:chExt cx="841542" cy="529733"/>
            </a:xfrm>
          </p:grpSpPr>
          <p:sp>
            <p:nvSpPr>
              <p:cNvPr id="178" name="Freeform: Shape 177">
                <a:extLst>
                  <a:ext uri="{FF2B5EF4-FFF2-40B4-BE49-F238E27FC236}">
                    <a16:creationId xmlns:a16="http://schemas.microsoft.com/office/drawing/2014/main" id="{755F75B4-4964-4C6F-835D-9ED4A31D8656}"/>
                  </a:ext>
                </a:extLst>
              </p:cNvPr>
              <p:cNvSpPr/>
              <p:nvPr/>
            </p:nvSpPr>
            <p:spPr>
              <a:xfrm>
                <a:off x="7566652" y="3760369"/>
                <a:ext cx="725410" cy="508501"/>
              </a:xfrm>
              <a:custGeom>
                <a:avLst/>
                <a:gdLst>
                  <a:gd name="connsiteX0" fmla="*/ 8172 w 725410"/>
                  <a:gd name="connsiteY0" fmla="*/ 378882 h 508501"/>
                  <a:gd name="connsiteX1" fmla="*/ 466325 w 725410"/>
                  <a:gd name="connsiteY1" fmla="*/ 489468 h 508501"/>
                  <a:gd name="connsiteX2" fmla="*/ 721309 w 725410"/>
                  <a:gd name="connsiteY2" fmla="*/ 40649 h 508501"/>
                  <a:gd name="connsiteX3" fmla="*/ 626631 w 725410"/>
                  <a:gd name="connsiteY3" fmla="*/ 4550 h 508501"/>
                  <a:gd name="connsiteX4" fmla="*/ 83515 w 725410"/>
                  <a:gd name="connsiteY4" fmla="*/ 392884 h 508501"/>
                  <a:gd name="connsiteX5" fmla="*/ 8172 w 725410"/>
                  <a:gd name="connsiteY5" fmla="*/ 378882 h 508501"/>
                  <a:gd name="connsiteX6" fmla="*/ 8172 w 725410"/>
                  <a:gd name="connsiteY6" fmla="*/ 378882 h 50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10" h="508501">
                    <a:moveTo>
                      <a:pt x="8172" y="378882"/>
                    </a:moveTo>
                    <a:cubicBezTo>
                      <a:pt x="135236" y="479085"/>
                      <a:pt x="305924" y="542141"/>
                      <a:pt x="466325" y="489468"/>
                    </a:cubicBezTo>
                    <a:cubicBezTo>
                      <a:pt x="656063" y="427174"/>
                      <a:pt x="746360" y="229340"/>
                      <a:pt x="721309" y="40649"/>
                    </a:cubicBezTo>
                    <a:cubicBezTo>
                      <a:pt x="718071" y="16265"/>
                      <a:pt x="624535" y="-10976"/>
                      <a:pt x="626631" y="4550"/>
                    </a:cubicBezTo>
                    <a:cubicBezTo>
                      <a:pt x="663778" y="283918"/>
                      <a:pt x="364407" y="614340"/>
                      <a:pt x="83515" y="392884"/>
                    </a:cubicBezTo>
                    <a:cubicBezTo>
                      <a:pt x="68275" y="380787"/>
                      <a:pt x="-28308" y="350022"/>
                      <a:pt x="8172" y="378882"/>
                    </a:cubicBezTo>
                    <a:lnTo>
                      <a:pt x="8172" y="378882"/>
                    </a:lnTo>
                    <a:close/>
                  </a:path>
                </a:pathLst>
              </a:custGeom>
              <a:solidFill>
                <a:srgbClr val="000000"/>
              </a:solidFill>
              <a:ln w="9525" cap="flat">
                <a:noFill/>
                <a:prstDash val="solid"/>
                <a:miter/>
              </a:ln>
            </p:spPr>
            <p:txBody>
              <a:bodyPr rtlCol="0" anchor="ctr"/>
              <a:lstStyle/>
              <a:p>
                <a:endParaRPr lang="en-US">
                  <a:solidFill>
                    <a:schemeClr val="tx2"/>
                  </a:solidFill>
                </a:endParaRPr>
              </a:p>
            </p:txBody>
          </p:sp>
          <p:sp>
            <p:nvSpPr>
              <p:cNvPr id="179" name="Freeform: Shape 178">
                <a:extLst>
                  <a:ext uri="{FF2B5EF4-FFF2-40B4-BE49-F238E27FC236}">
                    <a16:creationId xmlns:a16="http://schemas.microsoft.com/office/drawing/2014/main" id="{8A8107BD-37AD-4414-9448-DAC730148EE1}"/>
                  </a:ext>
                </a:extLst>
              </p:cNvPr>
              <p:cNvSpPr/>
              <p:nvPr/>
            </p:nvSpPr>
            <p:spPr>
              <a:xfrm>
                <a:off x="8047930" y="3739137"/>
                <a:ext cx="360264" cy="258982"/>
              </a:xfrm>
              <a:custGeom>
                <a:avLst/>
                <a:gdLst>
                  <a:gd name="connsiteX0" fmla="*/ 464040 w 478712"/>
                  <a:gd name="connsiteY0" fmla="*/ 220786 h 268338"/>
                  <a:gd name="connsiteX1" fmla="*/ 431179 w 478712"/>
                  <a:gd name="connsiteY1" fmla="*/ 182876 h 268338"/>
                  <a:gd name="connsiteX2" fmla="*/ 371362 w 478712"/>
                  <a:gd name="connsiteY2" fmla="*/ 113534 h 268338"/>
                  <a:gd name="connsiteX3" fmla="*/ 287733 w 478712"/>
                  <a:gd name="connsiteY3" fmla="*/ 14570 h 268338"/>
                  <a:gd name="connsiteX4" fmla="*/ 197150 w 478712"/>
                  <a:gd name="connsiteY4" fmla="*/ 15713 h 268338"/>
                  <a:gd name="connsiteX5" fmla="*/ 6745 w 478712"/>
                  <a:gd name="connsiteY5" fmla="*/ 227549 h 268338"/>
                  <a:gd name="connsiteX6" fmla="*/ 97614 w 478712"/>
                  <a:gd name="connsiteY6" fmla="*/ 254885 h 268338"/>
                  <a:gd name="connsiteX7" fmla="*/ 288018 w 478712"/>
                  <a:gd name="connsiteY7" fmla="*/ 43049 h 268338"/>
                  <a:gd name="connsiteX8" fmla="*/ 197436 w 478712"/>
                  <a:gd name="connsiteY8" fmla="*/ 44192 h 268338"/>
                  <a:gd name="connsiteX9" fmla="*/ 390412 w 478712"/>
                  <a:gd name="connsiteY9" fmla="*/ 261648 h 268338"/>
                  <a:gd name="connsiteX10" fmla="*/ 464040 w 478712"/>
                  <a:gd name="connsiteY10" fmla="*/ 220786 h 268338"/>
                  <a:gd name="connsiteX11" fmla="*/ 464040 w 478712"/>
                  <a:gd name="connsiteY11" fmla="*/ 220786 h 26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712" h="268338">
                    <a:moveTo>
                      <a:pt x="464040" y="220786"/>
                    </a:moveTo>
                    <a:cubicBezTo>
                      <a:pt x="465660" y="221834"/>
                      <a:pt x="438513" y="191163"/>
                      <a:pt x="431179" y="182876"/>
                    </a:cubicBezTo>
                    <a:cubicBezTo>
                      <a:pt x="410986" y="160016"/>
                      <a:pt x="391174" y="136775"/>
                      <a:pt x="371362" y="113534"/>
                    </a:cubicBezTo>
                    <a:cubicBezTo>
                      <a:pt x="343359" y="80673"/>
                      <a:pt x="315450" y="47621"/>
                      <a:pt x="287733" y="14570"/>
                    </a:cubicBezTo>
                    <a:cubicBezTo>
                      <a:pt x="270302" y="-6290"/>
                      <a:pt x="214676" y="-3718"/>
                      <a:pt x="197150" y="15713"/>
                    </a:cubicBezTo>
                    <a:cubicBezTo>
                      <a:pt x="133713" y="86293"/>
                      <a:pt x="70182" y="156968"/>
                      <a:pt x="6745" y="227549"/>
                    </a:cubicBezTo>
                    <a:cubicBezTo>
                      <a:pt x="-26688" y="264791"/>
                      <a:pt x="73801" y="281365"/>
                      <a:pt x="97614" y="254885"/>
                    </a:cubicBezTo>
                    <a:cubicBezTo>
                      <a:pt x="161050" y="184305"/>
                      <a:pt x="224582" y="113630"/>
                      <a:pt x="288018" y="43049"/>
                    </a:cubicBezTo>
                    <a:cubicBezTo>
                      <a:pt x="257824" y="43430"/>
                      <a:pt x="227630" y="43811"/>
                      <a:pt x="197436" y="44192"/>
                    </a:cubicBezTo>
                    <a:cubicBezTo>
                      <a:pt x="255348" y="113439"/>
                      <a:pt x="314593" y="211737"/>
                      <a:pt x="390412" y="261648"/>
                    </a:cubicBezTo>
                    <a:cubicBezTo>
                      <a:pt x="420606" y="281460"/>
                      <a:pt x="514618" y="254123"/>
                      <a:pt x="464040" y="220786"/>
                    </a:cubicBezTo>
                    <a:lnTo>
                      <a:pt x="464040" y="220786"/>
                    </a:lnTo>
                    <a:close/>
                  </a:path>
                </a:pathLst>
              </a:custGeom>
              <a:solidFill>
                <a:srgbClr val="000000"/>
              </a:solidFill>
              <a:ln w="9525" cap="flat">
                <a:noFill/>
                <a:prstDash val="solid"/>
                <a:miter/>
              </a:ln>
            </p:spPr>
            <p:txBody>
              <a:bodyPr rtlCol="0" anchor="ctr"/>
              <a:lstStyle/>
              <a:p>
                <a:endParaRPr lang="en-US">
                  <a:solidFill>
                    <a:schemeClr val="tx2"/>
                  </a:solidFill>
                </a:endParaRPr>
              </a:p>
            </p:txBody>
          </p:sp>
        </p:grpSp>
        <p:grpSp>
          <p:nvGrpSpPr>
            <p:cNvPr id="180" name="Group 179">
              <a:extLst>
                <a:ext uri="{FF2B5EF4-FFF2-40B4-BE49-F238E27FC236}">
                  <a16:creationId xmlns:a16="http://schemas.microsoft.com/office/drawing/2014/main" id="{7560DB9F-8F2B-47F2-8E4E-F7B09B29EF9F}"/>
                </a:ext>
              </a:extLst>
            </p:cNvPr>
            <p:cNvGrpSpPr/>
            <p:nvPr/>
          </p:nvGrpSpPr>
          <p:grpSpPr>
            <a:xfrm rot="7200000">
              <a:off x="3662504" y="3878196"/>
              <a:ext cx="841542" cy="529733"/>
              <a:chOff x="7566652" y="3739137"/>
              <a:chExt cx="841542" cy="529733"/>
            </a:xfrm>
          </p:grpSpPr>
          <p:sp>
            <p:nvSpPr>
              <p:cNvPr id="181" name="Freeform: Shape 180">
                <a:extLst>
                  <a:ext uri="{FF2B5EF4-FFF2-40B4-BE49-F238E27FC236}">
                    <a16:creationId xmlns:a16="http://schemas.microsoft.com/office/drawing/2014/main" id="{72D7CCE1-8A2D-41A7-B6C4-2510FD5BA487}"/>
                  </a:ext>
                </a:extLst>
              </p:cNvPr>
              <p:cNvSpPr/>
              <p:nvPr/>
            </p:nvSpPr>
            <p:spPr>
              <a:xfrm>
                <a:off x="7566652" y="3760369"/>
                <a:ext cx="725410" cy="508501"/>
              </a:xfrm>
              <a:custGeom>
                <a:avLst/>
                <a:gdLst>
                  <a:gd name="connsiteX0" fmla="*/ 8172 w 725410"/>
                  <a:gd name="connsiteY0" fmla="*/ 378882 h 508501"/>
                  <a:gd name="connsiteX1" fmla="*/ 466325 w 725410"/>
                  <a:gd name="connsiteY1" fmla="*/ 489468 h 508501"/>
                  <a:gd name="connsiteX2" fmla="*/ 721309 w 725410"/>
                  <a:gd name="connsiteY2" fmla="*/ 40649 h 508501"/>
                  <a:gd name="connsiteX3" fmla="*/ 626631 w 725410"/>
                  <a:gd name="connsiteY3" fmla="*/ 4550 h 508501"/>
                  <a:gd name="connsiteX4" fmla="*/ 83515 w 725410"/>
                  <a:gd name="connsiteY4" fmla="*/ 392884 h 508501"/>
                  <a:gd name="connsiteX5" fmla="*/ 8172 w 725410"/>
                  <a:gd name="connsiteY5" fmla="*/ 378882 h 508501"/>
                  <a:gd name="connsiteX6" fmla="*/ 8172 w 725410"/>
                  <a:gd name="connsiteY6" fmla="*/ 378882 h 50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10" h="508501">
                    <a:moveTo>
                      <a:pt x="8172" y="378882"/>
                    </a:moveTo>
                    <a:cubicBezTo>
                      <a:pt x="135236" y="479085"/>
                      <a:pt x="305924" y="542141"/>
                      <a:pt x="466325" y="489468"/>
                    </a:cubicBezTo>
                    <a:cubicBezTo>
                      <a:pt x="656063" y="427174"/>
                      <a:pt x="746360" y="229340"/>
                      <a:pt x="721309" y="40649"/>
                    </a:cubicBezTo>
                    <a:cubicBezTo>
                      <a:pt x="718071" y="16265"/>
                      <a:pt x="624535" y="-10976"/>
                      <a:pt x="626631" y="4550"/>
                    </a:cubicBezTo>
                    <a:cubicBezTo>
                      <a:pt x="663778" y="283918"/>
                      <a:pt x="364407" y="614340"/>
                      <a:pt x="83515" y="392884"/>
                    </a:cubicBezTo>
                    <a:cubicBezTo>
                      <a:pt x="68275" y="380787"/>
                      <a:pt x="-28308" y="350022"/>
                      <a:pt x="8172" y="378882"/>
                    </a:cubicBezTo>
                    <a:lnTo>
                      <a:pt x="8172" y="378882"/>
                    </a:lnTo>
                    <a:close/>
                  </a:path>
                </a:pathLst>
              </a:custGeom>
              <a:solidFill>
                <a:srgbClr val="000000"/>
              </a:solidFill>
              <a:ln w="9525" cap="flat">
                <a:noFill/>
                <a:prstDash val="solid"/>
                <a:miter/>
              </a:ln>
            </p:spPr>
            <p:txBody>
              <a:bodyPr rtlCol="0" anchor="ctr"/>
              <a:lstStyle/>
              <a:p>
                <a:endParaRPr lang="en-US">
                  <a:solidFill>
                    <a:schemeClr val="tx2"/>
                  </a:solidFill>
                </a:endParaRPr>
              </a:p>
            </p:txBody>
          </p:sp>
          <p:sp>
            <p:nvSpPr>
              <p:cNvPr id="182" name="Freeform: Shape 181">
                <a:extLst>
                  <a:ext uri="{FF2B5EF4-FFF2-40B4-BE49-F238E27FC236}">
                    <a16:creationId xmlns:a16="http://schemas.microsoft.com/office/drawing/2014/main" id="{7E42C0F6-3B0F-4204-B8DF-CF43A75717E1}"/>
                  </a:ext>
                </a:extLst>
              </p:cNvPr>
              <p:cNvSpPr/>
              <p:nvPr/>
            </p:nvSpPr>
            <p:spPr>
              <a:xfrm>
                <a:off x="8047930" y="3739137"/>
                <a:ext cx="360264" cy="258982"/>
              </a:xfrm>
              <a:custGeom>
                <a:avLst/>
                <a:gdLst>
                  <a:gd name="connsiteX0" fmla="*/ 464040 w 478712"/>
                  <a:gd name="connsiteY0" fmla="*/ 220786 h 268338"/>
                  <a:gd name="connsiteX1" fmla="*/ 431179 w 478712"/>
                  <a:gd name="connsiteY1" fmla="*/ 182876 h 268338"/>
                  <a:gd name="connsiteX2" fmla="*/ 371362 w 478712"/>
                  <a:gd name="connsiteY2" fmla="*/ 113534 h 268338"/>
                  <a:gd name="connsiteX3" fmla="*/ 287733 w 478712"/>
                  <a:gd name="connsiteY3" fmla="*/ 14570 h 268338"/>
                  <a:gd name="connsiteX4" fmla="*/ 197150 w 478712"/>
                  <a:gd name="connsiteY4" fmla="*/ 15713 h 268338"/>
                  <a:gd name="connsiteX5" fmla="*/ 6745 w 478712"/>
                  <a:gd name="connsiteY5" fmla="*/ 227549 h 268338"/>
                  <a:gd name="connsiteX6" fmla="*/ 97614 w 478712"/>
                  <a:gd name="connsiteY6" fmla="*/ 254885 h 268338"/>
                  <a:gd name="connsiteX7" fmla="*/ 288018 w 478712"/>
                  <a:gd name="connsiteY7" fmla="*/ 43049 h 268338"/>
                  <a:gd name="connsiteX8" fmla="*/ 197436 w 478712"/>
                  <a:gd name="connsiteY8" fmla="*/ 44192 h 268338"/>
                  <a:gd name="connsiteX9" fmla="*/ 390412 w 478712"/>
                  <a:gd name="connsiteY9" fmla="*/ 261648 h 268338"/>
                  <a:gd name="connsiteX10" fmla="*/ 464040 w 478712"/>
                  <a:gd name="connsiteY10" fmla="*/ 220786 h 268338"/>
                  <a:gd name="connsiteX11" fmla="*/ 464040 w 478712"/>
                  <a:gd name="connsiteY11" fmla="*/ 220786 h 26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712" h="268338">
                    <a:moveTo>
                      <a:pt x="464040" y="220786"/>
                    </a:moveTo>
                    <a:cubicBezTo>
                      <a:pt x="465660" y="221834"/>
                      <a:pt x="438513" y="191163"/>
                      <a:pt x="431179" y="182876"/>
                    </a:cubicBezTo>
                    <a:cubicBezTo>
                      <a:pt x="410986" y="160016"/>
                      <a:pt x="391174" y="136775"/>
                      <a:pt x="371362" y="113534"/>
                    </a:cubicBezTo>
                    <a:cubicBezTo>
                      <a:pt x="343359" y="80673"/>
                      <a:pt x="315450" y="47621"/>
                      <a:pt x="287733" y="14570"/>
                    </a:cubicBezTo>
                    <a:cubicBezTo>
                      <a:pt x="270302" y="-6290"/>
                      <a:pt x="214676" y="-3718"/>
                      <a:pt x="197150" y="15713"/>
                    </a:cubicBezTo>
                    <a:cubicBezTo>
                      <a:pt x="133713" y="86293"/>
                      <a:pt x="70182" y="156968"/>
                      <a:pt x="6745" y="227549"/>
                    </a:cubicBezTo>
                    <a:cubicBezTo>
                      <a:pt x="-26688" y="264791"/>
                      <a:pt x="73801" y="281365"/>
                      <a:pt x="97614" y="254885"/>
                    </a:cubicBezTo>
                    <a:cubicBezTo>
                      <a:pt x="161050" y="184305"/>
                      <a:pt x="224582" y="113630"/>
                      <a:pt x="288018" y="43049"/>
                    </a:cubicBezTo>
                    <a:cubicBezTo>
                      <a:pt x="257824" y="43430"/>
                      <a:pt x="227630" y="43811"/>
                      <a:pt x="197436" y="44192"/>
                    </a:cubicBezTo>
                    <a:cubicBezTo>
                      <a:pt x="255348" y="113439"/>
                      <a:pt x="314593" y="211737"/>
                      <a:pt x="390412" y="261648"/>
                    </a:cubicBezTo>
                    <a:cubicBezTo>
                      <a:pt x="420606" y="281460"/>
                      <a:pt x="514618" y="254123"/>
                      <a:pt x="464040" y="220786"/>
                    </a:cubicBezTo>
                    <a:lnTo>
                      <a:pt x="464040" y="220786"/>
                    </a:lnTo>
                    <a:close/>
                  </a:path>
                </a:pathLst>
              </a:custGeom>
              <a:solidFill>
                <a:srgbClr val="000000"/>
              </a:solidFill>
              <a:ln w="9525" cap="flat">
                <a:noFill/>
                <a:prstDash val="solid"/>
                <a:miter/>
              </a:ln>
            </p:spPr>
            <p:txBody>
              <a:bodyPr rtlCol="0" anchor="ctr"/>
              <a:lstStyle/>
              <a:p>
                <a:endParaRPr lang="en-US">
                  <a:solidFill>
                    <a:schemeClr val="tx2"/>
                  </a:solidFill>
                </a:endParaRPr>
              </a:p>
            </p:txBody>
          </p:sp>
        </p:grpSp>
        <p:grpSp>
          <p:nvGrpSpPr>
            <p:cNvPr id="183" name="Group 182">
              <a:extLst>
                <a:ext uri="{FF2B5EF4-FFF2-40B4-BE49-F238E27FC236}">
                  <a16:creationId xmlns:a16="http://schemas.microsoft.com/office/drawing/2014/main" id="{90E49469-D07C-446C-85B4-EDD357A88F72}"/>
                </a:ext>
              </a:extLst>
            </p:cNvPr>
            <p:cNvGrpSpPr/>
            <p:nvPr/>
          </p:nvGrpSpPr>
          <p:grpSpPr>
            <a:xfrm rot="1800000">
              <a:off x="5580646" y="5706773"/>
              <a:ext cx="841542" cy="529733"/>
              <a:chOff x="7566652" y="3739137"/>
              <a:chExt cx="841542" cy="529733"/>
            </a:xfrm>
          </p:grpSpPr>
          <p:sp>
            <p:nvSpPr>
              <p:cNvPr id="184" name="Freeform: Shape 183">
                <a:extLst>
                  <a:ext uri="{FF2B5EF4-FFF2-40B4-BE49-F238E27FC236}">
                    <a16:creationId xmlns:a16="http://schemas.microsoft.com/office/drawing/2014/main" id="{8016DB7B-0364-4050-A5A0-CE9BA40DF448}"/>
                  </a:ext>
                </a:extLst>
              </p:cNvPr>
              <p:cNvSpPr/>
              <p:nvPr/>
            </p:nvSpPr>
            <p:spPr>
              <a:xfrm>
                <a:off x="7566652" y="3760369"/>
                <a:ext cx="725410" cy="508501"/>
              </a:xfrm>
              <a:custGeom>
                <a:avLst/>
                <a:gdLst>
                  <a:gd name="connsiteX0" fmla="*/ 8172 w 725410"/>
                  <a:gd name="connsiteY0" fmla="*/ 378882 h 508501"/>
                  <a:gd name="connsiteX1" fmla="*/ 466325 w 725410"/>
                  <a:gd name="connsiteY1" fmla="*/ 489468 h 508501"/>
                  <a:gd name="connsiteX2" fmla="*/ 721309 w 725410"/>
                  <a:gd name="connsiteY2" fmla="*/ 40649 h 508501"/>
                  <a:gd name="connsiteX3" fmla="*/ 626631 w 725410"/>
                  <a:gd name="connsiteY3" fmla="*/ 4550 h 508501"/>
                  <a:gd name="connsiteX4" fmla="*/ 83515 w 725410"/>
                  <a:gd name="connsiteY4" fmla="*/ 392884 h 508501"/>
                  <a:gd name="connsiteX5" fmla="*/ 8172 w 725410"/>
                  <a:gd name="connsiteY5" fmla="*/ 378882 h 508501"/>
                  <a:gd name="connsiteX6" fmla="*/ 8172 w 725410"/>
                  <a:gd name="connsiteY6" fmla="*/ 378882 h 50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410" h="508501">
                    <a:moveTo>
                      <a:pt x="8172" y="378882"/>
                    </a:moveTo>
                    <a:cubicBezTo>
                      <a:pt x="135236" y="479085"/>
                      <a:pt x="305924" y="542141"/>
                      <a:pt x="466325" y="489468"/>
                    </a:cubicBezTo>
                    <a:cubicBezTo>
                      <a:pt x="656063" y="427174"/>
                      <a:pt x="746360" y="229340"/>
                      <a:pt x="721309" y="40649"/>
                    </a:cubicBezTo>
                    <a:cubicBezTo>
                      <a:pt x="718071" y="16265"/>
                      <a:pt x="624535" y="-10976"/>
                      <a:pt x="626631" y="4550"/>
                    </a:cubicBezTo>
                    <a:cubicBezTo>
                      <a:pt x="663778" y="283918"/>
                      <a:pt x="364407" y="614340"/>
                      <a:pt x="83515" y="392884"/>
                    </a:cubicBezTo>
                    <a:cubicBezTo>
                      <a:pt x="68275" y="380787"/>
                      <a:pt x="-28308" y="350022"/>
                      <a:pt x="8172" y="378882"/>
                    </a:cubicBezTo>
                    <a:lnTo>
                      <a:pt x="8172" y="378882"/>
                    </a:lnTo>
                    <a:close/>
                  </a:path>
                </a:pathLst>
              </a:custGeom>
              <a:solidFill>
                <a:srgbClr val="000000"/>
              </a:solidFill>
              <a:ln w="9525" cap="flat">
                <a:noFill/>
                <a:prstDash val="solid"/>
                <a:miter/>
              </a:ln>
            </p:spPr>
            <p:txBody>
              <a:bodyPr rtlCol="0" anchor="ctr"/>
              <a:lstStyle/>
              <a:p>
                <a:endParaRPr lang="en-US">
                  <a:solidFill>
                    <a:schemeClr val="tx2"/>
                  </a:solidFill>
                </a:endParaRPr>
              </a:p>
            </p:txBody>
          </p:sp>
          <p:sp>
            <p:nvSpPr>
              <p:cNvPr id="185" name="Freeform: Shape 184">
                <a:extLst>
                  <a:ext uri="{FF2B5EF4-FFF2-40B4-BE49-F238E27FC236}">
                    <a16:creationId xmlns:a16="http://schemas.microsoft.com/office/drawing/2014/main" id="{44C414B6-7C3A-44DD-9D4B-62B556495AC3}"/>
                  </a:ext>
                </a:extLst>
              </p:cNvPr>
              <p:cNvSpPr/>
              <p:nvPr/>
            </p:nvSpPr>
            <p:spPr>
              <a:xfrm>
                <a:off x="8047930" y="3739137"/>
                <a:ext cx="360264" cy="258982"/>
              </a:xfrm>
              <a:custGeom>
                <a:avLst/>
                <a:gdLst>
                  <a:gd name="connsiteX0" fmla="*/ 464040 w 478712"/>
                  <a:gd name="connsiteY0" fmla="*/ 220786 h 268338"/>
                  <a:gd name="connsiteX1" fmla="*/ 431179 w 478712"/>
                  <a:gd name="connsiteY1" fmla="*/ 182876 h 268338"/>
                  <a:gd name="connsiteX2" fmla="*/ 371362 w 478712"/>
                  <a:gd name="connsiteY2" fmla="*/ 113534 h 268338"/>
                  <a:gd name="connsiteX3" fmla="*/ 287733 w 478712"/>
                  <a:gd name="connsiteY3" fmla="*/ 14570 h 268338"/>
                  <a:gd name="connsiteX4" fmla="*/ 197150 w 478712"/>
                  <a:gd name="connsiteY4" fmla="*/ 15713 h 268338"/>
                  <a:gd name="connsiteX5" fmla="*/ 6745 w 478712"/>
                  <a:gd name="connsiteY5" fmla="*/ 227549 h 268338"/>
                  <a:gd name="connsiteX6" fmla="*/ 97614 w 478712"/>
                  <a:gd name="connsiteY6" fmla="*/ 254885 h 268338"/>
                  <a:gd name="connsiteX7" fmla="*/ 288018 w 478712"/>
                  <a:gd name="connsiteY7" fmla="*/ 43049 h 268338"/>
                  <a:gd name="connsiteX8" fmla="*/ 197436 w 478712"/>
                  <a:gd name="connsiteY8" fmla="*/ 44192 h 268338"/>
                  <a:gd name="connsiteX9" fmla="*/ 390412 w 478712"/>
                  <a:gd name="connsiteY9" fmla="*/ 261648 h 268338"/>
                  <a:gd name="connsiteX10" fmla="*/ 464040 w 478712"/>
                  <a:gd name="connsiteY10" fmla="*/ 220786 h 268338"/>
                  <a:gd name="connsiteX11" fmla="*/ 464040 w 478712"/>
                  <a:gd name="connsiteY11" fmla="*/ 220786 h 26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712" h="268338">
                    <a:moveTo>
                      <a:pt x="464040" y="220786"/>
                    </a:moveTo>
                    <a:cubicBezTo>
                      <a:pt x="465660" y="221834"/>
                      <a:pt x="438513" y="191163"/>
                      <a:pt x="431179" y="182876"/>
                    </a:cubicBezTo>
                    <a:cubicBezTo>
                      <a:pt x="410986" y="160016"/>
                      <a:pt x="391174" y="136775"/>
                      <a:pt x="371362" y="113534"/>
                    </a:cubicBezTo>
                    <a:cubicBezTo>
                      <a:pt x="343359" y="80673"/>
                      <a:pt x="315450" y="47621"/>
                      <a:pt x="287733" y="14570"/>
                    </a:cubicBezTo>
                    <a:cubicBezTo>
                      <a:pt x="270302" y="-6290"/>
                      <a:pt x="214676" y="-3718"/>
                      <a:pt x="197150" y="15713"/>
                    </a:cubicBezTo>
                    <a:cubicBezTo>
                      <a:pt x="133713" y="86293"/>
                      <a:pt x="70182" y="156968"/>
                      <a:pt x="6745" y="227549"/>
                    </a:cubicBezTo>
                    <a:cubicBezTo>
                      <a:pt x="-26688" y="264791"/>
                      <a:pt x="73801" y="281365"/>
                      <a:pt x="97614" y="254885"/>
                    </a:cubicBezTo>
                    <a:cubicBezTo>
                      <a:pt x="161050" y="184305"/>
                      <a:pt x="224582" y="113630"/>
                      <a:pt x="288018" y="43049"/>
                    </a:cubicBezTo>
                    <a:cubicBezTo>
                      <a:pt x="257824" y="43430"/>
                      <a:pt x="227630" y="43811"/>
                      <a:pt x="197436" y="44192"/>
                    </a:cubicBezTo>
                    <a:cubicBezTo>
                      <a:pt x="255348" y="113439"/>
                      <a:pt x="314593" y="211737"/>
                      <a:pt x="390412" y="261648"/>
                    </a:cubicBezTo>
                    <a:cubicBezTo>
                      <a:pt x="420606" y="281460"/>
                      <a:pt x="514618" y="254123"/>
                      <a:pt x="464040" y="220786"/>
                    </a:cubicBezTo>
                    <a:lnTo>
                      <a:pt x="464040" y="220786"/>
                    </a:lnTo>
                    <a:close/>
                  </a:path>
                </a:pathLst>
              </a:custGeom>
              <a:solidFill>
                <a:srgbClr val="000000"/>
              </a:solidFill>
              <a:ln w="9525" cap="flat">
                <a:noFill/>
                <a:prstDash val="solid"/>
                <a:miter/>
              </a:ln>
            </p:spPr>
            <p:txBody>
              <a:bodyPr rtlCol="0" anchor="ctr"/>
              <a:lstStyle/>
              <a:p>
                <a:endParaRPr lang="en-US">
                  <a:solidFill>
                    <a:schemeClr val="tx2"/>
                  </a:solidFill>
                </a:endParaRPr>
              </a:p>
            </p:txBody>
          </p:sp>
        </p:grpSp>
      </p:grpSp>
      <p:sp>
        <p:nvSpPr>
          <p:cNvPr id="10" name="Graphic 5">
            <a:extLst>
              <a:ext uri="{FF2B5EF4-FFF2-40B4-BE49-F238E27FC236}">
                <a16:creationId xmlns:a16="http://schemas.microsoft.com/office/drawing/2014/main" id="{F6434A95-C74D-48AA-929B-F53C06B702C9}"/>
              </a:ext>
            </a:extLst>
          </p:cNvPr>
          <p:cNvSpPr/>
          <p:nvPr/>
        </p:nvSpPr>
        <p:spPr>
          <a:xfrm>
            <a:off x="4489019" y="2463507"/>
            <a:ext cx="401370" cy="488986"/>
          </a:xfrm>
          <a:custGeom>
            <a:avLst/>
            <a:gdLst>
              <a:gd name="connsiteX0" fmla="*/ 594716 w 625466"/>
              <a:gd name="connsiteY0" fmla="*/ 0 h 762000"/>
              <a:gd name="connsiteX1" fmla="*/ 30751 w 625466"/>
              <a:gd name="connsiteY1" fmla="*/ 0 h 762000"/>
              <a:gd name="connsiteX2" fmla="*/ 9007 w 625466"/>
              <a:gd name="connsiteY2" fmla="*/ 9007 h 762000"/>
              <a:gd name="connsiteX3" fmla="*/ 0 w 625466"/>
              <a:gd name="connsiteY3" fmla="*/ 30751 h 762000"/>
              <a:gd name="connsiteX4" fmla="*/ 0 w 625466"/>
              <a:gd name="connsiteY4" fmla="*/ 731250 h 762000"/>
              <a:gd name="connsiteX5" fmla="*/ 9007 w 625466"/>
              <a:gd name="connsiteY5" fmla="*/ 752993 h 762000"/>
              <a:gd name="connsiteX6" fmla="*/ 30751 w 625466"/>
              <a:gd name="connsiteY6" fmla="*/ 762000 h 762000"/>
              <a:gd name="connsiteX7" fmla="*/ 594716 w 625466"/>
              <a:gd name="connsiteY7" fmla="*/ 762000 h 762000"/>
              <a:gd name="connsiteX8" fmla="*/ 616461 w 625466"/>
              <a:gd name="connsiteY8" fmla="*/ 752993 h 762000"/>
              <a:gd name="connsiteX9" fmla="*/ 625467 w 625466"/>
              <a:gd name="connsiteY9" fmla="*/ 731250 h 762000"/>
              <a:gd name="connsiteX10" fmla="*/ 625467 w 625466"/>
              <a:gd name="connsiteY10" fmla="*/ 29828 h 762000"/>
              <a:gd name="connsiteX11" fmla="*/ 616141 w 625466"/>
              <a:gd name="connsiteY11" fmla="*/ 8678 h 762000"/>
              <a:gd name="connsiteX12" fmla="*/ 594716 w 625466"/>
              <a:gd name="connsiteY12" fmla="*/ 0 h 762000"/>
              <a:gd name="connsiteX13" fmla="*/ 594716 w 625466"/>
              <a:gd name="connsiteY13" fmla="*/ 0 h 762000"/>
              <a:gd name="connsiteX14" fmla="*/ 143606 w 625466"/>
              <a:gd name="connsiteY14" fmla="*/ 664520 h 762000"/>
              <a:gd name="connsiteX15" fmla="*/ 68267 w 625466"/>
              <a:gd name="connsiteY15" fmla="*/ 664520 h 762000"/>
              <a:gd name="connsiteX16" fmla="*/ 68267 w 625466"/>
              <a:gd name="connsiteY16" fmla="*/ 588874 h 762000"/>
              <a:gd name="connsiteX17" fmla="*/ 143606 w 625466"/>
              <a:gd name="connsiteY17" fmla="*/ 588874 h 762000"/>
              <a:gd name="connsiteX18" fmla="*/ 143606 w 625466"/>
              <a:gd name="connsiteY18" fmla="*/ 664520 h 762000"/>
              <a:gd name="connsiteX19" fmla="*/ 143606 w 625466"/>
              <a:gd name="connsiteY19" fmla="*/ 557509 h 762000"/>
              <a:gd name="connsiteX20" fmla="*/ 68267 w 625466"/>
              <a:gd name="connsiteY20" fmla="*/ 557509 h 762000"/>
              <a:gd name="connsiteX21" fmla="*/ 68267 w 625466"/>
              <a:gd name="connsiteY21" fmla="*/ 482170 h 762000"/>
              <a:gd name="connsiteX22" fmla="*/ 143606 w 625466"/>
              <a:gd name="connsiteY22" fmla="*/ 482170 h 762000"/>
              <a:gd name="connsiteX23" fmla="*/ 143606 w 625466"/>
              <a:gd name="connsiteY23" fmla="*/ 557509 h 762000"/>
              <a:gd name="connsiteX24" fmla="*/ 143606 w 625466"/>
              <a:gd name="connsiteY24" fmla="*/ 450804 h 762000"/>
              <a:gd name="connsiteX25" fmla="*/ 68267 w 625466"/>
              <a:gd name="connsiteY25" fmla="*/ 450804 h 762000"/>
              <a:gd name="connsiteX26" fmla="*/ 68267 w 625466"/>
              <a:gd name="connsiteY26" fmla="*/ 375157 h 762000"/>
              <a:gd name="connsiteX27" fmla="*/ 143606 w 625466"/>
              <a:gd name="connsiteY27" fmla="*/ 375157 h 762000"/>
              <a:gd name="connsiteX28" fmla="*/ 143606 w 625466"/>
              <a:gd name="connsiteY28" fmla="*/ 450804 h 762000"/>
              <a:gd name="connsiteX29" fmla="*/ 247235 w 625466"/>
              <a:gd name="connsiteY29" fmla="*/ 664520 h 762000"/>
              <a:gd name="connsiteX30" fmla="*/ 171588 w 625466"/>
              <a:gd name="connsiteY30" fmla="*/ 664520 h 762000"/>
              <a:gd name="connsiteX31" fmla="*/ 171588 w 625466"/>
              <a:gd name="connsiteY31" fmla="*/ 588874 h 762000"/>
              <a:gd name="connsiteX32" fmla="*/ 247235 w 625466"/>
              <a:gd name="connsiteY32" fmla="*/ 588874 h 762000"/>
              <a:gd name="connsiteX33" fmla="*/ 247235 w 625466"/>
              <a:gd name="connsiteY33" fmla="*/ 664520 h 762000"/>
              <a:gd name="connsiteX34" fmla="*/ 247235 w 625466"/>
              <a:gd name="connsiteY34" fmla="*/ 557509 h 762000"/>
              <a:gd name="connsiteX35" fmla="*/ 171588 w 625466"/>
              <a:gd name="connsiteY35" fmla="*/ 557509 h 762000"/>
              <a:gd name="connsiteX36" fmla="*/ 171588 w 625466"/>
              <a:gd name="connsiteY36" fmla="*/ 482170 h 762000"/>
              <a:gd name="connsiteX37" fmla="*/ 247235 w 625466"/>
              <a:gd name="connsiteY37" fmla="*/ 482170 h 762000"/>
              <a:gd name="connsiteX38" fmla="*/ 247235 w 625466"/>
              <a:gd name="connsiteY38" fmla="*/ 557509 h 762000"/>
              <a:gd name="connsiteX39" fmla="*/ 247235 w 625466"/>
              <a:gd name="connsiteY39" fmla="*/ 450804 h 762000"/>
              <a:gd name="connsiteX40" fmla="*/ 171588 w 625466"/>
              <a:gd name="connsiteY40" fmla="*/ 450804 h 762000"/>
              <a:gd name="connsiteX41" fmla="*/ 171588 w 625466"/>
              <a:gd name="connsiteY41" fmla="*/ 375157 h 762000"/>
              <a:gd name="connsiteX42" fmla="*/ 247235 w 625466"/>
              <a:gd name="connsiteY42" fmla="*/ 375157 h 762000"/>
              <a:gd name="connsiteX43" fmla="*/ 247235 w 625466"/>
              <a:gd name="connsiteY43" fmla="*/ 450804 h 762000"/>
              <a:gd name="connsiteX44" fmla="*/ 350557 w 625466"/>
              <a:gd name="connsiteY44" fmla="*/ 664520 h 762000"/>
              <a:gd name="connsiteX45" fmla="*/ 275218 w 625466"/>
              <a:gd name="connsiteY45" fmla="*/ 664520 h 762000"/>
              <a:gd name="connsiteX46" fmla="*/ 275218 w 625466"/>
              <a:gd name="connsiteY46" fmla="*/ 588874 h 762000"/>
              <a:gd name="connsiteX47" fmla="*/ 350557 w 625466"/>
              <a:gd name="connsiteY47" fmla="*/ 588874 h 762000"/>
              <a:gd name="connsiteX48" fmla="*/ 350557 w 625466"/>
              <a:gd name="connsiteY48" fmla="*/ 664520 h 762000"/>
              <a:gd name="connsiteX49" fmla="*/ 350557 w 625466"/>
              <a:gd name="connsiteY49" fmla="*/ 557509 h 762000"/>
              <a:gd name="connsiteX50" fmla="*/ 275218 w 625466"/>
              <a:gd name="connsiteY50" fmla="*/ 557509 h 762000"/>
              <a:gd name="connsiteX51" fmla="*/ 275218 w 625466"/>
              <a:gd name="connsiteY51" fmla="*/ 482170 h 762000"/>
              <a:gd name="connsiteX52" fmla="*/ 350557 w 625466"/>
              <a:gd name="connsiteY52" fmla="*/ 482170 h 762000"/>
              <a:gd name="connsiteX53" fmla="*/ 350557 w 625466"/>
              <a:gd name="connsiteY53" fmla="*/ 557509 h 762000"/>
              <a:gd name="connsiteX54" fmla="*/ 350557 w 625466"/>
              <a:gd name="connsiteY54" fmla="*/ 450804 h 762000"/>
              <a:gd name="connsiteX55" fmla="*/ 275218 w 625466"/>
              <a:gd name="connsiteY55" fmla="*/ 450804 h 762000"/>
              <a:gd name="connsiteX56" fmla="*/ 275218 w 625466"/>
              <a:gd name="connsiteY56" fmla="*/ 375157 h 762000"/>
              <a:gd name="connsiteX57" fmla="*/ 350557 w 625466"/>
              <a:gd name="connsiteY57" fmla="*/ 375157 h 762000"/>
              <a:gd name="connsiteX58" fmla="*/ 350557 w 625466"/>
              <a:gd name="connsiteY58" fmla="*/ 450804 h 762000"/>
              <a:gd name="connsiteX59" fmla="*/ 453879 w 625466"/>
              <a:gd name="connsiteY59" fmla="*/ 664520 h 762000"/>
              <a:gd name="connsiteX60" fmla="*/ 378540 w 625466"/>
              <a:gd name="connsiteY60" fmla="*/ 664520 h 762000"/>
              <a:gd name="connsiteX61" fmla="*/ 378540 w 625466"/>
              <a:gd name="connsiteY61" fmla="*/ 588874 h 762000"/>
              <a:gd name="connsiteX62" fmla="*/ 453879 w 625466"/>
              <a:gd name="connsiteY62" fmla="*/ 588874 h 762000"/>
              <a:gd name="connsiteX63" fmla="*/ 453879 w 625466"/>
              <a:gd name="connsiteY63" fmla="*/ 664520 h 762000"/>
              <a:gd name="connsiteX64" fmla="*/ 453879 w 625466"/>
              <a:gd name="connsiteY64" fmla="*/ 557509 h 762000"/>
              <a:gd name="connsiteX65" fmla="*/ 378540 w 625466"/>
              <a:gd name="connsiteY65" fmla="*/ 557509 h 762000"/>
              <a:gd name="connsiteX66" fmla="*/ 378540 w 625466"/>
              <a:gd name="connsiteY66" fmla="*/ 482170 h 762000"/>
              <a:gd name="connsiteX67" fmla="*/ 453879 w 625466"/>
              <a:gd name="connsiteY67" fmla="*/ 482170 h 762000"/>
              <a:gd name="connsiteX68" fmla="*/ 453879 w 625466"/>
              <a:gd name="connsiteY68" fmla="*/ 557509 h 762000"/>
              <a:gd name="connsiteX69" fmla="*/ 453879 w 625466"/>
              <a:gd name="connsiteY69" fmla="*/ 450804 h 762000"/>
              <a:gd name="connsiteX70" fmla="*/ 378540 w 625466"/>
              <a:gd name="connsiteY70" fmla="*/ 450804 h 762000"/>
              <a:gd name="connsiteX71" fmla="*/ 378540 w 625466"/>
              <a:gd name="connsiteY71" fmla="*/ 375157 h 762000"/>
              <a:gd name="connsiteX72" fmla="*/ 453879 w 625466"/>
              <a:gd name="connsiteY72" fmla="*/ 375157 h 762000"/>
              <a:gd name="connsiteX73" fmla="*/ 453879 w 625466"/>
              <a:gd name="connsiteY73" fmla="*/ 450804 h 762000"/>
              <a:gd name="connsiteX74" fmla="*/ 557509 w 625466"/>
              <a:gd name="connsiteY74" fmla="*/ 664520 h 762000"/>
              <a:gd name="connsiteX75" fmla="*/ 481862 w 625466"/>
              <a:gd name="connsiteY75" fmla="*/ 664520 h 762000"/>
              <a:gd name="connsiteX76" fmla="*/ 481862 w 625466"/>
              <a:gd name="connsiteY76" fmla="*/ 588874 h 762000"/>
              <a:gd name="connsiteX77" fmla="*/ 557509 w 625466"/>
              <a:gd name="connsiteY77" fmla="*/ 588874 h 762000"/>
              <a:gd name="connsiteX78" fmla="*/ 557509 w 625466"/>
              <a:gd name="connsiteY78" fmla="*/ 664520 h 762000"/>
              <a:gd name="connsiteX79" fmla="*/ 557509 w 625466"/>
              <a:gd name="connsiteY79" fmla="*/ 557509 h 762000"/>
              <a:gd name="connsiteX80" fmla="*/ 481862 w 625466"/>
              <a:gd name="connsiteY80" fmla="*/ 557509 h 762000"/>
              <a:gd name="connsiteX81" fmla="*/ 481862 w 625466"/>
              <a:gd name="connsiteY81" fmla="*/ 482170 h 762000"/>
              <a:gd name="connsiteX82" fmla="*/ 557509 w 625466"/>
              <a:gd name="connsiteY82" fmla="*/ 482170 h 762000"/>
              <a:gd name="connsiteX83" fmla="*/ 557509 w 625466"/>
              <a:gd name="connsiteY83" fmla="*/ 557509 h 762000"/>
              <a:gd name="connsiteX84" fmla="*/ 557509 w 625466"/>
              <a:gd name="connsiteY84" fmla="*/ 450804 h 762000"/>
              <a:gd name="connsiteX85" fmla="*/ 481862 w 625466"/>
              <a:gd name="connsiteY85" fmla="*/ 450804 h 762000"/>
              <a:gd name="connsiteX86" fmla="*/ 481862 w 625466"/>
              <a:gd name="connsiteY86" fmla="*/ 375157 h 762000"/>
              <a:gd name="connsiteX87" fmla="*/ 557509 w 625466"/>
              <a:gd name="connsiteY87" fmla="*/ 375157 h 762000"/>
              <a:gd name="connsiteX88" fmla="*/ 557509 w 625466"/>
              <a:gd name="connsiteY88" fmla="*/ 450804 h 762000"/>
              <a:gd name="connsiteX89" fmla="*/ 557509 w 625466"/>
              <a:gd name="connsiteY89" fmla="*/ 272758 h 762000"/>
              <a:gd name="connsiteX90" fmla="*/ 68267 w 625466"/>
              <a:gd name="connsiteY90" fmla="*/ 272758 h 762000"/>
              <a:gd name="connsiteX91" fmla="*/ 68267 w 625466"/>
              <a:gd name="connsiteY91" fmla="*/ 96557 h 762000"/>
              <a:gd name="connsiteX92" fmla="*/ 557509 w 625466"/>
              <a:gd name="connsiteY92" fmla="*/ 96557 h 762000"/>
              <a:gd name="connsiteX93" fmla="*/ 557509 w 625466"/>
              <a:gd name="connsiteY93" fmla="*/ 272758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25466" h="762000">
                <a:moveTo>
                  <a:pt x="594716" y="0"/>
                </a:moveTo>
                <a:lnTo>
                  <a:pt x="30751" y="0"/>
                </a:lnTo>
                <a:cubicBezTo>
                  <a:pt x="22595" y="0"/>
                  <a:pt x="14773" y="3239"/>
                  <a:pt x="9007" y="9007"/>
                </a:cubicBezTo>
                <a:cubicBezTo>
                  <a:pt x="3239" y="14773"/>
                  <a:pt x="0" y="22595"/>
                  <a:pt x="0" y="30751"/>
                </a:cubicBezTo>
                <a:lnTo>
                  <a:pt x="0" y="731250"/>
                </a:lnTo>
                <a:cubicBezTo>
                  <a:pt x="0" y="739405"/>
                  <a:pt x="3239" y="747227"/>
                  <a:pt x="9007" y="752993"/>
                </a:cubicBezTo>
                <a:cubicBezTo>
                  <a:pt x="14773" y="758761"/>
                  <a:pt x="22595" y="762000"/>
                  <a:pt x="30751" y="762000"/>
                </a:cubicBezTo>
                <a:lnTo>
                  <a:pt x="594716" y="762000"/>
                </a:lnTo>
                <a:cubicBezTo>
                  <a:pt x="602873" y="762000"/>
                  <a:pt x="610693" y="758761"/>
                  <a:pt x="616461" y="752993"/>
                </a:cubicBezTo>
                <a:cubicBezTo>
                  <a:pt x="622227" y="747227"/>
                  <a:pt x="625467" y="739405"/>
                  <a:pt x="625467" y="731250"/>
                </a:cubicBezTo>
                <a:lnTo>
                  <a:pt x="625467" y="29828"/>
                </a:lnTo>
                <a:cubicBezTo>
                  <a:pt x="625228" y="21833"/>
                  <a:pt x="621882" y="14247"/>
                  <a:pt x="616141" y="8678"/>
                </a:cubicBezTo>
                <a:cubicBezTo>
                  <a:pt x="610400" y="3109"/>
                  <a:pt x="602714" y="-4"/>
                  <a:pt x="594716" y="0"/>
                </a:cubicBezTo>
                <a:lnTo>
                  <a:pt x="594716" y="0"/>
                </a:lnTo>
                <a:close/>
                <a:moveTo>
                  <a:pt x="143606" y="664520"/>
                </a:moveTo>
                <a:lnTo>
                  <a:pt x="68267" y="664520"/>
                </a:lnTo>
                <a:lnTo>
                  <a:pt x="68267" y="588874"/>
                </a:lnTo>
                <a:lnTo>
                  <a:pt x="143606" y="588874"/>
                </a:lnTo>
                <a:lnTo>
                  <a:pt x="143606" y="664520"/>
                </a:lnTo>
                <a:close/>
                <a:moveTo>
                  <a:pt x="143606" y="557509"/>
                </a:moveTo>
                <a:lnTo>
                  <a:pt x="68267" y="557509"/>
                </a:lnTo>
                <a:lnTo>
                  <a:pt x="68267" y="482170"/>
                </a:lnTo>
                <a:lnTo>
                  <a:pt x="143606" y="482170"/>
                </a:lnTo>
                <a:lnTo>
                  <a:pt x="143606" y="557509"/>
                </a:lnTo>
                <a:close/>
                <a:moveTo>
                  <a:pt x="143606" y="450804"/>
                </a:moveTo>
                <a:lnTo>
                  <a:pt x="68267" y="450804"/>
                </a:lnTo>
                <a:lnTo>
                  <a:pt x="68267" y="375157"/>
                </a:lnTo>
                <a:lnTo>
                  <a:pt x="143606" y="375157"/>
                </a:lnTo>
                <a:lnTo>
                  <a:pt x="143606" y="450804"/>
                </a:lnTo>
                <a:close/>
                <a:moveTo>
                  <a:pt x="247235" y="664520"/>
                </a:moveTo>
                <a:lnTo>
                  <a:pt x="171588" y="664520"/>
                </a:lnTo>
                <a:lnTo>
                  <a:pt x="171588" y="588874"/>
                </a:lnTo>
                <a:lnTo>
                  <a:pt x="247235" y="588874"/>
                </a:lnTo>
                <a:lnTo>
                  <a:pt x="247235" y="664520"/>
                </a:lnTo>
                <a:close/>
                <a:moveTo>
                  <a:pt x="247235" y="557509"/>
                </a:moveTo>
                <a:lnTo>
                  <a:pt x="171588" y="557509"/>
                </a:lnTo>
                <a:lnTo>
                  <a:pt x="171588" y="482170"/>
                </a:lnTo>
                <a:lnTo>
                  <a:pt x="247235" y="482170"/>
                </a:lnTo>
                <a:lnTo>
                  <a:pt x="247235" y="557509"/>
                </a:lnTo>
                <a:close/>
                <a:moveTo>
                  <a:pt x="247235" y="450804"/>
                </a:moveTo>
                <a:lnTo>
                  <a:pt x="171588" y="450804"/>
                </a:lnTo>
                <a:lnTo>
                  <a:pt x="171588" y="375157"/>
                </a:lnTo>
                <a:lnTo>
                  <a:pt x="247235" y="375157"/>
                </a:lnTo>
                <a:lnTo>
                  <a:pt x="247235" y="450804"/>
                </a:lnTo>
                <a:close/>
                <a:moveTo>
                  <a:pt x="350557" y="664520"/>
                </a:moveTo>
                <a:lnTo>
                  <a:pt x="275218" y="664520"/>
                </a:lnTo>
                <a:lnTo>
                  <a:pt x="275218" y="588874"/>
                </a:lnTo>
                <a:lnTo>
                  <a:pt x="350557" y="588874"/>
                </a:lnTo>
                <a:lnTo>
                  <a:pt x="350557" y="664520"/>
                </a:lnTo>
                <a:close/>
                <a:moveTo>
                  <a:pt x="350557" y="557509"/>
                </a:moveTo>
                <a:lnTo>
                  <a:pt x="275218" y="557509"/>
                </a:lnTo>
                <a:lnTo>
                  <a:pt x="275218" y="482170"/>
                </a:lnTo>
                <a:lnTo>
                  <a:pt x="350557" y="482170"/>
                </a:lnTo>
                <a:lnTo>
                  <a:pt x="350557" y="557509"/>
                </a:lnTo>
                <a:close/>
                <a:moveTo>
                  <a:pt x="350557" y="450804"/>
                </a:moveTo>
                <a:lnTo>
                  <a:pt x="275218" y="450804"/>
                </a:lnTo>
                <a:lnTo>
                  <a:pt x="275218" y="375157"/>
                </a:lnTo>
                <a:lnTo>
                  <a:pt x="350557" y="375157"/>
                </a:lnTo>
                <a:lnTo>
                  <a:pt x="350557" y="450804"/>
                </a:lnTo>
                <a:close/>
                <a:moveTo>
                  <a:pt x="453879" y="664520"/>
                </a:moveTo>
                <a:lnTo>
                  <a:pt x="378540" y="664520"/>
                </a:lnTo>
                <a:lnTo>
                  <a:pt x="378540" y="588874"/>
                </a:lnTo>
                <a:lnTo>
                  <a:pt x="453879" y="588874"/>
                </a:lnTo>
                <a:lnTo>
                  <a:pt x="453879" y="664520"/>
                </a:lnTo>
                <a:close/>
                <a:moveTo>
                  <a:pt x="453879" y="557509"/>
                </a:moveTo>
                <a:lnTo>
                  <a:pt x="378540" y="557509"/>
                </a:lnTo>
                <a:lnTo>
                  <a:pt x="378540" y="482170"/>
                </a:lnTo>
                <a:lnTo>
                  <a:pt x="453879" y="482170"/>
                </a:lnTo>
                <a:lnTo>
                  <a:pt x="453879" y="557509"/>
                </a:lnTo>
                <a:close/>
                <a:moveTo>
                  <a:pt x="453879" y="450804"/>
                </a:moveTo>
                <a:lnTo>
                  <a:pt x="378540" y="450804"/>
                </a:lnTo>
                <a:lnTo>
                  <a:pt x="378540" y="375157"/>
                </a:lnTo>
                <a:lnTo>
                  <a:pt x="453879" y="375157"/>
                </a:lnTo>
                <a:lnTo>
                  <a:pt x="453879" y="450804"/>
                </a:lnTo>
                <a:close/>
                <a:moveTo>
                  <a:pt x="557509" y="664520"/>
                </a:moveTo>
                <a:lnTo>
                  <a:pt x="481862" y="664520"/>
                </a:lnTo>
                <a:lnTo>
                  <a:pt x="481862" y="588874"/>
                </a:lnTo>
                <a:lnTo>
                  <a:pt x="557509" y="588874"/>
                </a:lnTo>
                <a:lnTo>
                  <a:pt x="557509" y="664520"/>
                </a:lnTo>
                <a:close/>
                <a:moveTo>
                  <a:pt x="557509" y="557509"/>
                </a:moveTo>
                <a:lnTo>
                  <a:pt x="481862" y="557509"/>
                </a:lnTo>
                <a:lnTo>
                  <a:pt x="481862" y="482170"/>
                </a:lnTo>
                <a:lnTo>
                  <a:pt x="557509" y="482170"/>
                </a:lnTo>
                <a:lnTo>
                  <a:pt x="557509" y="557509"/>
                </a:lnTo>
                <a:close/>
                <a:moveTo>
                  <a:pt x="557509" y="450804"/>
                </a:moveTo>
                <a:lnTo>
                  <a:pt x="481862" y="450804"/>
                </a:lnTo>
                <a:lnTo>
                  <a:pt x="481862" y="375157"/>
                </a:lnTo>
                <a:lnTo>
                  <a:pt x="557509" y="375157"/>
                </a:lnTo>
                <a:lnTo>
                  <a:pt x="557509" y="450804"/>
                </a:lnTo>
                <a:close/>
                <a:moveTo>
                  <a:pt x="557509" y="272758"/>
                </a:moveTo>
                <a:lnTo>
                  <a:pt x="68267" y="272758"/>
                </a:lnTo>
                <a:lnTo>
                  <a:pt x="68267" y="96557"/>
                </a:lnTo>
                <a:lnTo>
                  <a:pt x="557509" y="96557"/>
                </a:lnTo>
                <a:lnTo>
                  <a:pt x="557509" y="272758"/>
                </a:lnTo>
                <a:close/>
              </a:path>
            </a:pathLst>
          </a:custGeom>
          <a:solidFill>
            <a:schemeClr val="tx2"/>
          </a:solidFill>
          <a:ln w="9525" cap="flat">
            <a:noFill/>
            <a:prstDash val="solid"/>
            <a:miter/>
          </a:ln>
        </p:spPr>
        <p:txBody>
          <a:bodyPr rtlCol="0" anchor="ctr"/>
          <a:lstStyle/>
          <a:p>
            <a:endParaRPr lang="en-US"/>
          </a:p>
        </p:txBody>
      </p:sp>
      <p:sp>
        <p:nvSpPr>
          <p:cNvPr id="11" name="Graphic 6">
            <a:extLst>
              <a:ext uri="{FF2B5EF4-FFF2-40B4-BE49-F238E27FC236}">
                <a16:creationId xmlns:a16="http://schemas.microsoft.com/office/drawing/2014/main" id="{C8FA683E-FC82-4258-B441-D30FACD6C186}"/>
              </a:ext>
            </a:extLst>
          </p:cNvPr>
          <p:cNvSpPr/>
          <p:nvPr/>
        </p:nvSpPr>
        <p:spPr>
          <a:xfrm>
            <a:off x="4460743" y="5301563"/>
            <a:ext cx="459550" cy="448245"/>
          </a:xfrm>
          <a:custGeom>
            <a:avLst/>
            <a:gdLst>
              <a:gd name="connsiteX0" fmla="*/ 287261 w 762000"/>
              <a:gd name="connsiteY0" fmla="*/ 44469 h 743253"/>
              <a:gd name="connsiteX1" fmla="*/ 700024 w 762000"/>
              <a:gd name="connsiteY1" fmla="*/ 466 h 743253"/>
              <a:gd name="connsiteX2" fmla="*/ 722840 w 762000"/>
              <a:gd name="connsiteY2" fmla="*/ 2289 h 743253"/>
              <a:gd name="connsiteX3" fmla="*/ 742925 w 762000"/>
              <a:gd name="connsiteY3" fmla="*/ 13263 h 743253"/>
              <a:gd name="connsiteX4" fmla="*/ 756783 w 762000"/>
              <a:gd name="connsiteY4" fmla="*/ 31480 h 743253"/>
              <a:gd name="connsiteX5" fmla="*/ 762000 w 762000"/>
              <a:gd name="connsiteY5" fmla="*/ 53765 h 743253"/>
              <a:gd name="connsiteX6" fmla="*/ 762000 w 762000"/>
              <a:gd name="connsiteY6" fmla="*/ 432132 h 743253"/>
              <a:gd name="connsiteX7" fmla="*/ 756690 w 762000"/>
              <a:gd name="connsiteY7" fmla="*/ 454320 h 743253"/>
              <a:gd name="connsiteX8" fmla="*/ 742812 w 762000"/>
              <a:gd name="connsiteY8" fmla="*/ 472428 h 743253"/>
              <a:gd name="connsiteX9" fmla="*/ 722768 w 762000"/>
              <a:gd name="connsiteY9" fmla="*/ 483324 h 743253"/>
              <a:gd name="connsiteX10" fmla="*/ 700024 w 762000"/>
              <a:gd name="connsiteY10" fmla="*/ 485121 h 743253"/>
              <a:gd name="connsiteX11" fmla="*/ 287261 w 762000"/>
              <a:gd name="connsiteY11" fmla="*/ 443287 h 743253"/>
              <a:gd name="connsiteX12" fmla="*/ 287261 w 762000"/>
              <a:gd name="connsiteY12" fmla="*/ 44469 h 743253"/>
              <a:gd name="connsiteX13" fmla="*/ 0 w 762000"/>
              <a:gd name="connsiteY13" fmla="*/ 365818 h 743253"/>
              <a:gd name="connsiteX14" fmla="*/ 0 w 762000"/>
              <a:gd name="connsiteY14" fmla="*/ 122870 h 743253"/>
              <a:gd name="connsiteX15" fmla="*/ 14899 w 762000"/>
              <a:gd name="connsiteY15" fmla="*/ 87321 h 743253"/>
              <a:gd name="connsiteX16" fmla="*/ 49581 w 762000"/>
              <a:gd name="connsiteY16" fmla="*/ 70500 h 743253"/>
              <a:gd name="connsiteX17" fmla="*/ 230552 w 762000"/>
              <a:gd name="connsiteY17" fmla="*/ 51288 h 743253"/>
              <a:gd name="connsiteX18" fmla="*/ 230552 w 762000"/>
              <a:gd name="connsiteY18" fmla="*/ 437711 h 743253"/>
              <a:gd name="connsiteX19" fmla="*/ 179421 w 762000"/>
              <a:gd name="connsiteY19" fmla="*/ 432133 h 743253"/>
              <a:gd name="connsiteX20" fmla="*/ 179421 w 762000"/>
              <a:gd name="connsiteY20" fmla="*/ 687785 h 743253"/>
              <a:gd name="connsiteX21" fmla="*/ 163175 w 762000"/>
              <a:gd name="connsiteY21" fmla="*/ 727008 h 743253"/>
              <a:gd name="connsiteX22" fmla="*/ 123953 w 762000"/>
              <a:gd name="connsiteY22" fmla="*/ 743254 h 743253"/>
              <a:gd name="connsiteX23" fmla="*/ 121784 w 762000"/>
              <a:gd name="connsiteY23" fmla="*/ 743254 h 743253"/>
              <a:gd name="connsiteX24" fmla="*/ 82561 w 762000"/>
              <a:gd name="connsiteY24" fmla="*/ 727008 h 743253"/>
              <a:gd name="connsiteX25" fmla="*/ 66315 w 762000"/>
              <a:gd name="connsiteY25" fmla="*/ 687785 h 743253"/>
              <a:gd name="connsiteX26" fmla="*/ 66315 w 762000"/>
              <a:gd name="connsiteY26" fmla="*/ 420667 h 743253"/>
              <a:gd name="connsiteX27" fmla="*/ 49891 w 762000"/>
              <a:gd name="connsiteY27" fmla="*/ 418807 h 743253"/>
              <a:gd name="connsiteX28" fmla="*/ 14656 w 762000"/>
              <a:gd name="connsiteY28" fmla="*/ 401999 h 743253"/>
              <a:gd name="connsiteX29" fmla="*/ 0 w 762000"/>
              <a:gd name="connsiteY29" fmla="*/ 365818 h 74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2000" h="743253">
                <a:moveTo>
                  <a:pt x="287261" y="44469"/>
                </a:moveTo>
                <a:lnTo>
                  <a:pt x="700024" y="466"/>
                </a:lnTo>
                <a:cubicBezTo>
                  <a:pt x="707672" y="-538"/>
                  <a:pt x="715447" y="83"/>
                  <a:pt x="722840" y="2289"/>
                </a:cubicBezTo>
                <a:cubicBezTo>
                  <a:pt x="730232" y="4494"/>
                  <a:pt x="737076" y="8233"/>
                  <a:pt x="742925" y="13263"/>
                </a:cubicBezTo>
                <a:cubicBezTo>
                  <a:pt x="748775" y="18293"/>
                  <a:pt x="753496" y="24501"/>
                  <a:pt x="756783" y="31480"/>
                </a:cubicBezTo>
                <a:cubicBezTo>
                  <a:pt x="760070" y="38459"/>
                  <a:pt x="761848" y="46053"/>
                  <a:pt x="762000" y="53765"/>
                </a:cubicBezTo>
                <a:lnTo>
                  <a:pt x="762000" y="432132"/>
                </a:lnTo>
                <a:cubicBezTo>
                  <a:pt x="761805" y="439818"/>
                  <a:pt x="759996" y="447378"/>
                  <a:pt x="756690" y="454320"/>
                </a:cubicBezTo>
                <a:cubicBezTo>
                  <a:pt x="753385" y="461262"/>
                  <a:pt x="748656" y="467431"/>
                  <a:pt x="742812" y="472428"/>
                </a:cubicBezTo>
                <a:cubicBezTo>
                  <a:pt x="736968" y="477425"/>
                  <a:pt x="730139" y="481137"/>
                  <a:pt x="722768" y="483324"/>
                </a:cubicBezTo>
                <a:cubicBezTo>
                  <a:pt x="715396" y="485511"/>
                  <a:pt x="707647" y="486123"/>
                  <a:pt x="700024" y="485121"/>
                </a:cubicBezTo>
                <a:lnTo>
                  <a:pt x="287261" y="443287"/>
                </a:lnTo>
                <a:lnTo>
                  <a:pt x="287261" y="44469"/>
                </a:lnTo>
                <a:close/>
                <a:moveTo>
                  <a:pt x="0" y="365818"/>
                </a:moveTo>
                <a:lnTo>
                  <a:pt x="0" y="122870"/>
                </a:lnTo>
                <a:cubicBezTo>
                  <a:pt x="473" y="109602"/>
                  <a:pt x="5771" y="96962"/>
                  <a:pt x="14899" y="87321"/>
                </a:cubicBezTo>
                <a:cubicBezTo>
                  <a:pt x="24027" y="77679"/>
                  <a:pt x="36359" y="71699"/>
                  <a:pt x="49581" y="70500"/>
                </a:cubicBezTo>
                <a:lnTo>
                  <a:pt x="230552" y="51288"/>
                </a:lnTo>
                <a:lnTo>
                  <a:pt x="230552" y="437711"/>
                </a:lnTo>
                <a:lnTo>
                  <a:pt x="179421" y="432133"/>
                </a:lnTo>
                <a:lnTo>
                  <a:pt x="179421" y="687785"/>
                </a:lnTo>
                <a:cubicBezTo>
                  <a:pt x="179421" y="702496"/>
                  <a:pt x="173578" y="716605"/>
                  <a:pt x="163175" y="727008"/>
                </a:cubicBezTo>
                <a:cubicBezTo>
                  <a:pt x="152772" y="737410"/>
                  <a:pt x="138664" y="743254"/>
                  <a:pt x="123953" y="743254"/>
                </a:cubicBezTo>
                <a:lnTo>
                  <a:pt x="121784" y="743254"/>
                </a:lnTo>
                <a:cubicBezTo>
                  <a:pt x="107072" y="743254"/>
                  <a:pt x="92964" y="737410"/>
                  <a:pt x="82561" y="727008"/>
                </a:cubicBezTo>
                <a:cubicBezTo>
                  <a:pt x="72159" y="716605"/>
                  <a:pt x="66315" y="702496"/>
                  <a:pt x="66315" y="687785"/>
                </a:cubicBezTo>
                <a:lnTo>
                  <a:pt x="66315" y="420667"/>
                </a:lnTo>
                <a:lnTo>
                  <a:pt x="49891" y="418807"/>
                </a:lnTo>
                <a:cubicBezTo>
                  <a:pt x="36459" y="417802"/>
                  <a:pt x="23890" y="411806"/>
                  <a:pt x="14656" y="401999"/>
                </a:cubicBezTo>
                <a:cubicBezTo>
                  <a:pt x="5424" y="392193"/>
                  <a:pt x="194" y="379286"/>
                  <a:pt x="0" y="365818"/>
                </a:cubicBezTo>
                <a:close/>
              </a:path>
            </a:pathLst>
          </a:custGeom>
          <a:solidFill>
            <a:schemeClr val="tx2"/>
          </a:solidFill>
          <a:ln w="9525" cap="flat">
            <a:noFill/>
            <a:prstDash val="solid"/>
            <a:miter/>
          </a:ln>
        </p:spPr>
        <p:txBody>
          <a:bodyPr rtlCol="0" anchor="ctr"/>
          <a:lstStyle/>
          <a:p>
            <a:endParaRPr lang="en-US"/>
          </a:p>
        </p:txBody>
      </p:sp>
      <p:sp>
        <p:nvSpPr>
          <p:cNvPr id="12" name="Graphic 7">
            <a:extLst>
              <a:ext uri="{FF2B5EF4-FFF2-40B4-BE49-F238E27FC236}">
                <a16:creationId xmlns:a16="http://schemas.microsoft.com/office/drawing/2014/main" id="{DA5ABE73-C97F-4FEC-94AC-B7F11947329D}"/>
              </a:ext>
            </a:extLst>
          </p:cNvPr>
          <p:cNvSpPr/>
          <p:nvPr/>
        </p:nvSpPr>
        <p:spPr>
          <a:xfrm>
            <a:off x="7229382" y="5389120"/>
            <a:ext cx="577944" cy="326208"/>
          </a:xfrm>
          <a:custGeom>
            <a:avLst/>
            <a:gdLst>
              <a:gd name="connsiteX0" fmla="*/ 762000 w 762000"/>
              <a:gd name="connsiteY0" fmla="*/ 304167 h 430094"/>
              <a:gd name="connsiteX1" fmla="*/ 749339 w 762000"/>
              <a:gd name="connsiteY1" fmla="*/ 304167 h 430094"/>
              <a:gd name="connsiteX2" fmla="*/ 749339 w 762000"/>
              <a:gd name="connsiteY2" fmla="*/ 212221 h 430094"/>
              <a:gd name="connsiteX3" fmla="*/ 533163 w 762000"/>
              <a:gd name="connsiteY3" fmla="*/ 0 h 430094"/>
              <a:gd name="connsiteX4" fmla="*/ 12185 w 762000"/>
              <a:gd name="connsiteY4" fmla="*/ 0 h 430094"/>
              <a:gd name="connsiteX5" fmla="*/ 12185 w 762000"/>
              <a:gd name="connsiteY5" fmla="*/ 304167 h 430094"/>
              <a:gd name="connsiteX6" fmla="*/ 0 w 762000"/>
              <a:gd name="connsiteY6" fmla="*/ 304167 h 430094"/>
              <a:gd name="connsiteX7" fmla="*/ 0 w 762000"/>
              <a:gd name="connsiteY7" fmla="*/ 356075 h 430094"/>
              <a:gd name="connsiteX8" fmla="*/ 65676 w 762000"/>
              <a:gd name="connsiteY8" fmla="*/ 356075 h 430094"/>
              <a:gd name="connsiteX9" fmla="*/ 65676 w 762000"/>
              <a:gd name="connsiteY9" fmla="*/ 361772 h 430094"/>
              <a:gd name="connsiteX10" fmla="*/ 87800 w 762000"/>
              <a:gd name="connsiteY10" fmla="*/ 410274 h 430094"/>
              <a:gd name="connsiteX11" fmla="*/ 137287 w 762000"/>
              <a:gd name="connsiteY11" fmla="*/ 430095 h 430094"/>
              <a:gd name="connsiteX12" fmla="*/ 186774 w 762000"/>
              <a:gd name="connsiteY12" fmla="*/ 410274 h 430094"/>
              <a:gd name="connsiteX13" fmla="*/ 208898 w 762000"/>
              <a:gd name="connsiteY13" fmla="*/ 361772 h 430094"/>
              <a:gd name="connsiteX14" fmla="*/ 208898 w 762000"/>
              <a:gd name="connsiteY14" fmla="*/ 356075 h 430094"/>
              <a:gd name="connsiteX15" fmla="*/ 543766 w 762000"/>
              <a:gd name="connsiteY15" fmla="*/ 356075 h 430094"/>
              <a:gd name="connsiteX16" fmla="*/ 543766 w 762000"/>
              <a:gd name="connsiteY16" fmla="*/ 361772 h 430094"/>
              <a:gd name="connsiteX17" fmla="*/ 565889 w 762000"/>
              <a:gd name="connsiteY17" fmla="*/ 410274 h 430094"/>
              <a:gd name="connsiteX18" fmla="*/ 615376 w 762000"/>
              <a:gd name="connsiteY18" fmla="*/ 430095 h 430094"/>
              <a:gd name="connsiteX19" fmla="*/ 664864 w 762000"/>
              <a:gd name="connsiteY19" fmla="*/ 410274 h 430094"/>
              <a:gd name="connsiteX20" fmla="*/ 686987 w 762000"/>
              <a:gd name="connsiteY20" fmla="*/ 361772 h 430094"/>
              <a:gd name="connsiteX21" fmla="*/ 686987 w 762000"/>
              <a:gd name="connsiteY21" fmla="*/ 356075 h 430094"/>
              <a:gd name="connsiteX22" fmla="*/ 762000 w 762000"/>
              <a:gd name="connsiteY22" fmla="*/ 356075 h 430094"/>
              <a:gd name="connsiteX23" fmla="*/ 762000 w 762000"/>
              <a:gd name="connsiteY23" fmla="*/ 304167 h 430094"/>
              <a:gd name="connsiteX24" fmla="*/ 136891 w 762000"/>
              <a:gd name="connsiteY24" fmla="*/ 389941 h 430094"/>
              <a:gd name="connsiteX25" fmla="*/ 116972 w 762000"/>
              <a:gd name="connsiteY25" fmla="*/ 381691 h 430094"/>
              <a:gd name="connsiteX26" fmla="*/ 108721 w 762000"/>
              <a:gd name="connsiteY26" fmla="*/ 361772 h 430094"/>
              <a:gd name="connsiteX27" fmla="*/ 108721 w 762000"/>
              <a:gd name="connsiteY27" fmla="*/ 356075 h 430094"/>
              <a:gd name="connsiteX28" fmla="*/ 118562 w 762000"/>
              <a:gd name="connsiteY28" fmla="*/ 340095 h 430094"/>
              <a:gd name="connsiteX29" fmla="*/ 136258 w 762000"/>
              <a:gd name="connsiteY29" fmla="*/ 333844 h 430094"/>
              <a:gd name="connsiteX30" fmla="*/ 153954 w 762000"/>
              <a:gd name="connsiteY30" fmla="*/ 340095 h 430094"/>
              <a:gd name="connsiteX31" fmla="*/ 163795 w 762000"/>
              <a:gd name="connsiteY31" fmla="*/ 356075 h 430094"/>
              <a:gd name="connsiteX32" fmla="*/ 163795 w 762000"/>
              <a:gd name="connsiteY32" fmla="*/ 361772 h 430094"/>
              <a:gd name="connsiteX33" fmla="*/ 155997 w 762000"/>
              <a:gd name="connsiteY33" fmla="*/ 381256 h 430094"/>
              <a:gd name="connsiteX34" fmla="*/ 136891 w 762000"/>
              <a:gd name="connsiteY34" fmla="*/ 389941 h 430094"/>
              <a:gd name="connsiteX35" fmla="*/ 136891 w 762000"/>
              <a:gd name="connsiteY35" fmla="*/ 389941 h 430094"/>
              <a:gd name="connsiteX36" fmla="*/ 489326 w 762000"/>
              <a:gd name="connsiteY36" fmla="*/ 250677 h 430094"/>
              <a:gd name="connsiteX37" fmla="*/ 451186 w 762000"/>
              <a:gd name="connsiteY37" fmla="*/ 250677 h 430094"/>
              <a:gd name="connsiteX38" fmla="*/ 451186 w 762000"/>
              <a:gd name="connsiteY38" fmla="*/ 212537 h 430094"/>
              <a:gd name="connsiteX39" fmla="*/ 489326 w 762000"/>
              <a:gd name="connsiteY39" fmla="*/ 212537 h 430094"/>
              <a:gd name="connsiteX40" fmla="*/ 489326 w 762000"/>
              <a:gd name="connsiteY40" fmla="*/ 250677 h 430094"/>
              <a:gd name="connsiteX41" fmla="*/ 451186 w 762000"/>
              <a:gd name="connsiteY41" fmla="*/ 185476 h 430094"/>
              <a:gd name="connsiteX42" fmla="*/ 451186 w 762000"/>
              <a:gd name="connsiteY42" fmla="*/ 56339 h 430094"/>
              <a:gd name="connsiteX43" fmla="*/ 524617 w 762000"/>
              <a:gd name="connsiteY43" fmla="*/ 56339 h 430094"/>
              <a:gd name="connsiteX44" fmla="*/ 614981 w 762000"/>
              <a:gd name="connsiteY44" fmla="*/ 147019 h 430094"/>
              <a:gd name="connsiteX45" fmla="*/ 614981 w 762000"/>
              <a:gd name="connsiteY45" fmla="*/ 186108 h 430094"/>
              <a:gd name="connsiteX46" fmla="*/ 451186 w 762000"/>
              <a:gd name="connsiteY46" fmla="*/ 185476 h 430094"/>
              <a:gd name="connsiteX47" fmla="*/ 614981 w 762000"/>
              <a:gd name="connsiteY47" fmla="*/ 389941 h 430094"/>
              <a:gd name="connsiteX48" fmla="*/ 595164 w 762000"/>
              <a:gd name="connsiteY48" fmla="*/ 381635 h 430094"/>
              <a:gd name="connsiteX49" fmla="*/ 586970 w 762000"/>
              <a:gd name="connsiteY49" fmla="*/ 361772 h 430094"/>
              <a:gd name="connsiteX50" fmla="*/ 586970 w 762000"/>
              <a:gd name="connsiteY50" fmla="*/ 356075 h 430094"/>
              <a:gd name="connsiteX51" fmla="*/ 596739 w 762000"/>
              <a:gd name="connsiteY51" fmla="*/ 339838 h 430094"/>
              <a:gd name="connsiteX52" fmla="*/ 614585 w 762000"/>
              <a:gd name="connsiteY52" fmla="*/ 333464 h 430094"/>
              <a:gd name="connsiteX53" fmla="*/ 632430 w 762000"/>
              <a:gd name="connsiteY53" fmla="*/ 339838 h 430094"/>
              <a:gd name="connsiteX54" fmla="*/ 642200 w 762000"/>
              <a:gd name="connsiteY54" fmla="*/ 356075 h 430094"/>
              <a:gd name="connsiteX55" fmla="*/ 642200 w 762000"/>
              <a:gd name="connsiteY55" fmla="*/ 361772 h 430094"/>
              <a:gd name="connsiteX56" fmla="*/ 634289 w 762000"/>
              <a:gd name="connsiteY56" fmla="*/ 381363 h 430094"/>
              <a:gd name="connsiteX57" fmla="*/ 614981 w 762000"/>
              <a:gd name="connsiteY57" fmla="*/ 389941 h 43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62000" h="430094">
                <a:moveTo>
                  <a:pt x="762000" y="304167"/>
                </a:moveTo>
                <a:lnTo>
                  <a:pt x="749339" y="304167"/>
                </a:lnTo>
                <a:lnTo>
                  <a:pt x="749339" y="212221"/>
                </a:lnTo>
                <a:lnTo>
                  <a:pt x="533163" y="0"/>
                </a:lnTo>
                <a:lnTo>
                  <a:pt x="12185" y="0"/>
                </a:lnTo>
                <a:lnTo>
                  <a:pt x="12185" y="304167"/>
                </a:lnTo>
                <a:lnTo>
                  <a:pt x="0" y="304167"/>
                </a:lnTo>
                <a:lnTo>
                  <a:pt x="0" y="356075"/>
                </a:lnTo>
                <a:lnTo>
                  <a:pt x="65676" y="356075"/>
                </a:lnTo>
                <a:cubicBezTo>
                  <a:pt x="65676" y="357974"/>
                  <a:pt x="65676" y="359873"/>
                  <a:pt x="65676" y="361772"/>
                </a:cubicBezTo>
                <a:cubicBezTo>
                  <a:pt x="66542" y="380182"/>
                  <a:pt x="74465" y="397552"/>
                  <a:pt x="87800" y="410274"/>
                </a:cubicBezTo>
                <a:cubicBezTo>
                  <a:pt x="101134" y="422997"/>
                  <a:pt x="118856" y="430095"/>
                  <a:pt x="137287" y="430095"/>
                </a:cubicBezTo>
                <a:cubicBezTo>
                  <a:pt x="155717" y="430095"/>
                  <a:pt x="173439" y="422997"/>
                  <a:pt x="186774" y="410274"/>
                </a:cubicBezTo>
                <a:cubicBezTo>
                  <a:pt x="200109" y="397552"/>
                  <a:pt x="208032" y="380182"/>
                  <a:pt x="208898" y="361772"/>
                </a:cubicBezTo>
                <a:cubicBezTo>
                  <a:pt x="208898" y="359873"/>
                  <a:pt x="208898" y="357974"/>
                  <a:pt x="208898" y="356075"/>
                </a:cubicBezTo>
                <a:lnTo>
                  <a:pt x="543766" y="356075"/>
                </a:lnTo>
                <a:cubicBezTo>
                  <a:pt x="543766" y="357974"/>
                  <a:pt x="543766" y="359873"/>
                  <a:pt x="543766" y="361772"/>
                </a:cubicBezTo>
                <a:cubicBezTo>
                  <a:pt x="544632" y="380182"/>
                  <a:pt x="552554" y="397552"/>
                  <a:pt x="565889" y="410274"/>
                </a:cubicBezTo>
                <a:cubicBezTo>
                  <a:pt x="579224" y="422997"/>
                  <a:pt x="596946" y="430095"/>
                  <a:pt x="615376" y="430095"/>
                </a:cubicBezTo>
                <a:cubicBezTo>
                  <a:pt x="633807" y="430095"/>
                  <a:pt x="651529" y="422997"/>
                  <a:pt x="664864" y="410274"/>
                </a:cubicBezTo>
                <a:cubicBezTo>
                  <a:pt x="678198" y="397552"/>
                  <a:pt x="686121" y="380182"/>
                  <a:pt x="686987" y="361772"/>
                </a:cubicBezTo>
                <a:cubicBezTo>
                  <a:pt x="686987" y="359873"/>
                  <a:pt x="686987" y="357974"/>
                  <a:pt x="686987" y="356075"/>
                </a:cubicBezTo>
                <a:lnTo>
                  <a:pt x="762000" y="356075"/>
                </a:lnTo>
                <a:lnTo>
                  <a:pt x="762000" y="304167"/>
                </a:lnTo>
                <a:close/>
                <a:moveTo>
                  <a:pt x="136891" y="389941"/>
                </a:moveTo>
                <a:cubicBezTo>
                  <a:pt x="129420" y="389941"/>
                  <a:pt x="122255" y="386973"/>
                  <a:pt x="116972" y="381691"/>
                </a:cubicBezTo>
                <a:cubicBezTo>
                  <a:pt x="111689" y="376408"/>
                  <a:pt x="108721" y="369243"/>
                  <a:pt x="108721" y="361772"/>
                </a:cubicBezTo>
                <a:cubicBezTo>
                  <a:pt x="108480" y="359880"/>
                  <a:pt x="108480" y="357966"/>
                  <a:pt x="108721" y="356075"/>
                </a:cubicBezTo>
                <a:cubicBezTo>
                  <a:pt x="110079" y="349780"/>
                  <a:pt x="113552" y="344140"/>
                  <a:pt x="118562" y="340095"/>
                </a:cubicBezTo>
                <a:cubicBezTo>
                  <a:pt x="123574" y="336050"/>
                  <a:pt x="129818" y="333844"/>
                  <a:pt x="136258" y="333844"/>
                </a:cubicBezTo>
                <a:cubicBezTo>
                  <a:pt x="142698" y="333844"/>
                  <a:pt x="148942" y="336050"/>
                  <a:pt x="153954" y="340095"/>
                </a:cubicBezTo>
                <a:cubicBezTo>
                  <a:pt x="158964" y="344140"/>
                  <a:pt x="162436" y="349780"/>
                  <a:pt x="163795" y="356075"/>
                </a:cubicBezTo>
                <a:cubicBezTo>
                  <a:pt x="163958" y="357970"/>
                  <a:pt x="163958" y="359876"/>
                  <a:pt x="163795" y="361772"/>
                </a:cubicBezTo>
                <a:cubicBezTo>
                  <a:pt x="163801" y="369029"/>
                  <a:pt x="161009" y="376008"/>
                  <a:pt x="155997" y="381256"/>
                </a:cubicBezTo>
                <a:cubicBezTo>
                  <a:pt x="150985" y="386505"/>
                  <a:pt x="144140" y="389615"/>
                  <a:pt x="136891" y="389941"/>
                </a:cubicBezTo>
                <a:lnTo>
                  <a:pt x="136891" y="389941"/>
                </a:lnTo>
                <a:close/>
                <a:moveTo>
                  <a:pt x="489326" y="250677"/>
                </a:moveTo>
                <a:lnTo>
                  <a:pt x="451186" y="250677"/>
                </a:lnTo>
                <a:lnTo>
                  <a:pt x="451186" y="212537"/>
                </a:lnTo>
                <a:lnTo>
                  <a:pt x="489326" y="212537"/>
                </a:lnTo>
                <a:lnTo>
                  <a:pt x="489326" y="250677"/>
                </a:lnTo>
                <a:close/>
                <a:moveTo>
                  <a:pt x="451186" y="185476"/>
                </a:moveTo>
                <a:lnTo>
                  <a:pt x="451186" y="56339"/>
                </a:lnTo>
                <a:lnTo>
                  <a:pt x="524617" y="56339"/>
                </a:lnTo>
                <a:lnTo>
                  <a:pt x="614981" y="147019"/>
                </a:lnTo>
                <a:lnTo>
                  <a:pt x="614981" y="186108"/>
                </a:lnTo>
                <a:lnTo>
                  <a:pt x="451186" y="185476"/>
                </a:lnTo>
                <a:close/>
                <a:moveTo>
                  <a:pt x="614981" y="389941"/>
                </a:moveTo>
                <a:cubicBezTo>
                  <a:pt x="607537" y="389899"/>
                  <a:pt x="600413" y="386913"/>
                  <a:pt x="595164" y="381635"/>
                </a:cubicBezTo>
                <a:cubicBezTo>
                  <a:pt x="589916" y="376357"/>
                  <a:pt x="586970" y="369216"/>
                  <a:pt x="586970" y="361772"/>
                </a:cubicBezTo>
                <a:cubicBezTo>
                  <a:pt x="586807" y="359876"/>
                  <a:pt x="586807" y="357970"/>
                  <a:pt x="586970" y="356075"/>
                </a:cubicBezTo>
                <a:cubicBezTo>
                  <a:pt x="588254" y="349697"/>
                  <a:pt x="591705" y="343959"/>
                  <a:pt x="596739" y="339838"/>
                </a:cubicBezTo>
                <a:cubicBezTo>
                  <a:pt x="601773" y="335716"/>
                  <a:pt x="608079" y="333464"/>
                  <a:pt x="614585" y="333464"/>
                </a:cubicBezTo>
                <a:cubicBezTo>
                  <a:pt x="621091" y="333464"/>
                  <a:pt x="627397" y="335716"/>
                  <a:pt x="632430" y="339838"/>
                </a:cubicBezTo>
                <a:cubicBezTo>
                  <a:pt x="637464" y="343959"/>
                  <a:pt x="640916" y="349697"/>
                  <a:pt x="642200" y="356075"/>
                </a:cubicBezTo>
                <a:cubicBezTo>
                  <a:pt x="642364" y="357970"/>
                  <a:pt x="642364" y="359876"/>
                  <a:pt x="642200" y="361772"/>
                </a:cubicBezTo>
                <a:cubicBezTo>
                  <a:pt x="642205" y="369081"/>
                  <a:pt x="639368" y="376106"/>
                  <a:pt x="634289" y="381363"/>
                </a:cubicBezTo>
                <a:cubicBezTo>
                  <a:pt x="629209" y="386619"/>
                  <a:pt x="622286" y="389695"/>
                  <a:pt x="614981" y="389941"/>
                </a:cubicBezTo>
                <a:close/>
              </a:path>
            </a:pathLst>
          </a:custGeom>
          <a:solidFill>
            <a:schemeClr val="tx2"/>
          </a:solidFill>
          <a:ln w="9525" cap="flat">
            <a:noFill/>
            <a:prstDash val="solid"/>
            <a:miter/>
          </a:ln>
        </p:spPr>
        <p:txBody>
          <a:bodyPr rtlCol="0" anchor="ctr"/>
          <a:lstStyle/>
          <a:p>
            <a:endParaRPr lang="en-US"/>
          </a:p>
        </p:txBody>
      </p:sp>
      <p:sp>
        <p:nvSpPr>
          <p:cNvPr id="13" name="Graphic 8">
            <a:extLst>
              <a:ext uri="{FF2B5EF4-FFF2-40B4-BE49-F238E27FC236}">
                <a16:creationId xmlns:a16="http://schemas.microsoft.com/office/drawing/2014/main" id="{24C7FC87-0791-42EA-9DED-84F59234AC12}"/>
              </a:ext>
            </a:extLst>
          </p:cNvPr>
          <p:cNvSpPr/>
          <p:nvPr/>
        </p:nvSpPr>
        <p:spPr>
          <a:xfrm>
            <a:off x="7171356" y="2380810"/>
            <a:ext cx="603862" cy="631315"/>
          </a:xfrm>
          <a:custGeom>
            <a:avLst/>
            <a:gdLst>
              <a:gd name="connsiteX0" fmla="*/ 124803 w 728864"/>
              <a:gd name="connsiteY0" fmla="*/ 575364 h 762000"/>
              <a:gd name="connsiteX1" fmla="*/ 265708 w 728864"/>
              <a:gd name="connsiteY1" fmla="*/ 575364 h 762000"/>
              <a:gd name="connsiteX2" fmla="*/ 247130 w 728864"/>
              <a:gd name="connsiteY2" fmla="*/ 497481 h 762000"/>
              <a:gd name="connsiteX3" fmla="*/ 394894 w 728864"/>
              <a:gd name="connsiteY3" fmla="*/ 339428 h 762000"/>
              <a:gd name="connsiteX4" fmla="*/ 462768 w 728864"/>
              <a:gd name="connsiteY4" fmla="*/ 357667 h 762000"/>
              <a:gd name="connsiteX5" fmla="*/ 513363 w 728864"/>
              <a:gd name="connsiteY5" fmla="*/ 406451 h 762000"/>
              <a:gd name="connsiteX6" fmla="*/ 563928 w 728864"/>
              <a:gd name="connsiteY6" fmla="*/ 357614 h 762000"/>
              <a:gd name="connsiteX7" fmla="*/ 631831 w 728864"/>
              <a:gd name="connsiteY7" fmla="*/ 339428 h 762000"/>
              <a:gd name="connsiteX8" fmla="*/ 660412 w 728864"/>
              <a:gd name="connsiteY8" fmla="*/ 342428 h 762000"/>
              <a:gd name="connsiteX9" fmla="*/ 688994 w 728864"/>
              <a:gd name="connsiteY9" fmla="*/ 323708 h 762000"/>
              <a:gd name="connsiteX10" fmla="*/ 696706 w 728864"/>
              <a:gd name="connsiteY10" fmla="*/ 314119 h 762000"/>
              <a:gd name="connsiteX11" fmla="*/ 697568 w 728864"/>
              <a:gd name="connsiteY11" fmla="*/ 301843 h 762000"/>
              <a:gd name="connsiteX12" fmla="*/ 660556 w 728864"/>
              <a:gd name="connsiteY12" fmla="*/ 154651 h 762000"/>
              <a:gd name="connsiteX13" fmla="*/ 650378 w 728864"/>
              <a:gd name="connsiteY13" fmla="*/ 133075 h 762000"/>
              <a:gd name="connsiteX14" fmla="*/ 632689 w 728864"/>
              <a:gd name="connsiteY14" fmla="*/ 117067 h 762000"/>
              <a:gd name="connsiteX15" fmla="*/ 441482 w 728864"/>
              <a:gd name="connsiteY15" fmla="*/ 2742 h 762000"/>
              <a:gd name="connsiteX16" fmla="*/ 427887 w 728864"/>
              <a:gd name="connsiteY16" fmla="*/ 233 h 762000"/>
              <a:gd name="connsiteX17" fmla="*/ 415616 w 728864"/>
              <a:gd name="connsiteY17" fmla="*/ 6601 h 762000"/>
              <a:gd name="connsiteX18" fmla="*/ 349022 w 728864"/>
              <a:gd name="connsiteY18" fmla="*/ 40613 h 762000"/>
              <a:gd name="connsiteX19" fmla="*/ 283817 w 728864"/>
              <a:gd name="connsiteY19" fmla="*/ 7821 h 762000"/>
              <a:gd name="connsiteX20" fmla="*/ 283817 w 728864"/>
              <a:gd name="connsiteY20" fmla="*/ 7821 h 762000"/>
              <a:gd name="connsiteX21" fmla="*/ 283142 w 728864"/>
              <a:gd name="connsiteY21" fmla="*/ 7172 h 762000"/>
              <a:gd name="connsiteX22" fmla="*/ 270922 w 728864"/>
              <a:gd name="connsiteY22" fmla="*/ 652 h 762000"/>
              <a:gd name="connsiteX23" fmla="*/ 257276 w 728864"/>
              <a:gd name="connsiteY23" fmla="*/ 3029 h 762000"/>
              <a:gd name="connsiteX24" fmla="*/ 66069 w 728864"/>
              <a:gd name="connsiteY24" fmla="*/ 117353 h 762000"/>
              <a:gd name="connsiteX25" fmla="*/ 47986 w 728864"/>
              <a:gd name="connsiteY25" fmla="*/ 133261 h 762000"/>
              <a:gd name="connsiteX26" fmla="*/ 37488 w 728864"/>
              <a:gd name="connsiteY26" fmla="*/ 154936 h 762000"/>
              <a:gd name="connsiteX27" fmla="*/ 618 w 728864"/>
              <a:gd name="connsiteY27" fmla="*/ 302129 h 762000"/>
              <a:gd name="connsiteX28" fmla="*/ 1359 w 728864"/>
              <a:gd name="connsiteY28" fmla="*/ 314402 h 762000"/>
              <a:gd name="connsiteX29" fmla="*/ 9050 w 728864"/>
              <a:gd name="connsiteY29" fmla="*/ 323994 h 762000"/>
              <a:gd name="connsiteX30" fmla="*/ 124089 w 728864"/>
              <a:gd name="connsiteY30" fmla="*/ 399734 h 762000"/>
              <a:gd name="connsiteX31" fmla="*/ 124803 w 728864"/>
              <a:gd name="connsiteY31" fmla="*/ 575364 h 762000"/>
              <a:gd name="connsiteX32" fmla="*/ 349593 w 728864"/>
              <a:gd name="connsiteY32" fmla="*/ 81912 h 762000"/>
              <a:gd name="connsiteX33" fmla="*/ 410043 w 728864"/>
              <a:gd name="connsiteY33" fmla="*/ 63477 h 762000"/>
              <a:gd name="connsiteX34" fmla="*/ 394862 w 728864"/>
              <a:gd name="connsiteY34" fmla="*/ 100873 h 762000"/>
              <a:gd name="connsiteX35" fmla="*/ 360168 w 728864"/>
              <a:gd name="connsiteY35" fmla="*/ 121497 h 762000"/>
              <a:gd name="connsiteX36" fmla="*/ 334108 w 728864"/>
              <a:gd name="connsiteY36" fmla="*/ 120306 h 762000"/>
              <a:gd name="connsiteX37" fmla="*/ 310914 w 728864"/>
              <a:gd name="connsiteY37" fmla="*/ 108364 h 762000"/>
              <a:gd name="connsiteX38" fmla="*/ 294807 w 728864"/>
              <a:gd name="connsiteY38" fmla="*/ 87843 h 762000"/>
              <a:gd name="connsiteX39" fmla="*/ 288715 w 728864"/>
              <a:gd name="connsiteY39" fmla="*/ 62477 h 762000"/>
              <a:gd name="connsiteX40" fmla="*/ 349593 w 728864"/>
              <a:gd name="connsiteY40" fmla="*/ 81912 h 762000"/>
              <a:gd name="connsiteX41" fmla="*/ 291717 w 728864"/>
              <a:gd name="connsiteY41" fmla="*/ 616093 h 762000"/>
              <a:gd name="connsiteX42" fmla="*/ 124803 w 728864"/>
              <a:gd name="connsiteY42" fmla="*/ 616093 h 762000"/>
              <a:gd name="connsiteX43" fmla="*/ 124803 w 728864"/>
              <a:gd name="connsiteY43" fmla="*/ 677543 h 762000"/>
              <a:gd name="connsiteX44" fmla="*/ 130789 w 728864"/>
              <a:gd name="connsiteY44" fmla="*/ 691993 h 762000"/>
              <a:gd name="connsiteX45" fmla="*/ 145238 w 728864"/>
              <a:gd name="connsiteY45" fmla="*/ 697979 h 762000"/>
              <a:gd name="connsiteX46" fmla="*/ 371601 w 728864"/>
              <a:gd name="connsiteY46" fmla="*/ 697979 h 762000"/>
              <a:gd name="connsiteX47" fmla="*/ 291717 w 728864"/>
              <a:gd name="connsiteY47" fmla="*/ 616093 h 762000"/>
              <a:gd name="connsiteX48" fmla="*/ 612968 w 728864"/>
              <a:gd name="connsiteY48" fmla="*/ 387445 h 762000"/>
              <a:gd name="connsiteX49" fmla="*/ 619971 w 728864"/>
              <a:gd name="connsiteY49" fmla="*/ 387445 h 762000"/>
              <a:gd name="connsiteX50" fmla="*/ 728865 w 728864"/>
              <a:gd name="connsiteY50" fmla="*/ 505057 h 762000"/>
              <a:gd name="connsiteX51" fmla="*/ 571669 w 728864"/>
              <a:gd name="connsiteY51" fmla="*/ 713127 h 762000"/>
              <a:gd name="connsiteX52" fmla="*/ 514506 w 728864"/>
              <a:gd name="connsiteY52" fmla="*/ 762001 h 762000"/>
              <a:gd name="connsiteX53" fmla="*/ 512935 w 728864"/>
              <a:gd name="connsiteY53" fmla="*/ 762001 h 762000"/>
              <a:gd name="connsiteX54" fmla="*/ 475011 w 728864"/>
              <a:gd name="connsiteY54" fmla="*/ 729530 h 762000"/>
              <a:gd name="connsiteX55" fmla="*/ 455772 w 728864"/>
              <a:gd name="connsiteY55" fmla="*/ 713127 h 762000"/>
              <a:gd name="connsiteX56" fmla="*/ 450350 w 728864"/>
              <a:gd name="connsiteY56" fmla="*/ 708531 h 762000"/>
              <a:gd name="connsiteX57" fmla="*/ 423333 w 728864"/>
              <a:gd name="connsiteY57" fmla="*/ 685404 h 762000"/>
              <a:gd name="connsiteX58" fmla="*/ 345878 w 728864"/>
              <a:gd name="connsiteY58" fmla="*/ 611808 h 762000"/>
              <a:gd name="connsiteX59" fmla="*/ 318583 w 728864"/>
              <a:gd name="connsiteY59" fmla="*/ 575080 h 762000"/>
              <a:gd name="connsiteX60" fmla="*/ 298148 w 728864"/>
              <a:gd name="connsiteY60" fmla="*/ 505057 h 762000"/>
              <a:gd name="connsiteX61" fmla="*/ 406756 w 728864"/>
              <a:gd name="connsiteY61" fmla="*/ 387160 h 762000"/>
              <a:gd name="connsiteX62" fmla="*/ 502502 w 728864"/>
              <a:gd name="connsiteY62" fmla="*/ 452468 h 762000"/>
              <a:gd name="connsiteX63" fmla="*/ 513363 w 728864"/>
              <a:gd name="connsiteY63" fmla="*/ 473047 h 762000"/>
              <a:gd name="connsiteX64" fmla="*/ 524081 w 728864"/>
              <a:gd name="connsiteY64" fmla="*/ 452468 h 762000"/>
              <a:gd name="connsiteX65" fmla="*/ 612968 w 728864"/>
              <a:gd name="connsiteY65" fmla="*/ 387445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28864" h="762000">
                <a:moveTo>
                  <a:pt x="124803" y="575364"/>
                </a:moveTo>
                <a:lnTo>
                  <a:pt x="265708" y="575364"/>
                </a:lnTo>
                <a:cubicBezTo>
                  <a:pt x="253456" y="551233"/>
                  <a:pt x="247090" y="524544"/>
                  <a:pt x="247130" y="497481"/>
                </a:cubicBezTo>
                <a:cubicBezTo>
                  <a:pt x="247130" y="408880"/>
                  <a:pt x="312152" y="339428"/>
                  <a:pt x="394894" y="339428"/>
                </a:cubicBezTo>
                <a:cubicBezTo>
                  <a:pt x="418697" y="339671"/>
                  <a:pt x="442050" y="345946"/>
                  <a:pt x="462768" y="357667"/>
                </a:cubicBezTo>
                <a:cubicBezTo>
                  <a:pt x="483487" y="369389"/>
                  <a:pt x="500894" y="386173"/>
                  <a:pt x="513363" y="406451"/>
                </a:cubicBezTo>
                <a:cubicBezTo>
                  <a:pt x="525802" y="386145"/>
                  <a:pt x="543202" y="369339"/>
                  <a:pt x="563928" y="357614"/>
                </a:cubicBezTo>
                <a:cubicBezTo>
                  <a:pt x="584652" y="345889"/>
                  <a:pt x="608021" y="339631"/>
                  <a:pt x="631831" y="339428"/>
                </a:cubicBezTo>
                <a:cubicBezTo>
                  <a:pt x="641433" y="339516"/>
                  <a:pt x="651002" y="340521"/>
                  <a:pt x="660412" y="342428"/>
                </a:cubicBezTo>
                <a:lnTo>
                  <a:pt x="688994" y="323708"/>
                </a:lnTo>
                <a:cubicBezTo>
                  <a:pt x="692483" y="321373"/>
                  <a:pt x="695174" y="318027"/>
                  <a:pt x="696706" y="314119"/>
                </a:cubicBezTo>
                <a:cubicBezTo>
                  <a:pt x="698239" y="310211"/>
                  <a:pt x="698540" y="305928"/>
                  <a:pt x="697568" y="301843"/>
                </a:cubicBezTo>
                <a:lnTo>
                  <a:pt x="660556" y="154651"/>
                </a:lnTo>
                <a:cubicBezTo>
                  <a:pt x="658619" y="146858"/>
                  <a:pt x="655160" y="139525"/>
                  <a:pt x="650378" y="133075"/>
                </a:cubicBezTo>
                <a:cubicBezTo>
                  <a:pt x="645594" y="126624"/>
                  <a:pt x="639583" y="121185"/>
                  <a:pt x="632689" y="117067"/>
                </a:cubicBezTo>
                <a:lnTo>
                  <a:pt x="441482" y="2742"/>
                </a:lnTo>
                <a:cubicBezTo>
                  <a:pt x="437355" y="417"/>
                  <a:pt x="432571" y="-466"/>
                  <a:pt x="427887" y="233"/>
                </a:cubicBezTo>
                <a:cubicBezTo>
                  <a:pt x="423202" y="931"/>
                  <a:pt x="418884" y="3173"/>
                  <a:pt x="415616" y="6601"/>
                </a:cubicBezTo>
                <a:cubicBezTo>
                  <a:pt x="415616" y="6601"/>
                  <a:pt x="384177" y="40613"/>
                  <a:pt x="349022" y="40613"/>
                </a:cubicBezTo>
                <a:cubicBezTo>
                  <a:pt x="316775" y="40613"/>
                  <a:pt x="288495" y="12476"/>
                  <a:pt x="283817" y="7821"/>
                </a:cubicBezTo>
                <a:lnTo>
                  <a:pt x="283817" y="7821"/>
                </a:lnTo>
                <a:cubicBezTo>
                  <a:pt x="283395" y="7402"/>
                  <a:pt x="283166" y="7172"/>
                  <a:pt x="283142" y="7172"/>
                </a:cubicBezTo>
                <a:cubicBezTo>
                  <a:pt x="279909" y="3698"/>
                  <a:pt x="275609" y="1403"/>
                  <a:pt x="270922" y="652"/>
                </a:cubicBezTo>
                <a:cubicBezTo>
                  <a:pt x="266236" y="-99"/>
                  <a:pt x="261433" y="738"/>
                  <a:pt x="257276" y="3029"/>
                </a:cubicBezTo>
                <a:lnTo>
                  <a:pt x="66069" y="117353"/>
                </a:lnTo>
                <a:cubicBezTo>
                  <a:pt x="59043" y="121398"/>
                  <a:pt x="52894" y="126807"/>
                  <a:pt x="47986" y="133261"/>
                </a:cubicBezTo>
                <a:cubicBezTo>
                  <a:pt x="43079" y="139715"/>
                  <a:pt x="39509" y="147085"/>
                  <a:pt x="37488" y="154936"/>
                </a:cubicBezTo>
                <a:lnTo>
                  <a:pt x="618" y="302129"/>
                </a:lnTo>
                <a:cubicBezTo>
                  <a:pt x="-410" y="306198"/>
                  <a:pt x="-151" y="310486"/>
                  <a:pt x="1359" y="314402"/>
                </a:cubicBezTo>
                <a:cubicBezTo>
                  <a:pt x="2869" y="318318"/>
                  <a:pt x="5556" y="321669"/>
                  <a:pt x="9050" y="323994"/>
                </a:cubicBezTo>
                <a:lnTo>
                  <a:pt x="124089" y="399734"/>
                </a:lnTo>
                <a:lnTo>
                  <a:pt x="124803" y="575364"/>
                </a:lnTo>
                <a:close/>
                <a:moveTo>
                  <a:pt x="349593" y="81912"/>
                </a:moveTo>
                <a:cubicBezTo>
                  <a:pt x="371030" y="81291"/>
                  <a:pt x="391907" y="74924"/>
                  <a:pt x="410043" y="63477"/>
                </a:cubicBezTo>
                <a:cubicBezTo>
                  <a:pt x="409198" y="77265"/>
                  <a:pt x="403866" y="90398"/>
                  <a:pt x="394862" y="100873"/>
                </a:cubicBezTo>
                <a:cubicBezTo>
                  <a:pt x="385857" y="111349"/>
                  <a:pt x="373673" y="118592"/>
                  <a:pt x="360168" y="121497"/>
                </a:cubicBezTo>
                <a:cubicBezTo>
                  <a:pt x="351497" y="122979"/>
                  <a:pt x="342609" y="122572"/>
                  <a:pt x="334108" y="120306"/>
                </a:cubicBezTo>
                <a:cubicBezTo>
                  <a:pt x="325608" y="118039"/>
                  <a:pt x="317697" y="113967"/>
                  <a:pt x="310914" y="108364"/>
                </a:cubicBezTo>
                <a:cubicBezTo>
                  <a:pt x="304132" y="102762"/>
                  <a:pt x="298638" y="95762"/>
                  <a:pt x="294807" y="87843"/>
                </a:cubicBezTo>
                <a:cubicBezTo>
                  <a:pt x="290976" y="79924"/>
                  <a:pt x="288898" y="71273"/>
                  <a:pt x="288715" y="62477"/>
                </a:cubicBezTo>
                <a:cubicBezTo>
                  <a:pt x="306848" y="74403"/>
                  <a:pt x="327905" y="81125"/>
                  <a:pt x="349593" y="81912"/>
                </a:cubicBezTo>
                <a:close/>
                <a:moveTo>
                  <a:pt x="291717" y="616093"/>
                </a:moveTo>
                <a:lnTo>
                  <a:pt x="124803" y="616093"/>
                </a:lnTo>
                <a:lnTo>
                  <a:pt x="124803" y="677543"/>
                </a:lnTo>
                <a:cubicBezTo>
                  <a:pt x="124803" y="682962"/>
                  <a:pt x="126956" y="688160"/>
                  <a:pt x="130789" y="691993"/>
                </a:cubicBezTo>
                <a:cubicBezTo>
                  <a:pt x="134621" y="695825"/>
                  <a:pt x="139818" y="697979"/>
                  <a:pt x="145238" y="697979"/>
                </a:cubicBezTo>
                <a:lnTo>
                  <a:pt x="371601" y="697979"/>
                </a:lnTo>
                <a:cubicBezTo>
                  <a:pt x="342581" y="673124"/>
                  <a:pt x="315845" y="645720"/>
                  <a:pt x="291717" y="616093"/>
                </a:cubicBezTo>
                <a:close/>
                <a:moveTo>
                  <a:pt x="612968" y="387445"/>
                </a:moveTo>
                <a:lnTo>
                  <a:pt x="619971" y="387445"/>
                </a:lnTo>
                <a:cubicBezTo>
                  <a:pt x="680705" y="387445"/>
                  <a:pt x="728865" y="439178"/>
                  <a:pt x="728865" y="505057"/>
                </a:cubicBezTo>
                <a:cubicBezTo>
                  <a:pt x="728865" y="579225"/>
                  <a:pt x="666701" y="632529"/>
                  <a:pt x="571669" y="713127"/>
                </a:cubicBezTo>
                <a:cubicBezTo>
                  <a:pt x="553377" y="728419"/>
                  <a:pt x="534513" y="744423"/>
                  <a:pt x="514506" y="762001"/>
                </a:cubicBezTo>
                <a:lnTo>
                  <a:pt x="512935" y="762001"/>
                </a:lnTo>
                <a:cubicBezTo>
                  <a:pt x="499764" y="750594"/>
                  <a:pt x="487136" y="739848"/>
                  <a:pt x="475011" y="729530"/>
                </a:cubicBezTo>
                <a:cubicBezTo>
                  <a:pt x="468453" y="723949"/>
                  <a:pt x="462043" y="718495"/>
                  <a:pt x="455772" y="713127"/>
                </a:cubicBezTo>
                <a:cubicBezTo>
                  <a:pt x="453953" y="711585"/>
                  <a:pt x="452145" y="710053"/>
                  <a:pt x="450350" y="708531"/>
                </a:cubicBezTo>
                <a:cubicBezTo>
                  <a:pt x="440998" y="700609"/>
                  <a:pt x="431965" y="692956"/>
                  <a:pt x="423333" y="685404"/>
                </a:cubicBezTo>
                <a:cubicBezTo>
                  <a:pt x="395848" y="662688"/>
                  <a:pt x="369967" y="638097"/>
                  <a:pt x="345878" y="611808"/>
                </a:cubicBezTo>
                <a:cubicBezTo>
                  <a:pt x="335645" y="600451"/>
                  <a:pt x="326506" y="588154"/>
                  <a:pt x="318583" y="575080"/>
                </a:cubicBezTo>
                <a:cubicBezTo>
                  <a:pt x="305477" y="554056"/>
                  <a:pt x="298407" y="529831"/>
                  <a:pt x="298148" y="505057"/>
                </a:cubicBezTo>
                <a:cubicBezTo>
                  <a:pt x="298148" y="438892"/>
                  <a:pt x="345878" y="387160"/>
                  <a:pt x="406756" y="387160"/>
                </a:cubicBezTo>
                <a:cubicBezTo>
                  <a:pt x="457487" y="387160"/>
                  <a:pt x="486783" y="422600"/>
                  <a:pt x="502502" y="452468"/>
                </a:cubicBezTo>
                <a:lnTo>
                  <a:pt x="513363" y="473047"/>
                </a:lnTo>
                <a:lnTo>
                  <a:pt x="524081" y="452468"/>
                </a:lnTo>
                <a:cubicBezTo>
                  <a:pt x="539086" y="424030"/>
                  <a:pt x="566524" y="390447"/>
                  <a:pt x="612968" y="387445"/>
                </a:cubicBezTo>
                <a:close/>
              </a:path>
            </a:pathLst>
          </a:custGeom>
          <a:solidFill>
            <a:schemeClr val="tx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5845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D48D217-F377-4E63-91BC-377C613CBABF}"/>
              </a:ext>
            </a:extLst>
          </p:cNvPr>
          <p:cNvGrpSpPr/>
          <p:nvPr/>
        </p:nvGrpSpPr>
        <p:grpSpPr>
          <a:xfrm>
            <a:off x="2966327" y="489802"/>
            <a:ext cx="6259346" cy="984885"/>
            <a:chOff x="2966327" y="489802"/>
            <a:chExt cx="6259346" cy="984885"/>
          </a:xfrm>
        </p:grpSpPr>
        <p:sp>
          <p:nvSpPr>
            <p:cNvPr id="4" name="TextBox 3">
              <a:extLst>
                <a:ext uri="{FF2B5EF4-FFF2-40B4-BE49-F238E27FC236}">
                  <a16:creationId xmlns:a16="http://schemas.microsoft.com/office/drawing/2014/main" id="{EF102298-BAC2-41A3-B856-58658D42D837}"/>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Fishbone Diagram</a:t>
              </a:r>
            </a:p>
          </p:txBody>
        </p:sp>
        <p:sp>
          <p:nvSpPr>
            <p:cNvPr id="5" name="TextBox 4">
              <a:extLst>
                <a:ext uri="{FF2B5EF4-FFF2-40B4-BE49-F238E27FC236}">
                  <a16:creationId xmlns:a16="http://schemas.microsoft.com/office/drawing/2014/main" id="{AD07EE07-F6EC-4267-AD03-C9F7A78E1C26}"/>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103" name="Freeform: Shape 102">
            <a:extLst>
              <a:ext uri="{FF2B5EF4-FFF2-40B4-BE49-F238E27FC236}">
                <a16:creationId xmlns:a16="http://schemas.microsoft.com/office/drawing/2014/main" id="{558E3D07-945A-4524-9E44-4C10EF47B106}"/>
              </a:ext>
            </a:extLst>
          </p:cNvPr>
          <p:cNvSpPr/>
          <p:nvPr/>
        </p:nvSpPr>
        <p:spPr>
          <a:xfrm>
            <a:off x="903773" y="3506187"/>
            <a:ext cx="10319928" cy="1147368"/>
          </a:xfrm>
          <a:custGeom>
            <a:avLst/>
            <a:gdLst>
              <a:gd name="connsiteX0" fmla="*/ 10071854 w 10319928"/>
              <a:gd name="connsiteY0" fmla="*/ 0 h 1147368"/>
              <a:gd name="connsiteX1" fmla="*/ 10319928 w 10319928"/>
              <a:gd name="connsiteY1" fmla="*/ 572974 h 1147368"/>
              <a:gd name="connsiteX2" fmla="*/ 10071854 w 10319928"/>
              <a:gd name="connsiteY2" fmla="*/ 1147368 h 1147368"/>
              <a:gd name="connsiteX3" fmla="*/ 10071854 w 10319928"/>
              <a:gd name="connsiteY3" fmla="*/ 617522 h 1147368"/>
              <a:gd name="connsiteX4" fmla="*/ 623098 w 10319928"/>
              <a:gd name="connsiteY4" fmla="*/ 617522 h 1147368"/>
              <a:gd name="connsiteX5" fmla="*/ 623098 w 10319928"/>
              <a:gd name="connsiteY5" fmla="*/ 628382 h 1147368"/>
              <a:gd name="connsiteX6" fmla="*/ 621792 w 10319928"/>
              <a:gd name="connsiteY6" fmla="*/ 628382 h 1147368"/>
              <a:gd name="connsiteX7" fmla="*/ 412147 w 10319928"/>
              <a:gd name="connsiteY7" fmla="*/ 1113777 h 1147368"/>
              <a:gd name="connsiteX8" fmla="*/ 394621 w 10319928"/>
              <a:gd name="connsiteY8" fmla="*/ 1125302 h 1147368"/>
              <a:gd name="connsiteX9" fmla="*/ 387096 w 10319928"/>
              <a:gd name="connsiteY9" fmla="*/ 1123682 h 1147368"/>
              <a:gd name="connsiteX10" fmla="*/ 377190 w 10319928"/>
              <a:gd name="connsiteY10" fmla="*/ 1098632 h 1147368"/>
              <a:gd name="connsiteX11" fmla="*/ 580168 w 10319928"/>
              <a:gd name="connsiteY11" fmla="*/ 628478 h 1147368"/>
              <a:gd name="connsiteX12" fmla="*/ 466916 w 10319928"/>
              <a:gd name="connsiteY12" fmla="*/ 628478 h 1147368"/>
              <a:gd name="connsiteX13" fmla="*/ 287084 w 10319928"/>
              <a:gd name="connsiteY13" fmla="*/ 1044911 h 1147368"/>
              <a:gd name="connsiteX14" fmla="*/ 269558 w 10319928"/>
              <a:gd name="connsiteY14" fmla="*/ 1056436 h 1147368"/>
              <a:gd name="connsiteX15" fmla="*/ 262033 w 10319928"/>
              <a:gd name="connsiteY15" fmla="*/ 1054912 h 1147368"/>
              <a:gd name="connsiteX16" fmla="*/ 252127 w 10319928"/>
              <a:gd name="connsiteY16" fmla="*/ 1029861 h 1147368"/>
              <a:gd name="connsiteX17" fmla="*/ 425482 w 10319928"/>
              <a:gd name="connsiteY17" fmla="*/ 628573 h 1147368"/>
              <a:gd name="connsiteX18" fmla="*/ 312325 w 10319928"/>
              <a:gd name="connsiteY18" fmla="*/ 628573 h 1147368"/>
              <a:gd name="connsiteX19" fmla="*/ 162212 w 10319928"/>
              <a:gd name="connsiteY19" fmla="*/ 976045 h 1147368"/>
              <a:gd name="connsiteX20" fmla="*/ 144685 w 10319928"/>
              <a:gd name="connsiteY20" fmla="*/ 987570 h 1147368"/>
              <a:gd name="connsiteX21" fmla="*/ 137160 w 10319928"/>
              <a:gd name="connsiteY21" fmla="*/ 985951 h 1147368"/>
              <a:gd name="connsiteX22" fmla="*/ 127254 w 10319928"/>
              <a:gd name="connsiteY22" fmla="*/ 960900 h 1147368"/>
              <a:gd name="connsiteX23" fmla="*/ 270796 w 10319928"/>
              <a:gd name="connsiteY23" fmla="*/ 628478 h 1147368"/>
              <a:gd name="connsiteX24" fmla="*/ 157639 w 10319928"/>
              <a:gd name="connsiteY24" fmla="*/ 628478 h 1147368"/>
              <a:gd name="connsiteX25" fmla="*/ 37338 w 10319928"/>
              <a:gd name="connsiteY25" fmla="*/ 906989 h 1147368"/>
              <a:gd name="connsiteX26" fmla="*/ 19812 w 10319928"/>
              <a:gd name="connsiteY26" fmla="*/ 918514 h 1147368"/>
              <a:gd name="connsiteX27" fmla="*/ 12287 w 10319928"/>
              <a:gd name="connsiteY27" fmla="*/ 916895 h 1147368"/>
              <a:gd name="connsiteX28" fmla="*/ 2381 w 10319928"/>
              <a:gd name="connsiteY28" fmla="*/ 891844 h 1147368"/>
              <a:gd name="connsiteX29" fmla="*/ 116205 w 10319928"/>
              <a:gd name="connsiteY29" fmla="*/ 628478 h 1147368"/>
              <a:gd name="connsiteX30" fmla="*/ 55531 w 10319928"/>
              <a:gd name="connsiteY30" fmla="*/ 628478 h 1147368"/>
              <a:gd name="connsiteX31" fmla="*/ 0 w 10319928"/>
              <a:gd name="connsiteY31" fmla="*/ 572947 h 1147368"/>
              <a:gd name="connsiteX32" fmla="*/ 55531 w 10319928"/>
              <a:gd name="connsiteY32" fmla="*/ 517416 h 1147368"/>
              <a:gd name="connsiteX33" fmla="*/ 115824 w 10319928"/>
              <a:gd name="connsiteY33" fmla="*/ 517416 h 1147368"/>
              <a:gd name="connsiteX34" fmla="*/ 2381 w 10319928"/>
              <a:gd name="connsiteY34" fmla="*/ 255384 h 1147368"/>
              <a:gd name="connsiteX35" fmla="*/ 12287 w 10319928"/>
              <a:gd name="connsiteY35" fmla="*/ 230333 h 1147368"/>
              <a:gd name="connsiteX36" fmla="*/ 37338 w 10319928"/>
              <a:gd name="connsiteY36" fmla="*/ 240239 h 1147368"/>
              <a:gd name="connsiteX37" fmla="*/ 157353 w 10319928"/>
              <a:gd name="connsiteY37" fmla="*/ 517416 h 1147368"/>
              <a:gd name="connsiteX38" fmla="*/ 270605 w 10319928"/>
              <a:gd name="connsiteY38" fmla="*/ 517416 h 1147368"/>
              <a:gd name="connsiteX39" fmla="*/ 127349 w 10319928"/>
              <a:gd name="connsiteY39" fmla="*/ 186518 h 1147368"/>
              <a:gd name="connsiteX40" fmla="*/ 137255 w 10319928"/>
              <a:gd name="connsiteY40" fmla="*/ 161467 h 1147368"/>
              <a:gd name="connsiteX41" fmla="*/ 162306 w 10319928"/>
              <a:gd name="connsiteY41" fmla="*/ 171373 h 1147368"/>
              <a:gd name="connsiteX42" fmla="*/ 312134 w 10319928"/>
              <a:gd name="connsiteY42" fmla="*/ 517511 h 1147368"/>
              <a:gd name="connsiteX43" fmla="*/ 425387 w 10319928"/>
              <a:gd name="connsiteY43" fmla="*/ 517511 h 1147368"/>
              <a:gd name="connsiteX44" fmla="*/ 252222 w 10319928"/>
              <a:gd name="connsiteY44" fmla="*/ 117652 h 1147368"/>
              <a:gd name="connsiteX45" fmla="*/ 262128 w 10319928"/>
              <a:gd name="connsiteY45" fmla="*/ 92601 h 1147368"/>
              <a:gd name="connsiteX46" fmla="*/ 287179 w 10319928"/>
              <a:gd name="connsiteY46" fmla="*/ 102507 h 1147368"/>
              <a:gd name="connsiteX47" fmla="*/ 466916 w 10319928"/>
              <a:gd name="connsiteY47" fmla="*/ 517511 h 1147368"/>
              <a:gd name="connsiteX48" fmla="*/ 580073 w 10319928"/>
              <a:gd name="connsiteY48" fmla="*/ 517511 h 1147368"/>
              <a:gd name="connsiteX49" fmla="*/ 377095 w 10319928"/>
              <a:gd name="connsiteY49" fmla="*/ 48691 h 1147368"/>
              <a:gd name="connsiteX50" fmla="*/ 387001 w 10319928"/>
              <a:gd name="connsiteY50" fmla="*/ 23640 h 1147368"/>
              <a:gd name="connsiteX51" fmla="*/ 401598 w 10319928"/>
              <a:gd name="connsiteY51" fmla="*/ 23414 h 1147368"/>
              <a:gd name="connsiteX52" fmla="*/ 412051 w 10319928"/>
              <a:gd name="connsiteY52" fmla="*/ 33546 h 1147368"/>
              <a:gd name="connsiteX53" fmla="*/ 621603 w 10319928"/>
              <a:gd name="connsiteY53" fmla="*/ 517511 h 1147368"/>
              <a:gd name="connsiteX54" fmla="*/ 623098 w 10319928"/>
              <a:gd name="connsiteY54" fmla="*/ 517511 h 1147368"/>
              <a:gd name="connsiteX55" fmla="*/ 623098 w 10319928"/>
              <a:gd name="connsiteY55" fmla="*/ 507779 h 1147368"/>
              <a:gd name="connsiteX56" fmla="*/ 10071854 w 10319928"/>
              <a:gd name="connsiteY56" fmla="*/ 507779 h 114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319928" h="1147368">
                <a:moveTo>
                  <a:pt x="10071854" y="0"/>
                </a:moveTo>
                <a:lnTo>
                  <a:pt x="10319928" y="572974"/>
                </a:lnTo>
                <a:lnTo>
                  <a:pt x="10071854" y="1147368"/>
                </a:lnTo>
                <a:lnTo>
                  <a:pt x="10071854" y="617522"/>
                </a:lnTo>
                <a:lnTo>
                  <a:pt x="623098" y="617522"/>
                </a:lnTo>
                <a:lnTo>
                  <a:pt x="623098" y="628382"/>
                </a:lnTo>
                <a:lnTo>
                  <a:pt x="621792" y="628382"/>
                </a:lnTo>
                <a:lnTo>
                  <a:pt x="412147" y="1113777"/>
                </a:lnTo>
                <a:cubicBezTo>
                  <a:pt x="409004" y="1121015"/>
                  <a:pt x="401955" y="1125302"/>
                  <a:pt x="394621" y="1125302"/>
                </a:cubicBezTo>
                <a:cubicBezTo>
                  <a:pt x="392144" y="1125302"/>
                  <a:pt x="389574" y="1124730"/>
                  <a:pt x="387096" y="1123682"/>
                </a:cubicBezTo>
                <a:cubicBezTo>
                  <a:pt x="377476" y="1119491"/>
                  <a:pt x="372999" y="1108252"/>
                  <a:pt x="377190" y="1098632"/>
                </a:cubicBezTo>
                <a:lnTo>
                  <a:pt x="580168" y="628478"/>
                </a:lnTo>
                <a:lnTo>
                  <a:pt x="466916" y="628478"/>
                </a:lnTo>
                <a:lnTo>
                  <a:pt x="287084" y="1044911"/>
                </a:lnTo>
                <a:cubicBezTo>
                  <a:pt x="283940" y="1052150"/>
                  <a:pt x="276892" y="1056436"/>
                  <a:pt x="269558" y="1056436"/>
                </a:cubicBezTo>
                <a:cubicBezTo>
                  <a:pt x="267081" y="1056436"/>
                  <a:pt x="264509" y="1055960"/>
                  <a:pt x="262033" y="1054912"/>
                </a:cubicBezTo>
                <a:cubicBezTo>
                  <a:pt x="252413" y="1050721"/>
                  <a:pt x="247936" y="1039481"/>
                  <a:pt x="252127" y="1029861"/>
                </a:cubicBezTo>
                <a:lnTo>
                  <a:pt x="425482" y="628573"/>
                </a:lnTo>
                <a:lnTo>
                  <a:pt x="312325" y="628573"/>
                </a:lnTo>
                <a:lnTo>
                  <a:pt x="162212" y="976045"/>
                </a:lnTo>
                <a:cubicBezTo>
                  <a:pt x="159068" y="983284"/>
                  <a:pt x="152019" y="987570"/>
                  <a:pt x="144685" y="987570"/>
                </a:cubicBezTo>
                <a:cubicBezTo>
                  <a:pt x="142208" y="987570"/>
                  <a:pt x="139637" y="986999"/>
                  <a:pt x="137160" y="985951"/>
                </a:cubicBezTo>
                <a:cubicBezTo>
                  <a:pt x="127540" y="981760"/>
                  <a:pt x="123063" y="970521"/>
                  <a:pt x="127254" y="960900"/>
                </a:cubicBezTo>
                <a:lnTo>
                  <a:pt x="270796" y="628478"/>
                </a:lnTo>
                <a:lnTo>
                  <a:pt x="157639" y="628478"/>
                </a:lnTo>
                <a:lnTo>
                  <a:pt x="37338" y="906989"/>
                </a:lnTo>
                <a:cubicBezTo>
                  <a:pt x="34195" y="914228"/>
                  <a:pt x="27146" y="918514"/>
                  <a:pt x="19812" y="918514"/>
                </a:cubicBezTo>
                <a:cubicBezTo>
                  <a:pt x="17336" y="918514"/>
                  <a:pt x="14764" y="917942"/>
                  <a:pt x="12287" y="916895"/>
                </a:cubicBezTo>
                <a:cubicBezTo>
                  <a:pt x="2667" y="912704"/>
                  <a:pt x="-1810" y="901464"/>
                  <a:pt x="2381" y="891844"/>
                </a:cubicBezTo>
                <a:lnTo>
                  <a:pt x="116205" y="628478"/>
                </a:lnTo>
                <a:lnTo>
                  <a:pt x="55531" y="628478"/>
                </a:lnTo>
                <a:cubicBezTo>
                  <a:pt x="24860" y="628478"/>
                  <a:pt x="0" y="603618"/>
                  <a:pt x="0" y="572947"/>
                </a:cubicBezTo>
                <a:cubicBezTo>
                  <a:pt x="0" y="542276"/>
                  <a:pt x="24860" y="517416"/>
                  <a:pt x="55531" y="517416"/>
                </a:cubicBezTo>
                <a:lnTo>
                  <a:pt x="115824" y="517416"/>
                </a:lnTo>
                <a:lnTo>
                  <a:pt x="2381" y="255384"/>
                </a:lnTo>
                <a:cubicBezTo>
                  <a:pt x="-1810" y="245763"/>
                  <a:pt x="2667" y="234524"/>
                  <a:pt x="12287" y="230333"/>
                </a:cubicBezTo>
                <a:cubicBezTo>
                  <a:pt x="22003" y="226142"/>
                  <a:pt x="33147" y="230618"/>
                  <a:pt x="37338" y="240239"/>
                </a:cubicBezTo>
                <a:lnTo>
                  <a:pt x="157353" y="517416"/>
                </a:lnTo>
                <a:lnTo>
                  <a:pt x="270605" y="517416"/>
                </a:lnTo>
                <a:lnTo>
                  <a:pt x="127349" y="186518"/>
                </a:lnTo>
                <a:cubicBezTo>
                  <a:pt x="123158" y="176897"/>
                  <a:pt x="127635" y="165658"/>
                  <a:pt x="137255" y="161467"/>
                </a:cubicBezTo>
                <a:cubicBezTo>
                  <a:pt x="146876" y="157276"/>
                  <a:pt x="158115" y="161753"/>
                  <a:pt x="162306" y="171373"/>
                </a:cubicBezTo>
                <a:lnTo>
                  <a:pt x="312134" y="517511"/>
                </a:lnTo>
                <a:lnTo>
                  <a:pt x="425387" y="517511"/>
                </a:lnTo>
                <a:lnTo>
                  <a:pt x="252222" y="117652"/>
                </a:lnTo>
                <a:cubicBezTo>
                  <a:pt x="248031" y="108032"/>
                  <a:pt x="252509" y="96792"/>
                  <a:pt x="262128" y="92601"/>
                </a:cubicBezTo>
                <a:cubicBezTo>
                  <a:pt x="271844" y="88410"/>
                  <a:pt x="282988" y="92887"/>
                  <a:pt x="287179" y="102507"/>
                </a:cubicBezTo>
                <a:lnTo>
                  <a:pt x="466916" y="517511"/>
                </a:lnTo>
                <a:lnTo>
                  <a:pt x="580073" y="517511"/>
                </a:lnTo>
                <a:lnTo>
                  <a:pt x="377095" y="48691"/>
                </a:lnTo>
                <a:cubicBezTo>
                  <a:pt x="372904" y="39071"/>
                  <a:pt x="377381" y="27831"/>
                  <a:pt x="387001" y="23640"/>
                </a:cubicBezTo>
                <a:cubicBezTo>
                  <a:pt x="391859" y="21545"/>
                  <a:pt x="397073" y="21616"/>
                  <a:pt x="401598" y="23414"/>
                </a:cubicBezTo>
                <a:cubicBezTo>
                  <a:pt x="406122" y="25212"/>
                  <a:pt x="409956" y="28736"/>
                  <a:pt x="412051" y="33546"/>
                </a:cubicBezTo>
                <a:lnTo>
                  <a:pt x="621603" y="517511"/>
                </a:lnTo>
                <a:lnTo>
                  <a:pt x="623098" y="517511"/>
                </a:lnTo>
                <a:lnTo>
                  <a:pt x="623098" y="507779"/>
                </a:lnTo>
                <a:lnTo>
                  <a:pt x="10071854" y="507779"/>
                </a:lnTo>
                <a:close/>
              </a:path>
            </a:pathLst>
          </a:custGeom>
          <a:solidFill>
            <a:schemeClr val="tx2"/>
          </a:solidFill>
          <a:ln w="9525" cap="flat">
            <a:noFill/>
            <a:prstDash val="solid"/>
            <a:miter/>
          </a:ln>
        </p:spPr>
        <p:txBody>
          <a:bodyPr rtlCol="0" anchor="ctr"/>
          <a:lstStyle/>
          <a:p>
            <a:endParaRPr lang="en-US">
              <a:solidFill>
                <a:schemeClr val="accent1"/>
              </a:solidFill>
            </a:endParaRPr>
          </a:p>
        </p:txBody>
      </p:sp>
      <p:grpSp>
        <p:nvGrpSpPr>
          <p:cNvPr id="130" name="Group 129">
            <a:extLst>
              <a:ext uri="{FF2B5EF4-FFF2-40B4-BE49-F238E27FC236}">
                <a16:creationId xmlns:a16="http://schemas.microsoft.com/office/drawing/2014/main" id="{84D59BB6-D7A4-4B23-855D-58D784C7E6AB}"/>
              </a:ext>
            </a:extLst>
          </p:cNvPr>
          <p:cNvGrpSpPr/>
          <p:nvPr/>
        </p:nvGrpSpPr>
        <p:grpSpPr>
          <a:xfrm>
            <a:off x="1626717" y="2028443"/>
            <a:ext cx="8771553" cy="4153090"/>
            <a:chOff x="1626717" y="2028443"/>
            <a:chExt cx="8771553" cy="4153090"/>
          </a:xfrm>
        </p:grpSpPr>
        <p:grpSp>
          <p:nvGrpSpPr>
            <p:cNvPr id="121" name="Group 120">
              <a:extLst>
                <a:ext uri="{FF2B5EF4-FFF2-40B4-BE49-F238E27FC236}">
                  <a16:creationId xmlns:a16="http://schemas.microsoft.com/office/drawing/2014/main" id="{9DDD6F63-46B3-42B0-851F-47EB51A9B22D}"/>
                </a:ext>
              </a:extLst>
            </p:cNvPr>
            <p:cNvGrpSpPr/>
            <p:nvPr/>
          </p:nvGrpSpPr>
          <p:grpSpPr>
            <a:xfrm>
              <a:off x="7707848" y="2028443"/>
              <a:ext cx="2690422" cy="4153090"/>
              <a:chOff x="7940077" y="2028443"/>
              <a:chExt cx="2690422" cy="4153090"/>
            </a:xfrm>
          </p:grpSpPr>
          <p:grpSp>
            <p:nvGrpSpPr>
              <p:cNvPr id="73" name="Graphic 1">
                <a:extLst>
                  <a:ext uri="{FF2B5EF4-FFF2-40B4-BE49-F238E27FC236}">
                    <a16:creationId xmlns:a16="http://schemas.microsoft.com/office/drawing/2014/main" id="{5F5DD714-0494-4FC1-A5A9-39CDC8D363F3}"/>
                  </a:ext>
                </a:extLst>
              </p:cNvPr>
              <p:cNvGrpSpPr/>
              <p:nvPr/>
            </p:nvGrpSpPr>
            <p:grpSpPr>
              <a:xfrm>
                <a:off x="8917524" y="2028443"/>
                <a:ext cx="1712975" cy="4153090"/>
                <a:chOff x="7160609" y="2364200"/>
                <a:chExt cx="1712975" cy="4153090"/>
              </a:xfrm>
            </p:grpSpPr>
            <p:sp>
              <p:nvSpPr>
                <p:cNvPr id="76" name="Freeform: Shape 75">
                  <a:extLst>
                    <a:ext uri="{FF2B5EF4-FFF2-40B4-BE49-F238E27FC236}">
                      <a16:creationId xmlns:a16="http://schemas.microsoft.com/office/drawing/2014/main" id="{639AF72B-9C97-436E-A130-F254F4646EAD}"/>
                    </a:ext>
                  </a:extLst>
                </p:cNvPr>
                <p:cNvSpPr/>
                <p:nvPr/>
              </p:nvSpPr>
              <p:spPr>
                <a:xfrm>
                  <a:off x="7927304" y="2557490"/>
                  <a:ext cx="946280" cy="3692909"/>
                </a:xfrm>
                <a:custGeom>
                  <a:avLst/>
                  <a:gdLst>
                    <a:gd name="connsiteX0" fmla="*/ 88554 w 946280"/>
                    <a:gd name="connsiteY0" fmla="*/ 3692909 h 3692909"/>
                    <a:gd name="connsiteX1" fmla="*/ 53407 w 946280"/>
                    <a:gd name="connsiteY1" fmla="*/ 3685575 h 3692909"/>
                    <a:gd name="connsiteX2" fmla="*/ 7306 w 946280"/>
                    <a:gd name="connsiteY2" fmla="*/ 3569180 h 3692909"/>
                    <a:gd name="connsiteX3" fmla="*/ 753209 w 946280"/>
                    <a:gd name="connsiteY3" fmla="*/ 1846393 h 3692909"/>
                    <a:gd name="connsiteX4" fmla="*/ 7401 w 946280"/>
                    <a:gd name="connsiteY4" fmla="*/ 123701 h 3692909"/>
                    <a:gd name="connsiteX5" fmla="*/ 53502 w 946280"/>
                    <a:gd name="connsiteY5" fmla="*/ 7306 h 3692909"/>
                    <a:gd name="connsiteX6" fmla="*/ 169898 w 946280"/>
                    <a:gd name="connsiteY6" fmla="*/ 53407 h 3692909"/>
                    <a:gd name="connsiteX7" fmla="*/ 946280 w 946280"/>
                    <a:gd name="connsiteY7" fmla="*/ 1846488 h 3692909"/>
                    <a:gd name="connsiteX8" fmla="*/ 169898 w 946280"/>
                    <a:gd name="connsiteY8" fmla="*/ 3639569 h 3692909"/>
                    <a:gd name="connsiteX9" fmla="*/ 88554 w 946280"/>
                    <a:gd name="connsiteY9" fmla="*/ 3692909 h 36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6280" h="3692909">
                      <a:moveTo>
                        <a:pt x="88554" y="3692909"/>
                      </a:moveTo>
                      <a:cubicBezTo>
                        <a:pt x="76839" y="3692909"/>
                        <a:pt x="64837" y="3690528"/>
                        <a:pt x="53407" y="3685575"/>
                      </a:cubicBezTo>
                      <a:cubicBezTo>
                        <a:pt x="8544" y="3666144"/>
                        <a:pt x="-12125" y="3614042"/>
                        <a:pt x="7306" y="3569180"/>
                      </a:cubicBezTo>
                      <a:lnTo>
                        <a:pt x="753209" y="1846393"/>
                      </a:lnTo>
                      <a:lnTo>
                        <a:pt x="7401" y="123701"/>
                      </a:lnTo>
                      <a:cubicBezTo>
                        <a:pt x="-12030" y="78839"/>
                        <a:pt x="8639" y="26737"/>
                        <a:pt x="53502" y="7306"/>
                      </a:cubicBezTo>
                      <a:cubicBezTo>
                        <a:pt x="98365" y="-12125"/>
                        <a:pt x="150467" y="8544"/>
                        <a:pt x="169898" y="53407"/>
                      </a:cubicBezTo>
                      <a:lnTo>
                        <a:pt x="946280" y="1846488"/>
                      </a:lnTo>
                      <a:lnTo>
                        <a:pt x="169898" y="3639569"/>
                      </a:lnTo>
                      <a:cubicBezTo>
                        <a:pt x="155420" y="3673002"/>
                        <a:pt x="122749" y="3692909"/>
                        <a:pt x="88554" y="3692909"/>
                      </a:cubicBezTo>
                      <a:close/>
                    </a:path>
                  </a:pathLst>
                </a:custGeom>
                <a:solidFill>
                  <a:schemeClr val="bg1"/>
                </a:solidFill>
                <a:ln w="9525" cap="flat">
                  <a:noFill/>
                  <a:prstDash val="solid"/>
                  <a:miter/>
                </a:ln>
                <a:effectLst>
                  <a:outerShdw blurRad="139700" dist="127000" dir="10800000" sx="63000" sy="63000" algn="r" rotWithShape="0">
                    <a:prstClr val="black">
                      <a:alpha val="29000"/>
                    </a:prstClr>
                  </a:outerShdw>
                </a:effectLst>
              </p:spPr>
              <p:txBody>
                <a:bodyPr rtlCol="0" anchor="ctr"/>
                <a:lstStyle/>
                <a:p>
                  <a:endParaRPr lang="en-US"/>
                </a:p>
              </p:txBody>
            </p:sp>
            <p:grpSp>
              <p:nvGrpSpPr>
                <p:cNvPr id="77" name="Graphic 1">
                  <a:extLst>
                    <a:ext uri="{FF2B5EF4-FFF2-40B4-BE49-F238E27FC236}">
                      <a16:creationId xmlns:a16="http://schemas.microsoft.com/office/drawing/2014/main" id="{5F5DD714-0494-4FC1-A5A9-39CDC8D363F3}"/>
                    </a:ext>
                  </a:extLst>
                </p:cNvPr>
                <p:cNvGrpSpPr/>
                <p:nvPr/>
              </p:nvGrpSpPr>
              <p:grpSpPr>
                <a:xfrm>
                  <a:off x="7160609" y="2364200"/>
                  <a:ext cx="1181195" cy="4153090"/>
                  <a:chOff x="7160609" y="2364200"/>
                  <a:chExt cx="1181195" cy="4153090"/>
                </a:xfrm>
              </p:grpSpPr>
              <p:grpSp>
                <p:nvGrpSpPr>
                  <p:cNvPr id="78" name="Graphic 1">
                    <a:extLst>
                      <a:ext uri="{FF2B5EF4-FFF2-40B4-BE49-F238E27FC236}">
                        <a16:creationId xmlns:a16="http://schemas.microsoft.com/office/drawing/2014/main" id="{5F5DD714-0494-4FC1-A5A9-39CDC8D363F3}"/>
                      </a:ext>
                    </a:extLst>
                  </p:cNvPr>
                  <p:cNvGrpSpPr/>
                  <p:nvPr/>
                </p:nvGrpSpPr>
                <p:grpSpPr>
                  <a:xfrm>
                    <a:off x="7160609" y="2364200"/>
                    <a:ext cx="1181195" cy="2249233"/>
                    <a:chOff x="7160609" y="2364200"/>
                    <a:chExt cx="1181195" cy="2249233"/>
                  </a:xfrm>
                </p:grpSpPr>
                <p:grpSp>
                  <p:nvGrpSpPr>
                    <p:cNvPr id="81" name="Graphic 1">
                      <a:extLst>
                        <a:ext uri="{FF2B5EF4-FFF2-40B4-BE49-F238E27FC236}">
                          <a16:creationId xmlns:a16="http://schemas.microsoft.com/office/drawing/2014/main" id="{5F5DD714-0494-4FC1-A5A9-39CDC8D363F3}"/>
                        </a:ext>
                      </a:extLst>
                    </p:cNvPr>
                    <p:cNvGrpSpPr/>
                    <p:nvPr/>
                  </p:nvGrpSpPr>
                  <p:grpSpPr>
                    <a:xfrm>
                      <a:off x="7922704" y="4194333"/>
                      <a:ext cx="419100" cy="419100"/>
                      <a:chOff x="7922704" y="4194333"/>
                      <a:chExt cx="419100" cy="419100"/>
                    </a:xfrm>
                  </p:grpSpPr>
                  <p:sp>
                    <p:nvSpPr>
                      <p:cNvPr id="82" name="Freeform: Shape 81">
                        <a:extLst>
                          <a:ext uri="{FF2B5EF4-FFF2-40B4-BE49-F238E27FC236}">
                            <a16:creationId xmlns:a16="http://schemas.microsoft.com/office/drawing/2014/main" id="{63AE233A-7201-420E-A4AB-9DFBF322587B}"/>
                          </a:ext>
                        </a:extLst>
                      </p:cNvPr>
                      <p:cNvSpPr/>
                      <p:nvPr/>
                    </p:nvSpPr>
                    <p:spPr>
                      <a:xfrm>
                        <a:off x="7936991" y="4208716"/>
                        <a:ext cx="390525" cy="390524"/>
                      </a:xfrm>
                      <a:custGeom>
                        <a:avLst/>
                        <a:gdLst>
                          <a:gd name="connsiteX0" fmla="*/ 195263 w 390525"/>
                          <a:gd name="connsiteY0" fmla="*/ 390525 h 390524"/>
                          <a:gd name="connsiteX1" fmla="*/ 0 w 390525"/>
                          <a:gd name="connsiteY1" fmla="*/ 195263 h 390524"/>
                          <a:gd name="connsiteX2" fmla="*/ 195263 w 390525"/>
                          <a:gd name="connsiteY2" fmla="*/ 0 h 390524"/>
                          <a:gd name="connsiteX3" fmla="*/ 390525 w 390525"/>
                          <a:gd name="connsiteY3" fmla="*/ 195263 h 390524"/>
                          <a:gd name="connsiteX4" fmla="*/ 195263 w 390525"/>
                          <a:gd name="connsiteY4" fmla="*/ 390525 h 39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4">
                            <a:moveTo>
                              <a:pt x="195263" y="390525"/>
                            </a:moveTo>
                            <a:cubicBezTo>
                              <a:pt x="87630" y="390525"/>
                              <a:pt x="0" y="302895"/>
                              <a:pt x="0" y="195263"/>
                            </a:cubicBezTo>
                            <a:cubicBezTo>
                              <a:pt x="0" y="87630"/>
                              <a:pt x="87630" y="0"/>
                              <a:pt x="195263" y="0"/>
                            </a:cubicBezTo>
                            <a:cubicBezTo>
                              <a:pt x="302895" y="0"/>
                              <a:pt x="390525" y="87630"/>
                              <a:pt x="390525" y="195263"/>
                            </a:cubicBezTo>
                            <a:cubicBezTo>
                              <a:pt x="390525" y="302895"/>
                              <a:pt x="302895" y="390525"/>
                              <a:pt x="195263" y="390525"/>
                            </a:cubicBezTo>
                            <a:close/>
                          </a:path>
                        </a:pathLst>
                      </a:custGeom>
                      <a:solidFill>
                        <a:schemeClr val="accent1"/>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8BF4F2E-1180-4029-8635-F339DFCB6975}"/>
                          </a:ext>
                        </a:extLst>
                      </p:cNvPr>
                      <p:cNvSpPr/>
                      <p:nvPr/>
                    </p:nvSpPr>
                    <p:spPr>
                      <a:xfrm>
                        <a:off x="7922704" y="4194333"/>
                        <a:ext cx="419100" cy="419100"/>
                      </a:xfrm>
                      <a:custGeom>
                        <a:avLst/>
                        <a:gdLst>
                          <a:gd name="connsiteX0" fmla="*/ 209550 w 419100"/>
                          <a:gd name="connsiteY0" fmla="*/ 28575 h 419100"/>
                          <a:gd name="connsiteX1" fmla="*/ 390525 w 419100"/>
                          <a:gd name="connsiteY1" fmla="*/ 209550 h 419100"/>
                          <a:gd name="connsiteX2" fmla="*/ 209550 w 419100"/>
                          <a:gd name="connsiteY2" fmla="*/ 390525 h 419100"/>
                          <a:gd name="connsiteX3" fmla="*/ 28575 w 419100"/>
                          <a:gd name="connsiteY3" fmla="*/ 209550 h 419100"/>
                          <a:gd name="connsiteX4" fmla="*/ 209550 w 419100"/>
                          <a:gd name="connsiteY4" fmla="*/ 28575 h 419100"/>
                          <a:gd name="connsiteX5" fmla="*/ 209550 w 419100"/>
                          <a:gd name="connsiteY5" fmla="*/ 0 h 419100"/>
                          <a:gd name="connsiteX6" fmla="*/ 0 w 419100"/>
                          <a:gd name="connsiteY6" fmla="*/ 209550 h 419100"/>
                          <a:gd name="connsiteX7" fmla="*/ 209550 w 419100"/>
                          <a:gd name="connsiteY7" fmla="*/ 419100 h 419100"/>
                          <a:gd name="connsiteX8" fmla="*/ 419100 w 419100"/>
                          <a:gd name="connsiteY8" fmla="*/ 209550 h 419100"/>
                          <a:gd name="connsiteX9" fmla="*/ 209550 w 419100"/>
                          <a:gd name="connsiteY9" fmla="*/ 0 h 419100"/>
                          <a:gd name="connsiteX10" fmla="*/ 209550 w 419100"/>
                          <a:gd name="connsiteY10" fmla="*/ 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100" h="419100">
                            <a:moveTo>
                              <a:pt x="209550" y="28575"/>
                            </a:moveTo>
                            <a:cubicBezTo>
                              <a:pt x="309372" y="28575"/>
                              <a:pt x="390525" y="109728"/>
                              <a:pt x="390525" y="209550"/>
                            </a:cubicBezTo>
                            <a:cubicBezTo>
                              <a:pt x="390525" y="309372"/>
                              <a:pt x="309372" y="390525"/>
                              <a:pt x="209550" y="390525"/>
                            </a:cubicBezTo>
                            <a:cubicBezTo>
                              <a:pt x="109728" y="390525"/>
                              <a:pt x="28575" y="309372"/>
                              <a:pt x="28575" y="209550"/>
                            </a:cubicBezTo>
                            <a:cubicBezTo>
                              <a:pt x="28575" y="109823"/>
                              <a:pt x="109728" y="28575"/>
                              <a:pt x="209550" y="28575"/>
                            </a:cubicBezTo>
                            <a:moveTo>
                              <a:pt x="209550" y="0"/>
                            </a:moveTo>
                            <a:cubicBezTo>
                              <a:pt x="93821" y="0"/>
                              <a:pt x="0" y="93821"/>
                              <a:pt x="0" y="209550"/>
                            </a:cubicBezTo>
                            <a:cubicBezTo>
                              <a:pt x="0" y="325279"/>
                              <a:pt x="93821" y="419100"/>
                              <a:pt x="209550" y="419100"/>
                            </a:cubicBezTo>
                            <a:cubicBezTo>
                              <a:pt x="325279" y="419100"/>
                              <a:pt x="419100" y="325279"/>
                              <a:pt x="419100" y="209550"/>
                            </a:cubicBezTo>
                            <a:cubicBezTo>
                              <a:pt x="419100" y="93821"/>
                              <a:pt x="325279" y="0"/>
                              <a:pt x="209550" y="0"/>
                            </a:cubicBezTo>
                            <a:lnTo>
                              <a:pt x="209550" y="0"/>
                            </a:lnTo>
                            <a:close/>
                          </a:path>
                        </a:pathLst>
                      </a:custGeom>
                      <a:solidFill>
                        <a:schemeClr val="bg1"/>
                      </a:solidFill>
                      <a:ln w="9525" cap="flat">
                        <a:noFill/>
                        <a:prstDash val="solid"/>
                        <a:miter/>
                      </a:ln>
                      <a:effectLst>
                        <a:outerShdw blurRad="177800" algn="ctr" rotWithShape="0">
                          <a:prstClr val="black">
                            <a:alpha val="51000"/>
                          </a:prstClr>
                        </a:outerShdw>
                      </a:effectLst>
                    </p:spPr>
                    <p:txBody>
                      <a:bodyPr rtlCol="0" anchor="ctr"/>
                      <a:lstStyle/>
                      <a:p>
                        <a:endParaRPr lang="en-US"/>
                      </a:p>
                    </p:txBody>
                  </p:sp>
                </p:grpSp>
                <p:grpSp>
                  <p:nvGrpSpPr>
                    <p:cNvPr id="86" name="Graphic 1">
                      <a:extLst>
                        <a:ext uri="{FF2B5EF4-FFF2-40B4-BE49-F238E27FC236}">
                          <a16:creationId xmlns:a16="http://schemas.microsoft.com/office/drawing/2014/main" id="{5F5DD714-0494-4FC1-A5A9-39CDC8D363F3}"/>
                        </a:ext>
                      </a:extLst>
                    </p:cNvPr>
                    <p:cNvGrpSpPr/>
                    <p:nvPr/>
                  </p:nvGrpSpPr>
                  <p:grpSpPr>
                    <a:xfrm>
                      <a:off x="7160609" y="2364200"/>
                      <a:ext cx="1032414" cy="354139"/>
                      <a:chOff x="7160609" y="2364200"/>
                      <a:chExt cx="1032414" cy="354139"/>
                    </a:xfrm>
                  </p:grpSpPr>
                  <p:sp>
                    <p:nvSpPr>
                      <p:cNvPr id="87" name="Freeform: Shape 86">
                        <a:extLst>
                          <a:ext uri="{FF2B5EF4-FFF2-40B4-BE49-F238E27FC236}">
                            <a16:creationId xmlns:a16="http://schemas.microsoft.com/office/drawing/2014/main" id="{9FF459C4-D634-4A67-ADC9-456E939548E3}"/>
                          </a:ext>
                        </a:extLst>
                      </p:cNvPr>
                      <p:cNvSpPr/>
                      <p:nvPr/>
                    </p:nvSpPr>
                    <p:spPr>
                      <a:xfrm>
                        <a:off x="7174801" y="2378487"/>
                        <a:ext cx="1003839" cy="325564"/>
                      </a:xfrm>
                      <a:custGeom>
                        <a:avLst/>
                        <a:gdLst>
                          <a:gd name="connsiteX0" fmla="*/ 162782 w 1003839"/>
                          <a:gd name="connsiteY0" fmla="*/ 325565 h 325564"/>
                          <a:gd name="connsiteX1" fmla="*/ 0 w 1003839"/>
                          <a:gd name="connsiteY1" fmla="*/ 162782 h 325564"/>
                          <a:gd name="connsiteX2" fmla="*/ 162782 w 1003839"/>
                          <a:gd name="connsiteY2" fmla="*/ 0 h 325564"/>
                          <a:gd name="connsiteX3" fmla="*/ 841057 w 1003839"/>
                          <a:gd name="connsiteY3" fmla="*/ 0 h 325564"/>
                          <a:gd name="connsiteX4" fmla="*/ 1003840 w 1003839"/>
                          <a:gd name="connsiteY4" fmla="*/ 162782 h 325564"/>
                          <a:gd name="connsiteX5" fmla="*/ 841057 w 1003839"/>
                          <a:gd name="connsiteY5" fmla="*/ 325565 h 325564"/>
                          <a:gd name="connsiteX6" fmla="*/ 162782 w 1003839"/>
                          <a:gd name="connsiteY6" fmla="*/ 325565 h 32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839" h="325564">
                            <a:moveTo>
                              <a:pt x="162782" y="325565"/>
                            </a:moveTo>
                            <a:cubicBezTo>
                              <a:pt x="73057" y="325565"/>
                              <a:pt x="0" y="252508"/>
                              <a:pt x="0" y="162782"/>
                            </a:cubicBezTo>
                            <a:cubicBezTo>
                              <a:pt x="0" y="73057"/>
                              <a:pt x="73057" y="0"/>
                              <a:pt x="162782" y="0"/>
                            </a:cubicBezTo>
                            <a:lnTo>
                              <a:pt x="841057" y="0"/>
                            </a:lnTo>
                            <a:cubicBezTo>
                              <a:pt x="930783" y="0"/>
                              <a:pt x="1003840" y="73057"/>
                              <a:pt x="1003840" y="162782"/>
                            </a:cubicBezTo>
                            <a:cubicBezTo>
                              <a:pt x="1003840" y="252508"/>
                              <a:pt x="930783" y="325565"/>
                              <a:pt x="841057" y="325565"/>
                            </a:cubicBezTo>
                            <a:lnTo>
                              <a:pt x="162782" y="325565"/>
                            </a:lnTo>
                            <a:close/>
                          </a:path>
                        </a:pathLst>
                      </a:custGeom>
                      <a:solidFill>
                        <a:schemeClr val="accent1"/>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2FE1F8D-4BD1-4A4A-828E-103583BC13AD}"/>
                          </a:ext>
                        </a:extLst>
                      </p:cNvPr>
                      <p:cNvSpPr/>
                      <p:nvPr/>
                    </p:nvSpPr>
                    <p:spPr>
                      <a:xfrm>
                        <a:off x="7160609" y="2364200"/>
                        <a:ext cx="1032414" cy="354139"/>
                      </a:xfrm>
                      <a:custGeom>
                        <a:avLst/>
                        <a:gdLst>
                          <a:gd name="connsiteX0" fmla="*/ 855345 w 1032414"/>
                          <a:gd name="connsiteY0" fmla="*/ 28575 h 354139"/>
                          <a:gd name="connsiteX1" fmla="*/ 1003840 w 1032414"/>
                          <a:gd name="connsiteY1" fmla="*/ 177070 h 354139"/>
                          <a:gd name="connsiteX2" fmla="*/ 855345 w 1032414"/>
                          <a:gd name="connsiteY2" fmla="*/ 325565 h 354139"/>
                          <a:gd name="connsiteX3" fmla="*/ 177070 w 1032414"/>
                          <a:gd name="connsiteY3" fmla="*/ 325565 h 354139"/>
                          <a:gd name="connsiteX4" fmla="*/ 28575 w 1032414"/>
                          <a:gd name="connsiteY4" fmla="*/ 177070 h 354139"/>
                          <a:gd name="connsiteX5" fmla="*/ 177070 w 1032414"/>
                          <a:gd name="connsiteY5" fmla="*/ 28575 h 354139"/>
                          <a:gd name="connsiteX6" fmla="*/ 855345 w 1032414"/>
                          <a:gd name="connsiteY6" fmla="*/ 28575 h 354139"/>
                          <a:gd name="connsiteX7" fmla="*/ 855345 w 1032414"/>
                          <a:gd name="connsiteY7" fmla="*/ 0 h 354139"/>
                          <a:gd name="connsiteX8" fmla="*/ 177070 w 1032414"/>
                          <a:gd name="connsiteY8" fmla="*/ 0 h 354139"/>
                          <a:gd name="connsiteX9" fmla="*/ 0 w 1032414"/>
                          <a:gd name="connsiteY9" fmla="*/ 177070 h 354139"/>
                          <a:gd name="connsiteX10" fmla="*/ 177070 w 1032414"/>
                          <a:gd name="connsiteY10" fmla="*/ 354140 h 354139"/>
                          <a:gd name="connsiteX11" fmla="*/ 855345 w 1032414"/>
                          <a:gd name="connsiteY11" fmla="*/ 354140 h 354139"/>
                          <a:gd name="connsiteX12" fmla="*/ 1032415 w 1032414"/>
                          <a:gd name="connsiteY12" fmla="*/ 177070 h 354139"/>
                          <a:gd name="connsiteX13" fmla="*/ 855345 w 1032414"/>
                          <a:gd name="connsiteY13" fmla="*/ 0 h 354139"/>
                          <a:gd name="connsiteX14" fmla="*/ 855345 w 1032414"/>
                          <a:gd name="connsiteY14" fmla="*/ 0 h 35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2414" h="354139">
                            <a:moveTo>
                              <a:pt x="855345" y="28575"/>
                            </a:moveTo>
                            <a:cubicBezTo>
                              <a:pt x="937260" y="28575"/>
                              <a:pt x="1003840" y="95155"/>
                              <a:pt x="1003840" y="177070"/>
                            </a:cubicBezTo>
                            <a:cubicBezTo>
                              <a:pt x="1003840" y="258985"/>
                              <a:pt x="937260" y="325565"/>
                              <a:pt x="855345" y="325565"/>
                            </a:cubicBezTo>
                            <a:lnTo>
                              <a:pt x="177070" y="325565"/>
                            </a:lnTo>
                            <a:cubicBezTo>
                              <a:pt x="95155" y="325565"/>
                              <a:pt x="28575" y="258985"/>
                              <a:pt x="28575" y="177070"/>
                            </a:cubicBezTo>
                            <a:cubicBezTo>
                              <a:pt x="28575" y="95155"/>
                              <a:pt x="95155" y="28575"/>
                              <a:pt x="177070" y="28575"/>
                            </a:cubicBezTo>
                            <a:lnTo>
                              <a:pt x="855345" y="28575"/>
                            </a:lnTo>
                            <a:moveTo>
                              <a:pt x="855345" y="0"/>
                            </a:moveTo>
                            <a:lnTo>
                              <a:pt x="177070" y="0"/>
                            </a:lnTo>
                            <a:cubicBezTo>
                              <a:pt x="79248" y="0"/>
                              <a:pt x="0" y="79248"/>
                              <a:pt x="0" y="177070"/>
                            </a:cubicBezTo>
                            <a:cubicBezTo>
                              <a:pt x="0" y="274892"/>
                              <a:pt x="79248" y="354140"/>
                              <a:pt x="177070" y="354140"/>
                            </a:cubicBezTo>
                            <a:lnTo>
                              <a:pt x="855345" y="354140"/>
                            </a:lnTo>
                            <a:cubicBezTo>
                              <a:pt x="953167" y="354140"/>
                              <a:pt x="1032415" y="274892"/>
                              <a:pt x="1032415" y="177070"/>
                            </a:cubicBezTo>
                            <a:cubicBezTo>
                              <a:pt x="1032415" y="79248"/>
                              <a:pt x="953072" y="0"/>
                              <a:pt x="855345" y="0"/>
                            </a:cubicBezTo>
                            <a:lnTo>
                              <a:pt x="855345" y="0"/>
                            </a:lnTo>
                            <a:close/>
                          </a:path>
                        </a:pathLst>
                      </a:custGeom>
                      <a:solidFill>
                        <a:schemeClr val="bg1"/>
                      </a:solidFill>
                      <a:ln w="9525" cap="flat">
                        <a:noFill/>
                        <a:prstDash val="solid"/>
                        <a:miter/>
                      </a:ln>
                      <a:effectLst>
                        <a:outerShdw blurRad="177800" algn="ctr" rotWithShape="0">
                          <a:prstClr val="black">
                            <a:alpha val="51000"/>
                          </a:prstClr>
                        </a:outerShdw>
                      </a:effectLst>
                    </p:spPr>
                    <p:txBody>
                      <a:bodyPr rtlCol="0" anchor="ctr"/>
                      <a:lstStyle/>
                      <a:p>
                        <a:endParaRPr lang="en-US"/>
                      </a:p>
                    </p:txBody>
                  </p:sp>
                </p:grpSp>
              </p:grpSp>
              <p:grpSp>
                <p:nvGrpSpPr>
                  <p:cNvPr id="91" name="Graphic 1">
                    <a:extLst>
                      <a:ext uri="{FF2B5EF4-FFF2-40B4-BE49-F238E27FC236}">
                        <a16:creationId xmlns:a16="http://schemas.microsoft.com/office/drawing/2014/main" id="{5F5DD714-0494-4FC1-A5A9-39CDC8D363F3}"/>
                      </a:ext>
                    </a:extLst>
                  </p:cNvPr>
                  <p:cNvGrpSpPr/>
                  <p:nvPr/>
                </p:nvGrpSpPr>
                <p:grpSpPr>
                  <a:xfrm>
                    <a:off x="7727251" y="5939885"/>
                    <a:ext cx="577405" cy="577405"/>
                    <a:chOff x="7727251" y="5939885"/>
                    <a:chExt cx="577405" cy="577405"/>
                  </a:xfrm>
                </p:grpSpPr>
                <p:sp>
                  <p:nvSpPr>
                    <p:cNvPr id="92" name="Freeform: Shape 91">
                      <a:extLst>
                        <a:ext uri="{FF2B5EF4-FFF2-40B4-BE49-F238E27FC236}">
                          <a16:creationId xmlns:a16="http://schemas.microsoft.com/office/drawing/2014/main" id="{7A8FD4C9-0917-4A26-8CD2-D384CBDE8C35}"/>
                        </a:ext>
                      </a:extLst>
                    </p:cNvPr>
                    <p:cNvSpPr/>
                    <p:nvPr/>
                  </p:nvSpPr>
                  <p:spPr>
                    <a:xfrm>
                      <a:off x="7741538" y="5954077"/>
                      <a:ext cx="548830" cy="548830"/>
                    </a:xfrm>
                    <a:custGeom>
                      <a:avLst/>
                      <a:gdLst>
                        <a:gd name="connsiteX0" fmla="*/ 274415 w 548830"/>
                        <a:gd name="connsiteY0" fmla="*/ 548830 h 548830"/>
                        <a:gd name="connsiteX1" fmla="*/ 0 w 548830"/>
                        <a:gd name="connsiteY1" fmla="*/ 274415 h 548830"/>
                        <a:gd name="connsiteX2" fmla="*/ 274415 w 548830"/>
                        <a:gd name="connsiteY2" fmla="*/ 0 h 548830"/>
                        <a:gd name="connsiteX3" fmla="*/ 548830 w 548830"/>
                        <a:gd name="connsiteY3" fmla="*/ 274415 h 548830"/>
                        <a:gd name="connsiteX4" fmla="*/ 274415 w 548830"/>
                        <a:gd name="connsiteY4" fmla="*/ 548830 h 54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830" h="548830">
                          <a:moveTo>
                            <a:pt x="274415" y="548830"/>
                          </a:moveTo>
                          <a:cubicBezTo>
                            <a:pt x="123158" y="548830"/>
                            <a:pt x="0" y="425767"/>
                            <a:pt x="0" y="274415"/>
                          </a:cubicBezTo>
                          <a:cubicBezTo>
                            <a:pt x="0" y="123063"/>
                            <a:pt x="123063" y="0"/>
                            <a:pt x="274415" y="0"/>
                          </a:cubicBezTo>
                          <a:cubicBezTo>
                            <a:pt x="425768" y="0"/>
                            <a:pt x="548830" y="123063"/>
                            <a:pt x="548830" y="274415"/>
                          </a:cubicBezTo>
                          <a:cubicBezTo>
                            <a:pt x="548830" y="425767"/>
                            <a:pt x="425672" y="548830"/>
                            <a:pt x="274415" y="548830"/>
                          </a:cubicBezTo>
                          <a:close/>
                        </a:path>
                      </a:pathLst>
                    </a:custGeom>
                    <a:solidFill>
                      <a:schemeClr val="accent1"/>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72F81C4-C660-476B-B580-2A4017E819C6}"/>
                        </a:ext>
                      </a:extLst>
                    </p:cNvPr>
                    <p:cNvSpPr/>
                    <p:nvPr/>
                  </p:nvSpPr>
                  <p:spPr>
                    <a:xfrm>
                      <a:off x="7727251" y="5939885"/>
                      <a:ext cx="577405" cy="577405"/>
                    </a:xfrm>
                    <a:custGeom>
                      <a:avLst/>
                      <a:gdLst>
                        <a:gd name="connsiteX0" fmla="*/ 288703 w 577405"/>
                        <a:gd name="connsiteY0" fmla="*/ 28575 h 577405"/>
                        <a:gd name="connsiteX1" fmla="*/ 548830 w 577405"/>
                        <a:gd name="connsiteY1" fmla="*/ 288703 h 577405"/>
                        <a:gd name="connsiteX2" fmla="*/ 288703 w 577405"/>
                        <a:gd name="connsiteY2" fmla="*/ 548831 h 577405"/>
                        <a:gd name="connsiteX3" fmla="*/ 28575 w 577405"/>
                        <a:gd name="connsiteY3" fmla="*/ 288703 h 577405"/>
                        <a:gd name="connsiteX4" fmla="*/ 288703 w 577405"/>
                        <a:gd name="connsiteY4" fmla="*/ 28575 h 577405"/>
                        <a:gd name="connsiteX5" fmla="*/ 288703 w 577405"/>
                        <a:gd name="connsiteY5" fmla="*/ 0 h 577405"/>
                        <a:gd name="connsiteX6" fmla="*/ 0 w 577405"/>
                        <a:gd name="connsiteY6" fmla="*/ 288703 h 577405"/>
                        <a:gd name="connsiteX7" fmla="*/ 288703 w 577405"/>
                        <a:gd name="connsiteY7" fmla="*/ 577406 h 577405"/>
                        <a:gd name="connsiteX8" fmla="*/ 577405 w 577405"/>
                        <a:gd name="connsiteY8" fmla="*/ 288703 h 577405"/>
                        <a:gd name="connsiteX9" fmla="*/ 288703 w 577405"/>
                        <a:gd name="connsiteY9" fmla="*/ 0 h 577405"/>
                        <a:gd name="connsiteX10" fmla="*/ 288703 w 577405"/>
                        <a:gd name="connsiteY10" fmla="*/ 0 h 5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7405" h="577405">
                          <a:moveTo>
                            <a:pt x="288703" y="28575"/>
                          </a:moveTo>
                          <a:cubicBezTo>
                            <a:pt x="432149" y="28575"/>
                            <a:pt x="548830" y="145256"/>
                            <a:pt x="548830" y="288703"/>
                          </a:cubicBezTo>
                          <a:cubicBezTo>
                            <a:pt x="548830" y="432150"/>
                            <a:pt x="432149" y="548831"/>
                            <a:pt x="288703" y="548831"/>
                          </a:cubicBezTo>
                          <a:cubicBezTo>
                            <a:pt x="145256" y="548831"/>
                            <a:pt x="28575" y="432150"/>
                            <a:pt x="28575" y="288703"/>
                          </a:cubicBezTo>
                          <a:cubicBezTo>
                            <a:pt x="28575" y="145256"/>
                            <a:pt x="145256" y="28575"/>
                            <a:pt x="288703" y="28575"/>
                          </a:cubicBezTo>
                          <a:moveTo>
                            <a:pt x="288703" y="0"/>
                          </a:moveTo>
                          <a:cubicBezTo>
                            <a:pt x="129254" y="0"/>
                            <a:pt x="0" y="129254"/>
                            <a:pt x="0" y="288703"/>
                          </a:cubicBezTo>
                          <a:cubicBezTo>
                            <a:pt x="0" y="448151"/>
                            <a:pt x="129254" y="577406"/>
                            <a:pt x="288703" y="577406"/>
                          </a:cubicBezTo>
                          <a:cubicBezTo>
                            <a:pt x="448151" y="577406"/>
                            <a:pt x="577405" y="448151"/>
                            <a:pt x="577405" y="288703"/>
                          </a:cubicBezTo>
                          <a:cubicBezTo>
                            <a:pt x="577310" y="129254"/>
                            <a:pt x="448056" y="0"/>
                            <a:pt x="288703" y="0"/>
                          </a:cubicBezTo>
                          <a:lnTo>
                            <a:pt x="288703" y="0"/>
                          </a:lnTo>
                          <a:close/>
                        </a:path>
                      </a:pathLst>
                    </a:custGeom>
                    <a:solidFill>
                      <a:schemeClr val="bg1"/>
                    </a:solidFill>
                    <a:ln w="9525" cap="flat">
                      <a:noFill/>
                      <a:prstDash val="solid"/>
                      <a:miter/>
                    </a:ln>
                    <a:effectLst>
                      <a:outerShdw blurRad="177800" algn="ctr" rotWithShape="0">
                        <a:prstClr val="black">
                          <a:alpha val="51000"/>
                        </a:prstClr>
                      </a:outerShdw>
                    </a:effectLst>
                  </p:spPr>
                  <p:txBody>
                    <a:bodyPr rtlCol="0" anchor="ctr"/>
                    <a:lstStyle/>
                    <a:p>
                      <a:endParaRPr lang="en-US" dirty="0"/>
                    </a:p>
                  </p:txBody>
                </p:sp>
              </p:grpSp>
            </p:grpSp>
          </p:grpSp>
          <p:grpSp>
            <p:nvGrpSpPr>
              <p:cNvPr id="109" name="Group 108">
                <a:extLst>
                  <a:ext uri="{FF2B5EF4-FFF2-40B4-BE49-F238E27FC236}">
                    <a16:creationId xmlns:a16="http://schemas.microsoft.com/office/drawing/2014/main" id="{21670CF6-85C9-4446-A1AB-865D492C150B}"/>
                  </a:ext>
                </a:extLst>
              </p:cNvPr>
              <p:cNvGrpSpPr/>
              <p:nvPr/>
            </p:nvGrpSpPr>
            <p:grpSpPr>
              <a:xfrm>
                <a:off x="7940077" y="2844758"/>
                <a:ext cx="1868665" cy="2414943"/>
                <a:chOff x="7940077" y="2844758"/>
                <a:chExt cx="1868665" cy="2414943"/>
              </a:xfrm>
            </p:grpSpPr>
            <p:sp>
              <p:nvSpPr>
                <p:cNvPr id="107" name="TextBox 106">
                  <a:extLst>
                    <a:ext uri="{FF2B5EF4-FFF2-40B4-BE49-F238E27FC236}">
                      <a16:creationId xmlns:a16="http://schemas.microsoft.com/office/drawing/2014/main" id="{964C180E-4F27-473A-B05F-6D112D348952}"/>
                    </a:ext>
                  </a:extLst>
                </p:cNvPr>
                <p:cNvSpPr txBox="1"/>
                <p:nvPr/>
              </p:nvSpPr>
              <p:spPr>
                <a:xfrm>
                  <a:off x="7940077" y="2844758"/>
                  <a:ext cx="1868665" cy="769441"/>
                </a:xfrm>
                <a:prstGeom prst="rect">
                  <a:avLst/>
                </a:prstGeom>
                <a:noFill/>
              </p:spPr>
              <p:txBody>
                <a:bodyPr wrap="square" rtlCol="0" anchor="ctr">
                  <a:spAutoFit/>
                </a:bodyPr>
                <a:lstStyle/>
                <a:p>
                  <a:pPr algn="r"/>
                  <a:r>
                    <a:rPr lang="en-US" sz="1200" b="1" dirty="0">
                      <a:solidFill>
                        <a:schemeClr val="accent1"/>
                      </a:solidFill>
                      <a:latin typeface="Roboto" panose="02000000000000000000" pitchFamily="2" charset="0"/>
                      <a:ea typeface="Roboto" panose="02000000000000000000" pitchFamily="2" charset="0"/>
                    </a:rPr>
                    <a:t>Resource Hurdle</a:t>
                  </a:r>
                </a:p>
                <a:p>
                  <a:pPr algn="r"/>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108" name="TextBox 107">
                  <a:extLst>
                    <a:ext uri="{FF2B5EF4-FFF2-40B4-BE49-F238E27FC236}">
                      <a16:creationId xmlns:a16="http://schemas.microsoft.com/office/drawing/2014/main" id="{8B1F13D5-E0CC-4DD8-B0F7-BE7619D850C0}"/>
                    </a:ext>
                  </a:extLst>
                </p:cNvPr>
                <p:cNvSpPr txBox="1"/>
                <p:nvPr/>
              </p:nvSpPr>
              <p:spPr>
                <a:xfrm>
                  <a:off x="7940077" y="4490260"/>
                  <a:ext cx="1868665" cy="769441"/>
                </a:xfrm>
                <a:prstGeom prst="rect">
                  <a:avLst/>
                </a:prstGeom>
                <a:noFill/>
              </p:spPr>
              <p:txBody>
                <a:bodyPr wrap="square" rtlCol="0" anchor="ctr">
                  <a:spAutoFit/>
                </a:bodyPr>
                <a:lstStyle/>
                <a:p>
                  <a:pPr algn="r"/>
                  <a:r>
                    <a:rPr lang="en-US" sz="1200" b="1" dirty="0">
                      <a:solidFill>
                        <a:schemeClr val="accent1"/>
                      </a:solidFill>
                      <a:latin typeface="Roboto" panose="02000000000000000000" pitchFamily="2" charset="0"/>
                      <a:ea typeface="Roboto" panose="02000000000000000000" pitchFamily="2" charset="0"/>
                    </a:rPr>
                    <a:t>Resource Hurdle</a:t>
                  </a:r>
                </a:p>
                <a:p>
                  <a:pPr algn="r"/>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grpSp>
        </p:grpSp>
        <p:grpSp>
          <p:nvGrpSpPr>
            <p:cNvPr id="120" name="Group 119">
              <a:extLst>
                <a:ext uri="{FF2B5EF4-FFF2-40B4-BE49-F238E27FC236}">
                  <a16:creationId xmlns:a16="http://schemas.microsoft.com/office/drawing/2014/main" id="{E7B29074-8F09-468C-98A0-77679AE855F0}"/>
                </a:ext>
              </a:extLst>
            </p:cNvPr>
            <p:cNvGrpSpPr/>
            <p:nvPr/>
          </p:nvGrpSpPr>
          <p:grpSpPr>
            <a:xfrm>
              <a:off x="4648901" y="2239851"/>
              <a:ext cx="2634762" cy="3730275"/>
              <a:chOff x="5369079" y="2242869"/>
              <a:chExt cx="2634762" cy="3730275"/>
            </a:xfrm>
          </p:grpSpPr>
          <p:grpSp>
            <p:nvGrpSpPr>
              <p:cNvPr id="50" name="Graphic 1">
                <a:extLst>
                  <a:ext uri="{FF2B5EF4-FFF2-40B4-BE49-F238E27FC236}">
                    <a16:creationId xmlns:a16="http://schemas.microsoft.com/office/drawing/2014/main" id="{5F5DD714-0494-4FC1-A5A9-39CDC8D363F3}"/>
                  </a:ext>
                </a:extLst>
              </p:cNvPr>
              <p:cNvGrpSpPr/>
              <p:nvPr/>
            </p:nvGrpSpPr>
            <p:grpSpPr>
              <a:xfrm>
                <a:off x="6382400" y="2242869"/>
                <a:ext cx="1621441" cy="3730275"/>
                <a:chOff x="5962459" y="2575560"/>
                <a:chExt cx="1621441" cy="3730275"/>
              </a:xfrm>
            </p:grpSpPr>
            <p:sp>
              <p:nvSpPr>
                <p:cNvPr id="53" name="Freeform: Shape 52">
                  <a:extLst>
                    <a:ext uri="{FF2B5EF4-FFF2-40B4-BE49-F238E27FC236}">
                      <a16:creationId xmlns:a16="http://schemas.microsoft.com/office/drawing/2014/main" id="{E29D7A67-0619-414D-9B74-BD94FE0AF30B}"/>
                    </a:ext>
                  </a:extLst>
                </p:cNvPr>
                <p:cNvSpPr/>
                <p:nvPr/>
              </p:nvSpPr>
              <p:spPr>
                <a:xfrm>
                  <a:off x="6729250" y="2768945"/>
                  <a:ext cx="854650" cy="3270094"/>
                </a:xfrm>
                <a:custGeom>
                  <a:avLst/>
                  <a:gdLst>
                    <a:gd name="connsiteX0" fmla="*/ 88554 w 854650"/>
                    <a:gd name="connsiteY0" fmla="*/ 3270095 h 3270094"/>
                    <a:gd name="connsiteX1" fmla="*/ 53407 w 854650"/>
                    <a:gd name="connsiteY1" fmla="*/ 3262761 h 3270094"/>
                    <a:gd name="connsiteX2" fmla="*/ 7306 w 854650"/>
                    <a:gd name="connsiteY2" fmla="*/ 3146365 h 3270094"/>
                    <a:gd name="connsiteX3" fmla="*/ 661673 w 854650"/>
                    <a:gd name="connsiteY3" fmla="*/ 1635033 h 3270094"/>
                    <a:gd name="connsiteX4" fmla="*/ 7306 w 854650"/>
                    <a:gd name="connsiteY4" fmla="*/ 123701 h 3270094"/>
                    <a:gd name="connsiteX5" fmla="*/ 53407 w 854650"/>
                    <a:gd name="connsiteY5" fmla="*/ 7306 h 3270094"/>
                    <a:gd name="connsiteX6" fmla="*/ 169802 w 854650"/>
                    <a:gd name="connsiteY6" fmla="*/ 53407 h 3270094"/>
                    <a:gd name="connsiteX7" fmla="*/ 854650 w 854650"/>
                    <a:gd name="connsiteY7" fmla="*/ 1635128 h 3270094"/>
                    <a:gd name="connsiteX8" fmla="*/ 169802 w 854650"/>
                    <a:gd name="connsiteY8" fmla="*/ 3216850 h 3270094"/>
                    <a:gd name="connsiteX9" fmla="*/ 88554 w 854650"/>
                    <a:gd name="connsiteY9" fmla="*/ 3270095 h 327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4650" h="3270094">
                      <a:moveTo>
                        <a:pt x="88554" y="3270095"/>
                      </a:moveTo>
                      <a:cubicBezTo>
                        <a:pt x="76838" y="3270095"/>
                        <a:pt x="64837" y="3267713"/>
                        <a:pt x="53407" y="3262761"/>
                      </a:cubicBezTo>
                      <a:cubicBezTo>
                        <a:pt x="8544" y="3243329"/>
                        <a:pt x="-12125" y="3191228"/>
                        <a:pt x="7306" y="3146365"/>
                      </a:cubicBezTo>
                      <a:lnTo>
                        <a:pt x="661673" y="1635033"/>
                      </a:lnTo>
                      <a:lnTo>
                        <a:pt x="7306" y="123701"/>
                      </a:lnTo>
                      <a:cubicBezTo>
                        <a:pt x="-12125" y="78839"/>
                        <a:pt x="8544" y="26737"/>
                        <a:pt x="53407" y="7306"/>
                      </a:cubicBezTo>
                      <a:cubicBezTo>
                        <a:pt x="98270" y="-12125"/>
                        <a:pt x="150372" y="8544"/>
                        <a:pt x="169802" y="53407"/>
                      </a:cubicBezTo>
                      <a:lnTo>
                        <a:pt x="854650" y="1635128"/>
                      </a:lnTo>
                      <a:lnTo>
                        <a:pt x="169802" y="3216850"/>
                      </a:lnTo>
                      <a:cubicBezTo>
                        <a:pt x="155324" y="3250092"/>
                        <a:pt x="122749" y="3270095"/>
                        <a:pt x="88554" y="3270095"/>
                      </a:cubicBezTo>
                      <a:close/>
                    </a:path>
                  </a:pathLst>
                </a:custGeom>
                <a:solidFill>
                  <a:schemeClr val="bg1"/>
                </a:solidFill>
                <a:ln w="9525" cap="flat">
                  <a:noFill/>
                  <a:prstDash val="solid"/>
                  <a:miter/>
                </a:ln>
                <a:effectLst>
                  <a:outerShdw blurRad="139700" dist="127000" dir="10800000" sx="63000" sy="63000" algn="r" rotWithShape="0">
                    <a:prstClr val="black">
                      <a:alpha val="29000"/>
                    </a:prstClr>
                  </a:outerShdw>
                </a:effectLst>
              </p:spPr>
              <p:txBody>
                <a:bodyPr rtlCol="0" anchor="ctr"/>
                <a:lstStyle/>
                <a:p>
                  <a:endParaRPr lang="en-US"/>
                </a:p>
              </p:txBody>
            </p:sp>
            <p:grpSp>
              <p:nvGrpSpPr>
                <p:cNvPr id="54" name="Graphic 1">
                  <a:extLst>
                    <a:ext uri="{FF2B5EF4-FFF2-40B4-BE49-F238E27FC236}">
                      <a16:creationId xmlns:a16="http://schemas.microsoft.com/office/drawing/2014/main" id="{5F5DD714-0494-4FC1-A5A9-39CDC8D363F3}"/>
                    </a:ext>
                  </a:extLst>
                </p:cNvPr>
                <p:cNvGrpSpPr/>
                <p:nvPr/>
              </p:nvGrpSpPr>
              <p:grpSpPr>
                <a:xfrm>
                  <a:off x="5962459" y="2575560"/>
                  <a:ext cx="1144047" cy="3730275"/>
                  <a:chOff x="5962459" y="2575560"/>
                  <a:chExt cx="1144047" cy="3730275"/>
                </a:xfrm>
              </p:grpSpPr>
              <p:grpSp>
                <p:nvGrpSpPr>
                  <p:cNvPr id="55" name="Graphic 1">
                    <a:extLst>
                      <a:ext uri="{FF2B5EF4-FFF2-40B4-BE49-F238E27FC236}">
                        <a16:creationId xmlns:a16="http://schemas.microsoft.com/office/drawing/2014/main" id="{5F5DD714-0494-4FC1-A5A9-39CDC8D363F3}"/>
                      </a:ext>
                    </a:extLst>
                  </p:cNvPr>
                  <p:cNvGrpSpPr/>
                  <p:nvPr/>
                </p:nvGrpSpPr>
                <p:grpSpPr>
                  <a:xfrm>
                    <a:off x="5962459" y="2575560"/>
                    <a:ext cx="1089755" cy="2037873"/>
                    <a:chOff x="5962459" y="2575560"/>
                    <a:chExt cx="1089755" cy="2037873"/>
                  </a:xfrm>
                </p:grpSpPr>
                <p:grpSp>
                  <p:nvGrpSpPr>
                    <p:cNvPr id="58" name="Graphic 1">
                      <a:extLst>
                        <a:ext uri="{FF2B5EF4-FFF2-40B4-BE49-F238E27FC236}">
                          <a16:creationId xmlns:a16="http://schemas.microsoft.com/office/drawing/2014/main" id="{5F5DD714-0494-4FC1-A5A9-39CDC8D363F3}"/>
                        </a:ext>
                      </a:extLst>
                    </p:cNvPr>
                    <p:cNvGrpSpPr/>
                    <p:nvPr/>
                  </p:nvGrpSpPr>
                  <p:grpSpPr>
                    <a:xfrm>
                      <a:off x="6633114" y="4194333"/>
                      <a:ext cx="419100" cy="419100"/>
                      <a:chOff x="6633114" y="4194333"/>
                      <a:chExt cx="419100" cy="419100"/>
                    </a:xfrm>
                  </p:grpSpPr>
                  <p:sp>
                    <p:nvSpPr>
                      <p:cNvPr id="59" name="Freeform: Shape 58">
                        <a:extLst>
                          <a:ext uri="{FF2B5EF4-FFF2-40B4-BE49-F238E27FC236}">
                            <a16:creationId xmlns:a16="http://schemas.microsoft.com/office/drawing/2014/main" id="{2E3988E3-2BC4-44BA-AFFA-7CEC07E7D815}"/>
                          </a:ext>
                        </a:extLst>
                      </p:cNvPr>
                      <p:cNvSpPr/>
                      <p:nvPr/>
                    </p:nvSpPr>
                    <p:spPr>
                      <a:xfrm>
                        <a:off x="6647402" y="4208716"/>
                        <a:ext cx="390525" cy="390524"/>
                      </a:xfrm>
                      <a:custGeom>
                        <a:avLst/>
                        <a:gdLst>
                          <a:gd name="connsiteX0" fmla="*/ 195263 w 390525"/>
                          <a:gd name="connsiteY0" fmla="*/ 390525 h 390524"/>
                          <a:gd name="connsiteX1" fmla="*/ 0 w 390525"/>
                          <a:gd name="connsiteY1" fmla="*/ 195263 h 390524"/>
                          <a:gd name="connsiteX2" fmla="*/ 195263 w 390525"/>
                          <a:gd name="connsiteY2" fmla="*/ 0 h 390524"/>
                          <a:gd name="connsiteX3" fmla="*/ 390525 w 390525"/>
                          <a:gd name="connsiteY3" fmla="*/ 195263 h 390524"/>
                          <a:gd name="connsiteX4" fmla="*/ 195263 w 390525"/>
                          <a:gd name="connsiteY4" fmla="*/ 390525 h 39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4">
                            <a:moveTo>
                              <a:pt x="195263" y="390525"/>
                            </a:moveTo>
                            <a:cubicBezTo>
                              <a:pt x="87630" y="390525"/>
                              <a:pt x="0" y="302895"/>
                              <a:pt x="0" y="195263"/>
                            </a:cubicBezTo>
                            <a:cubicBezTo>
                              <a:pt x="0" y="87630"/>
                              <a:pt x="87630" y="0"/>
                              <a:pt x="195263" y="0"/>
                            </a:cubicBezTo>
                            <a:cubicBezTo>
                              <a:pt x="302895" y="0"/>
                              <a:pt x="390525" y="87630"/>
                              <a:pt x="390525" y="195263"/>
                            </a:cubicBezTo>
                            <a:cubicBezTo>
                              <a:pt x="390525" y="302895"/>
                              <a:pt x="302895" y="390525"/>
                              <a:pt x="195263" y="390525"/>
                            </a:cubicBezTo>
                            <a:close/>
                          </a:path>
                        </a:pathLst>
                      </a:custGeom>
                      <a:solidFill>
                        <a:schemeClr val="accent2"/>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8C172F4-AEB1-472D-9CC0-58ADFA674E9C}"/>
                          </a:ext>
                        </a:extLst>
                      </p:cNvPr>
                      <p:cNvSpPr/>
                      <p:nvPr/>
                    </p:nvSpPr>
                    <p:spPr>
                      <a:xfrm>
                        <a:off x="6633114" y="4194333"/>
                        <a:ext cx="419100" cy="419100"/>
                      </a:xfrm>
                      <a:custGeom>
                        <a:avLst/>
                        <a:gdLst>
                          <a:gd name="connsiteX0" fmla="*/ 209550 w 419100"/>
                          <a:gd name="connsiteY0" fmla="*/ 28575 h 419100"/>
                          <a:gd name="connsiteX1" fmla="*/ 390525 w 419100"/>
                          <a:gd name="connsiteY1" fmla="*/ 209550 h 419100"/>
                          <a:gd name="connsiteX2" fmla="*/ 209550 w 419100"/>
                          <a:gd name="connsiteY2" fmla="*/ 390525 h 419100"/>
                          <a:gd name="connsiteX3" fmla="*/ 28575 w 419100"/>
                          <a:gd name="connsiteY3" fmla="*/ 209550 h 419100"/>
                          <a:gd name="connsiteX4" fmla="*/ 209550 w 419100"/>
                          <a:gd name="connsiteY4" fmla="*/ 28575 h 419100"/>
                          <a:gd name="connsiteX5" fmla="*/ 209550 w 419100"/>
                          <a:gd name="connsiteY5" fmla="*/ 0 h 419100"/>
                          <a:gd name="connsiteX6" fmla="*/ 0 w 419100"/>
                          <a:gd name="connsiteY6" fmla="*/ 209550 h 419100"/>
                          <a:gd name="connsiteX7" fmla="*/ 209550 w 419100"/>
                          <a:gd name="connsiteY7" fmla="*/ 419100 h 419100"/>
                          <a:gd name="connsiteX8" fmla="*/ 419100 w 419100"/>
                          <a:gd name="connsiteY8" fmla="*/ 209550 h 419100"/>
                          <a:gd name="connsiteX9" fmla="*/ 209550 w 419100"/>
                          <a:gd name="connsiteY9" fmla="*/ 0 h 419100"/>
                          <a:gd name="connsiteX10" fmla="*/ 209550 w 419100"/>
                          <a:gd name="connsiteY10" fmla="*/ 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100" h="419100">
                            <a:moveTo>
                              <a:pt x="209550" y="28575"/>
                            </a:moveTo>
                            <a:cubicBezTo>
                              <a:pt x="309372" y="28575"/>
                              <a:pt x="390525" y="109728"/>
                              <a:pt x="390525" y="209550"/>
                            </a:cubicBezTo>
                            <a:cubicBezTo>
                              <a:pt x="390525" y="309372"/>
                              <a:pt x="309372" y="390525"/>
                              <a:pt x="209550" y="390525"/>
                            </a:cubicBezTo>
                            <a:cubicBezTo>
                              <a:pt x="109728" y="390525"/>
                              <a:pt x="28575" y="309372"/>
                              <a:pt x="28575" y="209550"/>
                            </a:cubicBezTo>
                            <a:cubicBezTo>
                              <a:pt x="28480" y="109823"/>
                              <a:pt x="109728" y="28575"/>
                              <a:pt x="209550" y="28575"/>
                            </a:cubicBezTo>
                            <a:moveTo>
                              <a:pt x="209550" y="0"/>
                            </a:moveTo>
                            <a:cubicBezTo>
                              <a:pt x="93821" y="0"/>
                              <a:pt x="0" y="93821"/>
                              <a:pt x="0" y="209550"/>
                            </a:cubicBezTo>
                            <a:cubicBezTo>
                              <a:pt x="0" y="325279"/>
                              <a:pt x="93821" y="419100"/>
                              <a:pt x="209550" y="419100"/>
                            </a:cubicBezTo>
                            <a:cubicBezTo>
                              <a:pt x="325279" y="419100"/>
                              <a:pt x="419100" y="325279"/>
                              <a:pt x="419100" y="209550"/>
                            </a:cubicBezTo>
                            <a:cubicBezTo>
                              <a:pt x="419100" y="93821"/>
                              <a:pt x="325183" y="0"/>
                              <a:pt x="209550" y="0"/>
                            </a:cubicBezTo>
                            <a:lnTo>
                              <a:pt x="209550" y="0"/>
                            </a:lnTo>
                            <a:close/>
                          </a:path>
                        </a:pathLst>
                      </a:custGeom>
                      <a:solidFill>
                        <a:schemeClr val="bg1">
                          <a:alpha val="74000"/>
                        </a:schemeClr>
                      </a:solidFill>
                      <a:ln w="9525" cap="flat">
                        <a:noFill/>
                        <a:prstDash val="solid"/>
                        <a:miter/>
                      </a:ln>
                      <a:effectLst>
                        <a:outerShdw blurRad="177800" algn="ctr" rotWithShape="0">
                          <a:prstClr val="black">
                            <a:alpha val="51000"/>
                          </a:prstClr>
                        </a:outerShdw>
                      </a:effectLst>
                    </p:spPr>
                    <p:txBody>
                      <a:bodyPr rtlCol="0" anchor="ctr"/>
                      <a:lstStyle/>
                      <a:p>
                        <a:endParaRPr lang="en-US"/>
                      </a:p>
                    </p:txBody>
                  </p:sp>
                </p:grpSp>
                <p:grpSp>
                  <p:nvGrpSpPr>
                    <p:cNvPr id="64" name="Graphic 1">
                      <a:extLst>
                        <a:ext uri="{FF2B5EF4-FFF2-40B4-BE49-F238E27FC236}">
                          <a16:creationId xmlns:a16="http://schemas.microsoft.com/office/drawing/2014/main" id="{5F5DD714-0494-4FC1-A5A9-39CDC8D363F3}"/>
                        </a:ext>
                      </a:extLst>
                    </p:cNvPr>
                    <p:cNvGrpSpPr/>
                    <p:nvPr/>
                  </p:nvGrpSpPr>
                  <p:grpSpPr>
                    <a:xfrm>
                      <a:off x="5962459" y="2575560"/>
                      <a:ext cx="1032414" cy="354139"/>
                      <a:chOff x="5962459" y="2575560"/>
                      <a:chExt cx="1032414" cy="354139"/>
                    </a:xfrm>
                  </p:grpSpPr>
                  <p:sp>
                    <p:nvSpPr>
                      <p:cNvPr id="65" name="Freeform: Shape 64">
                        <a:extLst>
                          <a:ext uri="{FF2B5EF4-FFF2-40B4-BE49-F238E27FC236}">
                            <a16:creationId xmlns:a16="http://schemas.microsoft.com/office/drawing/2014/main" id="{AA5228C7-A4F0-4654-ACBC-48ED94E28B41}"/>
                          </a:ext>
                        </a:extLst>
                      </p:cNvPr>
                      <p:cNvSpPr/>
                      <p:nvPr/>
                    </p:nvSpPr>
                    <p:spPr>
                      <a:xfrm>
                        <a:off x="5976746" y="2589847"/>
                        <a:ext cx="1003839" cy="325564"/>
                      </a:xfrm>
                      <a:custGeom>
                        <a:avLst/>
                        <a:gdLst>
                          <a:gd name="connsiteX0" fmla="*/ 162782 w 1003839"/>
                          <a:gd name="connsiteY0" fmla="*/ 325565 h 325564"/>
                          <a:gd name="connsiteX1" fmla="*/ 0 w 1003839"/>
                          <a:gd name="connsiteY1" fmla="*/ 162782 h 325564"/>
                          <a:gd name="connsiteX2" fmla="*/ 162782 w 1003839"/>
                          <a:gd name="connsiteY2" fmla="*/ 0 h 325564"/>
                          <a:gd name="connsiteX3" fmla="*/ 841057 w 1003839"/>
                          <a:gd name="connsiteY3" fmla="*/ 0 h 325564"/>
                          <a:gd name="connsiteX4" fmla="*/ 1003840 w 1003839"/>
                          <a:gd name="connsiteY4" fmla="*/ 162782 h 325564"/>
                          <a:gd name="connsiteX5" fmla="*/ 841057 w 1003839"/>
                          <a:gd name="connsiteY5" fmla="*/ 325565 h 325564"/>
                          <a:gd name="connsiteX6" fmla="*/ 162782 w 1003839"/>
                          <a:gd name="connsiteY6" fmla="*/ 325565 h 32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839" h="325564">
                            <a:moveTo>
                              <a:pt x="162782" y="325565"/>
                            </a:moveTo>
                            <a:cubicBezTo>
                              <a:pt x="73057" y="325565"/>
                              <a:pt x="0" y="252508"/>
                              <a:pt x="0" y="162782"/>
                            </a:cubicBezTo>
                            <a:cubicBezTo>
                              <a:pt x="0" y="73057"/>
                              <a:pt x="73057" y="0"/>
                              <a:pt x="162782" y="0"/>
                            </a:cubicBezTo>
                            <a:lnTo>
                              <a:pt x="841057" y="0"/>
                            </a:lnTo>
                            <a:cubicBezTo>
                              <a:pt x="930783" y="0"/>
                              <a:pt x="1003840" y="73057"/>
                              <a:pt x="1003840" y="162782"/>
                            </a:cubicBezTo>
                            <a:cubicBezTo>
                              <a:pt x="1003840" y="252508"/>
                              <a:pt x="930783" y="325565"/>
                              <a:pt x="841057" y="325565"/>
                            </a:cubicBezTo>
                            <a:lnTo>
                              <a:pt x="162782" y="325565"/>
                            </a:lnTo>
                            <a:close/>
                          </a:path>
                        </a:pathLst>
                      </a:custGeom>
                      <a:solidFill>
                        <a:schemeClr val="accent2"/>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447862B-8CDE-4492-BFC5-C26FC70AC159}"/>
                          </a:ext>
                        </a:extLst>
                      </p:cNvPr>
                      <p:cNvSpPr/>
                      <p:nvPr/>
                    </p:nvSpPr>
                    <p:spPr>
                      <a:xfrm>
                        <a:off x="5962459" y="2575560"/>
                        <a:ext cx="1032414" cy="354139"/>
                      </a:xfrm>
                      <a:custGeom>
                        <a:avLst/>
                        <a:gdLst>
                          <a:gd name="connsiteX0" fmla="*/ 855345 w 1032414"/>
                          <a:gd name="connsiteY0" fmla="*/ 28575 h 354139"/>
                          <a:gd name="connsiteX1" fmla="*/ 1003840 w 1032414"/>
                          <a:gd name="connsiteY1" fmla="*/ 177070 h 354139"/>
                          <a:gd name="connsiteX2" fmla="*/ 855345 w 1032414"/>
                          <a:gd name="connsiteY2" fmla="*/ 325565 h 354139"/>
                          <a:gd name="connsiteX3" fmla="*/ 177070 w 1032414"/>
                          <a:gd name="connsiteY3" fmla="*/ 325565 h 354139"/>
                          <a:gd name="connsiteX4" fmla="*/ 28575 w 1032414"/>
                          <a:gd name="connsiteY4" fmla="*/ 177070 h 354139"/>
                          <a:gd name="connsiteX5" fmla="*/ 177070 w 1032414"/>
                          <a:gd name="connsiteY5" fmla="*/ 28575 h 354139"/>
                          <a:gd name="connsiteX6" fmla="*/ 855345 w 1032414"/>
                          <a:gd name="connsiteY6" fmla="*/ 28575 h 354139"/>
                          <a:gd name="connsiteX7" fmla="*/ 855345 w 1032414"/>
                          <a:gd name="connsiteY7" fmla="*/ 0 h 354139"/>
                          <a:gd name="connsiteX8" fmla="*/ 177070 w 1032414"/>
                          <a:gd name="connsiteY8" fmla="*/ 0 h 354139"/>
                          <a:gd name="connsiteX9" fmla="*/ 0 w 1032414"/>
                          <a:gd name="connsiteY9" fmla="*/ 177070 h 354139"/>
                          <a:gd name="connsiteX10" fmla="*/ 177070 w 1032414"/>
                          <a:gd name="connsiteY10" fmla="*/ 354140 h 354139"/>
                          <a:gd name="connsiteX11" fmla="*/ 855345 w 1032414"/>
                          <a:gd name="connsiteY11" fmla="*/ 354140 h 354139"/>
                          <a:gd name="connsiteX12" fmla="*/ 1032415 w 1032414"/>
                          <a:gd name="connsiteY12" fmla="*/ 177070 h 354139"/>
                          <a:gd name="connsiteX13" fmla="*/ 855345 w 1032414"/>
                          <a:gd name="connsiteY13" fmla="*/ 0 h 354139"/>
                          <a:gd name="connsiteX14" fmla="*/ 855345 w 1032414"/>
                          <a:gd name="connsiteY14" fmla="*/ 0 h 35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2414" h="354139">
                            <a:moveTo>
                              <a:pt x="855345" y="28575"/>
                            </a:moveTo>
                            <a:cubicBezTo>
                              <a:pt x="937260" y="28575"/>
                              <a:pt x="1003840" y="95155"/>
                              <a:pt x="1003840" y="177070"/>
                            </a:cubicBezTo>
                            <a:cubicBezTo>
                              <a:pt x="1003840" y="258985"/>
                              <a:pt x="937260" y="325565"/>
                              <a:pt x="855345" y="325565"/>
                            </a:cubicBezTo>
                            <a:lnTo>
                              <a:pt x="177070" y="325565"/>
                            </a:lnTo>
                            <a:cubicBezTo>
                              <a:pt x="95155" y="325565"/>
                              <a:pt x="28575" y="258985"/>
                              <a:pt x="28575" y="177070"/>
                            </a:cubicBezTo>
                            <a:cubicBezTo>
                              <a:pt x="28575" y="95155"/>
                              <a:pt x="95155" y="28575"/>
                              <a:pt x="177070" y="28575"/>
                            </a:cubicBezTo>
                            <a:lnTo>
                              <a:pt x="855345" y="28575"/>
                            </a:lnTo>
                            <a:moveTo>
                              <a:pt x="855345" y="0"/>
                            </a:moveTo>
                            <a:lnTo>
                              <a:pt x="177070" y="0"/>
                            </a:lnTo>
                            <a:cubicBezTo>
                              <a:pt x="79248" y="0"/>
                              <a:pt x="0" y="79248"/>
                              <a:pt x="0" y="177070"/>
                            </a:cubicBezTo>
                            <a:cubicBezTo>
                              <a:pt x="0" y="274892"/>
                              <a:pt x="79248" y="354140"/>
                              <a:pt x="177070" y="354140"/>
                            </a:cubicBezTo>
                            <a:lnTo>
                              <a:pt x="855345" y="354140"/>
                            </a:lnTo>
                            <a:cubicBezTo>
                              <a:pt x="953167" y="354140"/>
                              <a:pt x="1032415" y="274892"/>
                              <a:pt x="1032415" y="177070"/>
                            </a:cubicBezTo>
                            <a:cubicBezTo>
                              <a:pt x="1032415" y="79248"/>
                              <a:pt x="953167" y="0"/>
                              <a:pt x="855345" y="0"/>
                            </a:cubicBezTo>
                            <a:lnTo>
                              <a:pt x="855345" y="0"/>
                            </a:lnTo>
                            <a:close/>
                          </a:path>
                        </a:pathLst>
                      </a:custGeom>
                      <a:solidFill>
                        <a:schemeClr val="bg1">
                          <a:alpha val="74000"/>
                        </a:schemeClr>
                      </a:solidFill>
                      <a:ln w="9525" cap="flat">
                        <a:noFill/>
                        <a:prstDash val="solid"/>
                        <a:miter/>
                      </a:ln>
                      <a:effectLst>
                        <a:outerShdw blurRad="177800" algn="ctr" rotWithShape="0">
                          <a:prstClr val="black">
                            <a:alpha val="51000"/>
                          </a:prstClr>
                        </a:outerShdw>
                      </a:effectLst>
                    </p:spPr>
                    <p:txBody>
                      <a:bodyPr rtlCol="0" anchor="ctr"/>
                      <a:lstStyle/>
                      <a:p>
                        <a:endParaRPr lang="en-US"/>
                      </a:p>
                    </p:txBody>
                  </p:sp>
                </p:grpSp>
              </p:grpSp>
              <p:grpSp>
                <p:nvGrpSpPr>
                  <p:cNvPr id="70" name="Graphic 1">
                    <a:extLst>
                      <a:ext uri="{FF2B5EF4-FFF2-40B4-BE49-F238E27FC236}">
                        <a16:creationId xmlns:a16="http://schemas.microsoft.com/office/drawing/2014/main" id="{5F5DD714-0494-4FC1-A5A9-39CDC8D363F3}"/>
                      </a:ext>
                    </a:extLst>
                  </p:cNvPr>
                  <p:cNvGrpSpPr/>
                  <p:nvPr/>
                </p:nvGrpSpPr>
                <p:grpSpPr>
                  <a:xfrm>
                    <a:off x="6529101" y="5728430"/>
                    <a:ext cx="577405" cy="577405"/>
                    <a:chOff x="6529101" y="5728430"/>
                    <a:chExt cx="577405" cy="577405"/>
                  </a:xfrm>
                </p:grpSpPr>
                <p:sp>
                  <p:nvSpPr>
                    <p:cNvPr id="71" name="Freeform: Shape 70">
                      <a:extLst>
                        <a:ext uri="{FF2B5EF4-FFF2-40B4-BE49-F238E27FC236}">
                          <a16:creationId xmlns:a16="http://schemas.microsoft.com/office/drawing/2014/main" id="{8483F936-1D4A-42E2-825D-EE749314F4DB}"/>
                        </a:ext>
                      </a:extLst>
                    </p:cNvPr>
                    <p:cNvSpPr/>
                    <p:nvPr/>
                  </p:nvSpPr>
                  <p:spPr>
                    <a:xfrm>
                      <a:off x="6543389" y="5742717"/>
                      <a:ext cx="548830" cy="548830"/>
                    </a:xfrm>
                    <a:custGeom>
                      <a:avLst/>
                      <a:gdLst>
                        <a:gd name="connsiteX0" fmla="*/ 274415 w 548830"/>
                        <a:gd name="connsiteY0" fmla="*/ 548830 h 548830"/>
                        <a:gd name="connsiteX1" fmla="*/ 0 w 548830"/>
                        <a:gd name="connsiteY1" fmla="*/ 274415 h 548830"/>
                        <a:gd name="connsiteX2" fmla="*/ 274415 w 548830"/>
                        <a:gd name="connsiteY2" fmla="*/ 0 h 548830"/>
                        <a:gd name="connsiteX3" fmla="*/ 548831 w 548830"/>
                        <a:gd name="connsiteY3" fmla="*/ 274415 h 548830"/>
                        <a:gd name="connsiteX4" fmla="*/ 274415 w 548830"/>
                        <a:gd name="connsiteY4" fmla="*/ 548830 h 54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830" h="548830">
                          <a:moveTo>
                            <a:pt x="274415" y="548830"/>
                          </a:moveTo>
                          <a:cubicBezTo>
                            <a:pt x="123063" y="548830"/>
                            <a:pt x="0" y="425767"/>
                            <a:pt x="0" y="274415"/>
                          </a:cubicBezTo>
                          <a:cubicBezTo>
                            <a:pt x="0" y="123063"/>
                            <a:pt x="123063" y="0"/>
                            <a:pt x="274415" y="0"/>
                          </a:cubicBezTo>
                          <a:cubicBezTo>
                            <a:pt x="425672" y="0"/>
                            <a:pt x="548831" y="123063"/>
                            <a:pt x="548831" y="274415"/>
                          </a:cubicBezTo>
                          <a:cubicBezTo>
                            <a:pt x="548831" y="425767"/>
                            <a:pt x="425672" y="548830"/>
                            <a:pt x="274415" y="548830"/>
                          </a:cubicBezTo>
                          <a:close/>
                        </a:path>
                      </a:pathLst>
                    </a:custGeom>
                    <a:solidFill>
                      <a:schemeClr val="accent2"/>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40DD395-6148-41C6-8AAB-0DF50C027635}"/>
                        </a:ext>
                      </a:extLst>
                    </p:cNvPr>
                    <p:cNvSpPr/>
                    <p:nvPr/>
                  </p:nvSpPr>
                  <p:spPr>
                    <a:xfrm>
                      <a:off x="6529101" y="5728430"/>
                      <a:ext cx="577405" cy="577405"/>
                    </a:xfrm>
                    <a:custGeom>
                      <a:avLst/>
                      <a:gdLst>
                        <a:gd name="connsiteX0" fmla="*/ 288703 w 577405"/>
                        <a:gd name="connsiteY0" fmla="*/ 28575 h 577405"/>
                        <a:gd name="connsiteX1" fmla="*/ 548831 w 577405"/>
                        <a:gd name="connsiteY1" fmla="*/ 288703 h 577405"/>
                        <a:gd name="connsiteX2" fmla="*/ 288703 w 577405"/>
                        <a:gd name="connsiteY2" fmla="*/ 548830 h 577405"/>
                        <a:gd name="connsiteX3" fmla="*/ 28575 w 577405"/>
                        <a:gd name="connsiteY3" fmla="*/ 288703 h 577405"/>
                        <a:gd name="connsiteX4" fmla="*/ 288703 w 577405"/>
                        <a:gd name="connsiteY4" fmla="*/ 28575 h 577405"/>
                        <a:gd name="connsiteX5" fmla="*/ 288703 w 577405"/>
                        <a:gd name="connsiteY5" fmla="*/ 0 h 577405"/>
                        <a:gd name="connsiteX6" fmla="*/ 0 w 577405"/>
                        <a:gd name="connsiteY6" fmla="*/ 288703 h 577405"/>
                        <a:gd name="connsiteX7" fmla="*/ 288703 w 577405"/>
                        <a:gd name="connsiteY7" fmla="*/ 577405 h 577405"/>
                        <a:gd name="connsiteX8" fmla="*/ 577406 w 577405"/>
                        <a:gd name="connsiteY8" fmla="*/ 288703 h 577405"/>
                        <a:gd name="connsiteX9" fmla="*/ 288703 w 577405"/>
                        <a:gd name="connsiteY9" fmla="*/ 0 h 577405"/>
                        <a:gd name="connsiteX10" fmla="*/ 288703 w 577405"/>
                        <a:gd name="connsiteY10" fmla="*/ 0 h 5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7405" h="577405">
                          <a:moveTo>
                            <a:pt x="288703" y="28575"/>
                          </a:moveTo>
                          <a:cubicBezTo>
                            <a:pt x="432150" y="28575"/>
                            <a:pt x="548831" y="145256"/>
                            <a:pt x="548831" y="288703"/>
                          </a:cubicBezTo>
                          <a:cubicBezTo>
                            <a:pt x="548831" y="432149"/>
                            <a:pt x="432150" y="548830"/>
                            <a:pt x="288703" y="548830"/>
                          </a:cubicBezTo>
                          <a:cubicBezTo>
                            <a:pt x="145256" y="548830"/>
                            <a:pt x="28575" y="432149"/>
                            <a:pt x="28575" y="288703"/>
                          </a:cubicBezTo>
                          <a:cubicBezTo>
                            <a:pt x="28575" y="145256"/>
                            <a:pt x="145256" y="28575"/>
                            <a:pt x="288703" y="28575"/>
                          </a:cubicBezTo>
                          <a:moveTo>
                            <a:pt x="288703" y="0"/>
                          </a:moveTo>
                          <a:cubicBezTo>
                            <a:pt x="129254" y="0"/>
                            <a:pt x="0" y="129254"/>
                            <a:pt x="0" y="288703"/>
                          </a:cubicBezTo>
                          <a:cubicBezTo>
                            <a:pt x="0" y="448151"/>
                            <a:pt x="129254" y="577405"/>
                            <a:pt x="288703" y="577405"/>
                          </a:cubicBezTo>
                          <a:cubicBezTo>
                            <a:pt x="448151" y="577405"/>
                            <a:pt x="577406" y="448151"/>
                            <a:pt x="577406" y="288703"/>
                          </a:cubicBezTo>
                          <a:cubicBezTo>
                            <a:pt x="577406" y="129254"/>
                            <a:pt x="448151" y="0"/>
                            <a:pt x="288703" y="0"/>
                          </a:cubicBezTo>
                          <a:lnTo>
                            <a:pt x="288703" y="0"/>
                          </a:lnTo>
                          <a:close/>
                        </a:path>
                      </a:pathLst>
                    </a:custGeom>
                    <a:solidFill>
                      <a:schemeClr val="bg1">
                        <a:alpha val="74000"/>
                      </a:schemeClr>
                    </a:solidFill>
                    <a:ln w="9525" cap="flat">
                      <a:noFill/>
                      <a:prstDash val="solid"/>
                      <a:miter/>
                    </a:ln>
                    <a:effectLst>
                      <a:outerShdw blurRad="177800" algn="ctr" rotWithShape="0">
                        <a:prstClr val="black">
                          <a:alpha val="51000"/>
                        </a:prstClr>
                      </a:outerShdw>
                    </a:effectLst>
                  </p:spPr>
                  <p:txBody>
                    <a:bodyPr rtlCol="0" anchor="ctr"/>
                    <a:lstStyle/>
                    <a:p>
                      <a:endParaRPr lang="en-US"/>
                    </a:p>
                  </p:txBody>
                </p:sp>
              </p:grpSp>
            </p:grpSp>
          </p:grpSp>
          <p:grpSp>
            <p:nvGrpSpPr>
              <p:cNvPr id="110" name="Group 109">
                <a:extLst>
                  <a:ext uri="{FF2B5EF4-FFF2-40B4-BE49-F238E27FC236}">
                    <a16:creationId xmlns:a16="http://schemas.microsoft.com/office/drawing/2014/main" id="{5267CF20-12E7-474E-84D6-11225F732A3F}"/>
                  </a:ext>
                </a:extLst>
              </p:cNvPr>
              <p:cNvGrpSpPr/>
              <p:nvPr/>
            </p:nvGrpSpPr>
            <p:grpSpPr>
              <a:xfrm>
                <a:off x="5369079" y="2746242"/>
                <a:ext cx="1868665" cy="2414943"/>
                <a:chOff x="7940077" y="2844758"/>
                <a:chExt cx="1868665" cy="2414943"/>
              </a:xfrm>
            </p:grpSpPr>
            <p:sp>
              <p:nvSpPr>
                <p:cNvPr id="111" name="TextBox 110">
                  <a:extLst>
                    <a:ext uri="{FF2B5EF4-FFF2-40B4-BE49-F238E27FC236}">
                      <a16:creationId xmlns:a16="http://schemas.microsoft.com/office/drawing/2014/main" id="{BE4F5231-586D-4F98-9960-9EBB86DF8599}"/>
                    </a:ext>
                  </a:extLst>
                </p:cNvPr>
                <p:cNvSpPr txBox="1"/>
                <p:nvPr/>
              </p:nvSpPr>
              <p:spPr>
                <a:xfrm>
                  <a:off x="7940077" y="2844758"/>
                  <a:ext cx="1868665" cy="769441"/>
                </a:xfrm>
                <a:prstGeom prst="rect">
                  <a:avLst/>
                </a:prstGeom>
                <a:noFill/>
              </p:spPr>
              <p:txBody>
                <a:bodyPr wrap="square" rtlCol="0" anchor="ctr">
                  <a:spAutoFit/>
                </a:bodyPr>
                <a:lstStyle/>
                <a:p>
                  <a:pPr algn="r"/>
                  <a:r>
                    <a:rPr lang="en-US" sz="1200" b="1" dirty="0">
                      <a:solidFill>
                        <a:schemeClr val="accent2"/>
                      </a:solidFill>
                      <a:latin typeface="Roboto" panose="02000000000000000000" pitchFamily="2" charset="0"/>
                      <a:ea typeface="Roboto" panose="02000000000000000000" pitchFamily="2" charset="0"/>
                    </a:rPr>
                    <a:t>Resource Hurdle</a:t>
                  </a:r>
                </a:p>
                <a:p>
                  <a:pPr algn="r"/>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112" name="TextBox 111">
                  <a:extLst>
                    <a:ext uri="{FF2B5EF4-FFF2-40B4-BE49-F238E27FC236}">
                      <a16:creationId xmlns:a16="http://schemas.microsoft.com/office/drawing/2014/main" id="{CAE40436-7721-4B67-8741-09669C3558F9}"/>
                    </a:ext>
                  </a:extLst>
                </p:cNvPr>
                <p:cNvSpPr txBox="1"/>
                <p:nvPr/>
              </p:nvSpPr>
              <p:spPr>
                <a:xfrm>
                  <a:off x="7940077" y="4490260"/>
                  <a:ext cx="1868665" cy="769441"/>
                </a:xfrm>
                <a:prstGeom prst="rect">
                  <a:avLst/>
                </a:prstGeom>
                <a:noFill/>
              </p:spPr>
              <p:txBody>
                <a:bodyPr wrap="square" rtlCol="0" anchor="ctr">
                  <a:spAutoFit/>
                </a:bodyPr>
                <a:lstStyle/>
                <a:p>
                  <a:pPr algn="r"/>
                  <a:r>
                    <a:rPr lang="en-US" sz="1200" b="1" dirty="0">
                      <a:solidFill>
                        <a:schemeClr val="accent2"/>
                      </a:solidFill>
                      <a:latin typeface="Roboto" panose="02000000000000000000" pitchFamily="2" charset="0"/>
                      <a:ea typeface="Roboto" panose="02000000000000000000" pitchFamily="2" charset="0"/>
                    </a:rPr>
                    <a:t>Resource Hurdle</a:t>
                  </a:r>
                </a:p>
                <a:p>
                  <a:pPr algn="r"/>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grpSp>
        </p:grpSp>
        <p:grpSp>
          <p:nvGrpSpPr>
            <p:cNvPr id="119" name="Group 118">
              <a:extLst>
                <a:ext uri="{FF2B5EF4-FFF2-40B4-BE49-F238E27FC236}">
                  <a16:creationId xmlns:a16="http://schemas.microsoft.com/office/drawing/2014/main" id="{082EA35E-4B5D-48A9-B50E-65EF51D14F00}"/>
                </a:ext>
              </a:extLst>
            </p:cNvPr>
            <p:cNvGrpSpPr/>
            <p:nvPr/>
          </p:nvGrpSpPr>
          <p:grpSpPr>
            <a:xfrm>
              <a:off x="1626717" y="2451305"/>
              <a:ext cx="2597999" cy="3307366"/>
              <a:chOff x="1626717" y="2451305"/>
              <a:chExt cx="2597999" cy="3307366"/>
            </a:xfrm>
          </p:grpSpPr>
          <p:grpSp>
            <p:nvGrpSpPr>
              <p:cNvPr id="8" name="Graphic 1">
                <a:extLst>
                  <a:ext uri="{FF2B5EF4-FFF2-40B4-BE49-F238E27FC236}">
                    <a16:creationId xmlns:a16="http://schemas.microsoft.com/office/drawing/2014/main" id="{5F5DD714-0494-4FC1-A5A9-39CDC8D363F3}"/>
                  </a:ext>
                </a:extLst>
              </p:cNvPr>
              <p:cNvGrpSpPr/>
              <p:nvPr/>
            </p:nvGrpSpPr>
            <p:grpSpPr>
              <a:xfrm>
                <a:off x="2694811" y="2451305"/>
                <a:ext cx="1529905" cy="3307366"/>
                <a:chOff x="4764309" y="2787014"/>
                <a:chExt cx="1529905" cy="3307366"/>
              </a:xfrm>
            </p:grpSpPr>
            <p:sp>
              <p:nvSpPr>
                <p:cNvPr id="11" name="Freeform: Shape 10">
                  <a:extLst>
                    <a:ext uri="{FF2B5EF4-FFF2-40B4-BE49-F238E27FC236}">
                      <a16:creationId xmlns:a16="http://schemas.microsoft.com/office/drawing/2014/main" id="{9BEAAA43-56D4-4E8B-8BE2-424D255DA08F}"/>
                    </a:ext>
                  </a:extLst>
                </p:cNvPr>
                <p:cNvSpPr/>
                <p:nvPr/>
              </p:nvSpPr>
              <p:spPr>
                <a:xfrm>
                  <a:off x="5531100" y="2980400"/>
                  <a:ext cx="763114" cy="2847184"/>
                </a:xfrm>
                <a:custGeom>
                  <a:avLst/>
                  <a:gdLst>
                    <a:gd name="connsiteX0" fmla="*/ 88554 w 763114"/>
                    <a:gd name="connsiteY0" fmla="*/ 2847185 h 2847184"/>
                    <a:gd name="connsiteX1" fmla="*/ 53407 w 763114"/>
                    <a:gd name="connsiteY1" fmla="*/ 2839850 h 2847184"/>
                    <a:gd name="connsiteX2" fmla="*/ 7306 w 763114"/>
                    <a:gd name="connsiteY2" fmla="*/ 2723455 h 2847184"/>
                    <a:gd name="connsiteX3" fmla="*/ 570138 w 763114"/>
                    <a:gd name="connsiteY3" fmla="*/ 1423578 h 2847184"/>
                    <a:gd name="connsiteX4" fmla="*/ 7306 w 763114"/>
                    <a:gd name="connsiteY4" fmla="*/ 123701 h 2847184"/>
                    <a:gd name="connsiteX5" fmla="*/ 53407 w 763114"/>
                    <a:gd name="connsiteY5" fmla="*/ 7306 h 2847184"/>
                    <a:gd name="connsiteX6" fmla="*/ 169802 w 763114"/>
                    <a:gd name="connsiteY6" fmla="*/ 53407 h 2847184"/>
                    <a:gd name="connsiteX7" fmla="*/ 763114 w 763114"/>
                    <a:gd name="connsiteY7" fmla="*/ 1423673 h 2847184"/>
                    <a:gd name="connsiteX8" fmla="*/ 169802 w 763114"/>
                    <a:gd name="connsiteY8" fmla="*/ 2793940 h 2847184"/>
                    <a:gd name="connsiteX9" fmla="*/ 88554 w 763114"/>
                    <a:gd name="connsiteY9" fmla="*/ 2847185 h 2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114" h="2847184">
                      <a:moveTo>
                        <a:pt x="88554" y="2847185"/>
                      </a:moveTo>
                      <a:cubicBezTo>
                        <a:pt x="76838" y="2847185"/>
                        <a:pt x="64837" y="2844804"/>
                        <a:pt x="53407" y="2839850"/>
                      </a:cubicBezTo>
                      <a:cubicBezTo>
                        <a:pt x="8544" y="2820420"/>
                        <a:pt x="-12125" y="2768318"/>
                        <a:pt x="7306" y="2723455"/>
                      </a:cubicBezTo>
                      <a:lnTo>
                        <a:pt x="570138" y="1423578"/>
                      </a:lnTo>
                      <a:lnTo>
                        <a:pt x="7306" y="123701"/>
                      </a:lnTo>
                      <a:cubicBezTo>
                        <a:pt x="-12125" y="78839"/>
                        <a:pt x="8544" y="26737"/>
                        <a:pt x="53407" y="7306"/>
                      </a:cubicBezTo>
                      <a:cubicBezTo>
                        <a:pt x="98270" y="-12125"/>
                        <a:pt x="150371" y="8544"/>
                        <a:pt x="169802" y="53407"/>
                      </a:cubicBezTo>
                      <a:lnTo>
                        <a:pt x="763114" y="1423673"/>
                      </a:lnTo>
                      <a:lnTo>
                        <a:pt x="169802" y="2793940"/>
                      </a:lnTo>
                      <a:cubicBezTo>
                        <a:pt x="155324" y="2827182"/>
                        <a:pt x="122749" y="2847185"/>
                        <a:pt x="88554" y="2847185"/>
                      </a:cubicBezTo>
                      <a:close/>
                    </a:path>
                  </a:pathLst>
                </a:custGeom>
                <a:solidFill>
                  <a:schemeClr val="bg1"/>
                </a:solidFill>
                <a:ln w="9525" cap="flat">
                  <a:noFill/>
                  <a:prstDash val="solid"/>
                  <a:miter/>
                </a:ln>
                <a:effectLst>
                  <a:outerShdw blurRad="139700" dist="127000" dir="10800000" sx="63000" sy="63000" algn="r" rotWithShape="0">
                    <a:prstClr val="black">
                      <a:alpha val="29000"/>
                    </a:prstClr>
                  </a:outerShdw>
                </a:effectLst>
              </p:spPr>
              <p:txBody>
                <a:bodyPr rtlCol="0" anchor="ctr"/>
                <a:lstStyle/>
                <a:p>
                  <a:endParaRPr lang="en-US"/>
                </a:p>
              </p:txBody>
            </p:sp>
            <p:grpSp>
              <p:nvGrpSpPr>
                <p:cNvPr id="12" name="Graphic 1">
                  <a:extLst>
                    <a:ext uri="{FF2B5EF4-FFF2-40B4-BE49-F238E27FC236}">
                      <a16:creationId xmlns:a16="http://schemas.microsoft.com/office/drawing/2014/main" id="{5F5DD714-0494-4FC1-A5A9-39CDC8D363F3}"/>
                    </a:ext>
                  </a:extLst>
                </p:cNvPr>
                <p:cNvGrpSpPr/>
                <p:nvPr/>
              </p:nvGrpSpPr>
              <p:grpSpPr>
                <a:xfrm>
                  <a:off x="4764309" y="2787014"/>
                  <a:ext cx="1144047" cy="3307366"/>
                  <a:chOff x="4764309" y="2787014"/>
                  <a:chExt cx="1144047" cy="3307366"/>
                </a:xfrm>
              </p:grpSpPr>
              <p:grpSp>
                <p:nvGrpSpPr>
                  <p:cNvPr id="13" name="Graphic 1">
                    <a:extLst>
                      <a:ext uri="{FF2B5EF4-FFF2-40B4-BE49-F238E27FC236}">
                        <a16:creationId xmlns:a16="http://schemas.microsoft.com/office/drawing/2014/main" id="{5F5DD714-0494-4FC1-A5A9-39CDC8D363F3}"/>
                      </a:ext>
                    </a:extLst>
                  </p:cNvPr>
                  <p:cNvGrpSpPr/>
                  <p:nvPr/>
                </p:nvGrpSpPr>
                <p:grpSpPr>
                  <a:xfrm>
                    <a:off x="4764309" y="2787014"/>
                    <a:ext cx="1032414" cy="1826419"/>
                    <a:chOff x="4764309" y="2787014"/>
                    <a:chExt cx="1032414" cy="1826419"/>
                  </a:xfrm>
                </p:grpSpPr>
                <p:grpSp>
                  <p:nvGrpSpPr>
                    <p:cNvPr id="16" name="Graphic 1">
                      <a:extLst>
                        <a:ext uri="{FF2B5EF4-FFF2-40B4-BE49-F238E27FC236}">
                          <a16:creationId xmlns:a16="http://schemas.microsoft.com/office/drawing/2014/main" id="{5F5DD714-0494-4FC1-A5A9-39CDC8D363F3}"/>
                        </a:ext>
                      </a:extLst>
                    </p:cNvPr>
                    <p:cNvGrpSpPr/>
                    <p:nvPr/>
                  </p:nvGrpSpPr>
                  <p:grpSpPr>
                    <a:xfrm>
                      <a:off x="5343429" y="4194333"/>
                      <a:ext cx="419100" cy="419100"/>
                      <a:chOff x="5343429" y="4194333"/>
                      <a:chExt cx="419100" cy="419100"/>
                    </a:xfrm>
                  </p:grpSpPr>
                  <p:sp>
                    <p:nvSpPr>
                      <p:cNvPr id="17" name="Freeform: Shape 16">
                        <a:extLst>
                          <a:ext uri="{FF2B5EF4-FFF2-40B4-BE49-F238E27FC236}">
                            <a16:creationId xmlns:a16="http://schemas.microsoft.com/office/drawing/2014/main" id="{907D4C9F-BF47-47AE-9C64-14942A076314}"/>
                          </a:ext>
                        </a:extLst>
                      </p:cNvPr>
                      <p:cNvSpPr/>
                      <p:nvPr/>
                    </p:nvSpPr>
                    <p:spPr>
                      <a:xfrm>
                        <a:off x="5357717" y="4208716"/>
                        <a:ext cx="390525" cy="390524"/>
                      </a:xfrm>
                      <a:custGeom>
                        <a:avLst/>
                        <a:gdLst>
                          <a:gd name="connsiteX0" fmla="*/ 195263 w 390525"/>
                          <a:gd name="connsiteY0" fmla="*/ 390525 h 390524"/>
                          <a:gd name="connsiteX1" fmla="*/ 0 w 390525"/>
                          <a:gd name="connsiteY1" fmla="*/ 195263 h 390524"/>
                          <a:gd name="connsiteX2" fmla="*/ 195263 w 390525"/>
                          <a:gd name="connsiteY2" fmla="*/ 0 h 390524"/>
                          <a:gd name="connsiteX3" fmla="*/ 390525 w 390525"/>
                          <a:gd name="connsiteY3" fmla="*/ 195263 h 390524"/>
                          <a:gd name="connsiteX4" fmla="*/ 195263 w 390525"/>
                          <a:gd name="connsiteY4" fmla="*/ 390525 h 39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4">
                            <a:moveTo>
                              <a:pt x="195263" y="390525"/>
                            </a:moveTo>
                            <a:cubicBezTo>
                              <a:pt x="87630" y="390525"/>
                              <a:pt x="0" y="302895"/>
                              <a:pt x="0" y="195263"/>
                            </a:cubicBezTo>
                            <a:cubicBezTo>
                              <a:pt x="0" y="87630"/>
                              <a:pt x="87630" y="0"/>
                              <a:pt x="195263" y="0"/>
                            </a:cubicBezTo>
                            <a:cubicBezTo>
                              <a:pt x="302895" y="0"/>
                              <a:pt x="390525" y="87630"/>
                              <a:pt x="390525" y="195263"/>
                            </a:cubicBezTo>
                            <a:cubicBezTo>
                              <a:pt x="390525" y="302895"/>
                              <a:pt x="302895" y="390525"/>
                              <a:pt x="195263" y="390525"/>
                            </a:cubicBezTo>
                            <a:close/>
                          </a:path>
                        </a:pathLst>
                      </a:custGeom>
                      <a:solidFill>
                        <a:schemeClr val="accent3"/>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16CD453-2B5E-4DCA-88B2-6795FB770274}"/>
                          </a:ext>
                        </a:extLst>
                      </p:cNvPr>
                      <p:cNvSpPr/>
                      <p:nvPr/>
                    </p:nvSpPr>
                    <p:spPr>
                      <a:xfrm>
                        <a:off x="5343429" y="4194333"/>
                        <a:ext cx="419100" cy="419100"/>
                      </a:xfrm>
                      <a:custGeom>
                        <a:avLst/>
                        <a:gdLst>
                          <a:gd name="connsiteX0" fmla="*/ 209550 w 419100"/>
                          <a:gd name="connsiteY0" fmla="*/ 28575 h 419100"/>
                          <a:gd name="connsiteX1" fmla="*/ 390525 w 419100"/>
                          <a:gd name="connsiteY1" fmla="*/ 209550 h 419100"/>
                          <a:gd name="connsiteX2" fmla="*/ 209550 w 419100"/>
                          <a:gd name="connsiteY2" fmla="*/ 390525 h 419100"/>
                          <a:gd name="connsiteX3" fmla="*/ 28575 w 419100"/>
                          <a:gd name="connsiteY3" fmla="*/ 209550 h 419100"/>
                          <a:gd name="connsiteX4" fmla="*/ 209550 w 419100"/>
                          <a:gd name="connsiteY4" fmla="*/ 28575 h 419100"/>
                          <a:gd name="connsiteX5" fmla="*/ 209550 w 419100"/>
                          <a:gd name="connsiteY5" fmla="*/ 0 h 419100"/>
                          <a:gd name="connsiteX6" fmla="*/ 0 w 419100"/>
                          <a:gd name="connsiteY6" fmla="*/ 209550 h 419100"/>
                          <a:gd name="connsiteX7" fmla="*/ 209550 w 419100"/>
                          <a:gd name="connsiteY7" fmla="*/ 419100 h 419100"/>
                          <a:gd name="connsiteX8" fmla="*/ 419100 w 419100"/>
                          <a:gd name="connsiteY8" fmla="*/ 209550 h 419100"/>
                          <a:gd name="connsiteX9" fmla="*/ 209550 w 419100"/>
                          <a:gd name="connsiteY9" fmla="*/ 0 h 419100"/>
                          <a:gd name="connsiteX10" fmla="*/ 209550 w 419100"/>
                          <a:gd name="connsiteY10" fmla="*/ 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100" h="419100">
                            <a:moveTo>
                              <a:pt x="209550" y="28575"/>
                            </a:moveTo>
                            <a:cubicBezTo>
                              <a:pt x="309372" y="28575"/>
                              <a:pt x="390525" y="109728"/>
                              <a:pt x="390525" y="209550"/>
                            </a:cubicBezTo>
                            <a:cubicBezTo>
                              <a:pt x="390525" y="309372"/>
                              <a:pt x="309372" y="390525"/>
                              <a:pt x="209550" y="390525"/>
                            </a:cubicBezTo>
                            <a:cubicBezTo>
                              <a:pt x="109728" y="390525"/>
                              <a:pt x="28575" y="309372"/>
                              <a:pt x="28575" y="209550"/>
                            </a:cubicBezTo>
                            <a:cubicBezTo>
                              <a:pt x="28575" y="109823"/>
                              <a:pt x="109728" y="28575"/>
                              <a:pt x="209550" y="28575"/>
                            </a:cubicBezTo>
                            <a:moveTo>
                              <a:pt x="209550" y="0"/>
                            </a:moveTo>
                            <a:cubicBezTo>
                              <a:pt x="93821" y="0"/>
                              <a:pt x="0" y="93821"/>
                              <a:pt x="0" y="209550"/>
                            </a:cubicBezTo>
                            <a:cubicBezTo>
                              <a:pt x="0" y="325279"/>
                              <a:pt x="93821" y="419100"/>
                              <a:pt x="209550" y="419100"/>
                            </a:cubicBezTo>
                            <a:cubicBezTo>
                              <a:pt x="325279" y="419100"/>
                              <a:pt x="419100" y="325279"/>
                              <a:pt x="419100" y="209550"/>
                            </a:cubicBezTo>
                            <a:cubicBezTo>
                              <a:pt x="419100" y="93821"/>
                              <a:pt x="325279" y="0"/>
                              <a:pt x="209550" y="0"/>
                            </a:cubicBezTo>
                            <a:lnTo>
                              <a:pt x="209550" y="0"/>
                            </a:lnTo>
                            <a:close/>
                          </a:path>
                        </a:pathLst>
                      </a:custGeom>
                      <a:solidFill>
                        <a:schemeClr val="bg1">
                          <a:alpha val="74000"/>
                        </a:schemeClr>
                      </a:solidFill>
                      <a:ln w="9525" cap="flat">
                        <a:noFill/>
                        <a:prstDash val="solid"/>
                        <a:miter/>
                      </a:ln>
                      <a:effectLst>
                        <a:outerShdw blurRad="177800" algn="ctr" rotWithShape="0">
                          <a:prstClr val="black">
                            <a:alpha val="51000"/>
                          </a:prstClr>
                        </a:outerShdw>
                      </a:effectLst>
                    </p:spPr>
                    <p:txBody>
                      <a:bodyPr rtlCol="0" anchor="ctr"/>
                      <a:lstStyle/>
                      <a:p>
                        <a:endParaRPr lang="en-US"/>
                      </a:p>
                    </p:txBody>
                  </p:sp>
                </p:grpSp>
                <p:grpSp>
                  <p:nvGrpSpPr>
                    <p:cNvPr id="21" name="Graphic 1">
                      <a:extLst>
                        <a:ext uri="{FF2B5EF4-FFF2-40B4-BE49-F238E27FC236}">
                          <a16:creationId xmlns:a16="http://schemas.microsoft.com/office/drawing/2014/main" id="{5F5DD714-0494-4FC1-A5A9-39CDC8D363F3}"/>
                        </a:ext>
                      </a:extLst>
                    </p:cNvPr>
                    <p:cNvGrpSpPr/>
                    <p:nvPr/>
                  </p:nvGrpSpPr>
                  <p:grpSpPr>
                    <a:xfrm>
                      <a:off x="4764309" y="2787014"/>
                      <a:ext cx="1032414" cy="354139"/>
                      <a:chOff x="4764309" y="2787014"/>
                      <a:chExt cx="1032414" cy="354139"/>
                    </a:xfrm>
                  </p:grpSpPr>
                  <p:sp>
                    <p:nvSpPr>
                      <p:cNvPr id="22" name="Freeform: Shape 21">
                        <a:extLst>
                          <a:ext uri="{FF2B5EF4-FFF2-40B4-BE49-F238E27FC236}">
                            <a16:creationId xmlns:a16="http://schemas.microsoft.com/office/drawing/2014/main" id="{0AF90681-0835-42ED-8C18-B518833C77A3}"/>
                          </a:ext>
                        </a:extLst>
                      </p:cNvPr>
                      <p:cNvSpPr/>
                      <p:nvPr/>
                    </p:nvSpPr>
                    <p:spPr>
                      <a:xfrm>
                        <a:off x="4778597" y="2801302"/>
                        <a:ext cx="1003839" cy="325564"/>
                      </a:xfrm>
                      <a:custGeom>
                        <a:avLst/>
                        <a:gdLst>
                          <a:gd name="connsiteX0" fmla="*/ 162782 w 1003839"/>
                          <a:gd name="connsiteY0" fmla="*/ 325565 h 325564"/>
                          <a:gd name="connsiteX1" fmla="*/ 0 w 1003839"/>
                          <a:gd name="connsiteY1" fmla="*/ 162782 h 325564"/>
                          <a:gd name="connsiteX2" fmla="*/ 162782 w 1003839"/>
                          <a:gd name="connsiteY2" fmla="*/ 0 h 325564"/>
                          <a:gd name="connsiteX3" fmla="*/ 841058 w 1003839"/>
                          <a:gd name="connsiteY3" fmla="*/ 0 h 325564"/>
                          <a:gd name="connsiteX4" fmla="*/ 1003840 w 1003839"/>
                          <a:gd name="connsiteY4" fmla="*/ 162782 h 325564"/>
                          <a:gd name="connsiteX5" fmla="*/ 841058 w 1003839"/>
                          <a:gd name="connsiteY5" fmla="*/ 325565 h 325564"/>
                          <a:gd name="connsiteX6" fmla="*/ 162782 w 1003839"/>
                          <a:gd name="connsiteY6" fmla="*/ 325565 h 32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839" h="325564">
                            <a:moveTo>
                              <a:pt x="162782" y="325565"/>
                            </a:moveTo>
                            <a:cubicBezTo>
                              <a:pt x="73057" y="325565"/>
                              <a:pt x="0" y="252508"/>
                              <a:pt x="0" y="162782"/>
                            </a:cubicBezTo>
                            <a:cubicBezTo>
                              <a:pt x="0" y="73057"/>
                              <a:pt x="73057" y="0"/>
                              <a:pt x="162782" y="0"/>
                            </a:cubicBezTo>
                            <a:lnTo>
                              <a:pt x="841058" y="0"/>
                            </a:lnTo>
                            <a:cubicBezTo>
                              <a:pt x="930783" y="0"/>
                              <a:pt x="1003840" y="73057"/>
                              <a:pt x="1003840" y="162782"/>
                            </a:cubicBezTo>
                            <a:cubicBezTo>
                              <a:pt x="1003840" y="252508"/>
                              <a:pt x="930783" y="325565"/>
                              <a:pt x="841058" y="325565"/>
                            </a:cubicBezTo>
                            <a:lnTo>
                              <a:pt x="162782" y="325565"/>
                            </a:lnTo>
                            <a:close/>
                          </a:path>
                        </a:pathLst>
                      </a:custGeom>
                      <a:solidFill>
                        <a:schemeClr val="accent3"/>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1D04A48-4905-4CFE-9F7D-DB2756733E80}"/>
                          </a:ext>
                        </a:extLst>
                      </p:cNvPr>
                      <p:cNvSpPr/>
                      <p:nvPr/>
                    </p:nvSpPr>
                    <p:spPr>
                      <a:xfrm>
                        <a:off x="4764309" y="2787014"/>
                        <a:ext cx="1032414" cy="354139"/>
                      </a:xfrm>
                      <a:custGeom>
                        <a:avLst/>
                        <a:gdLst>
                          <a:gd name="connsiteX0" fmla="*/ 855345 w 1032414"/>
                          <a:gd name="connsiteY0" fmla="*/ 28575 h 354139"/>
                          <a:gd name="connsiteX1" fmla="*/ 1003840 w 1032414"/>
                          <a:gd name="connsiteY1" fmla="*/ 177070 h 354139"/>
                          <a:gd name="connsiteX2" fmla="*/ 855345 w 1032414"/>
                          <a:gd name="connsiteY2" fmla="*/ 325565 h 354139"/>
                          <a:gd name="connsiteX3" fmla="*/ 177070 w 1032414"/>
                          <a:gd name="connsiteY3" fmla="*/ 325565 h 354139"/>
                          <a:gd name="connsiteX4" fmla="*/ 28575 w 1032414"/>
                          <a:gd name="connsiteY4" fmla="*/ 177070 h 354139"/>
                          <a:gd name="connsiteX5" fmla="*/ 177070 w 1032414"/>
                          <a:gd name="connsiteY5" fmla="*/ 28575 h 354139"/>
                          <a:gd name="connsiteX6" fmla="*/ 855345 w 1032414"/>
                          <a:gd name="connsiteY6" fmla="*/ 28575 h 354139"/>
                          <a:gd name="connsiteX7" fmla="*/ 855345 w 1032414"/>
                          <a:gd name="connsiteY7" fmla="*/ 0 h 354139"/>
                          <a:gd name="connsiteX8" fmla="*/ 177070 w 1032414"/>
                          <a:gd name="connsiteY8" fmla="*/ 0 h 354139"/>
                          <a:gd name="connsiteX9" fmla="*/ 0 w 1032414"/>
                          <a:gd name="connsiteY9" fmla="*/ 177070 h 354139"/>
                          <a:gd name="connsiteX10" fmla="*/ 177070 w 1032414"/>
                          <a:gd name="connsiteY10" fmla="*/ 354140 h 354139"/>
                          <a:gd name="connsiteX11" fmla="*/ 855345 w 1032414"/>
                          <a:gd name="connsiteY11" fmla="*/ 354140 h 354139"/>
                          <a:gd name="connsiteX12" fmla="*/ 1032415 w 1032414"/>
                          <a:gd name="connsiteY12" fmla="*/ 177070 h 354139"/>
                          <a:gd name="connsiteX13" fmla="*/ 855345 w 1032414"/>
                          <a:gd name="connsiteY13" fmla="*/ 0 h 354139"/>
                          <a:gd name="connsiteX14" fmla="*/ 855345 w 1032414"/>
                          <a:gd name="connsiteY14" fmla="*/ 0 h 35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2414" h="354139">
                            <a:moveTo>
                              <a:pt x="855345" y="28575"/>
                            </a:moveTo>
                            <a:cubicBezTo>
                              <a:pt x="937260" y="28575"/>
                              <a:pt x="1003840" y="95155"/>
                              <a:pt x="1003840" y="177070"/>
                            </a:cubicBezTo>
                            <a:cubicBezTo>
                              <a:pt x="1003840" y="258985"/>
                              <a:pt x="937260" y="325565"/>
                              <a:pt x="855345" y="325565"/>
                            </a:cubicBezTo>
                            <a:lnTo>
                              <a:pt x="177070" y="325565"/>
                            </a:lnTo>
                            <a:cubicBezTo>
                              <a:pt x="95155" y="325565"/>
                              <a:pt x="28575" y="258985"/>
                              <a:pt x="28575" y="177070"/>
                            </a:cubicBezTo>
                            <a:cubicBezTo>
                              <a:pt x="28575" y="95155"/>
                              <a:pt x="95155" y="28575"/>
                              <a:pt x="177070" y="28575"/>
                            </a:cubicBezTo>
                            <a:lnTo>
                              <a:pt x="855345" y="28575"/>
                            </a:lnTo>
                            <a:moveTo>
                              <a:pt x="855345" y="0"/>
                            </a:moveTo>
                            <a:lnTo>
                              <a:pt x="177070" y="0"/>
                            </a:lnTo>
                            <a:cubicBezTo>
                              <a:pt x="79248" y="0"/>
                              <a:pt x="0" y="79248"/>
                              <a:pt x="0" y="177070"/>
                            </a:cubicBezTo>
                            <a:cubicBezTo>
                              <a:pt x="0" y="274892"/>
                              <a:pt x="79248" y="354140"/>
                              <a:pt x="177070" y="354140"/>
                            </a:cubicBezTo>
                            <a:lnTo>
                              <a:pt x="855345" y="354140"/>
                            </a:lnTo>
                            <a:cubicBezTo>
                              <a:pt x="953167" y="354140"/>
                              <a:pt x="1032415" y="274892"/>
                              <a:pt x="1032415" y="177070"/>
                            </a:cubicBezTo>
                            <a:cubicBezTo>
                              <a:pt x="1032415" y="79248"/>
                              <a:pt x="953167" y="0"/>
                              <a:pt x="855345" y="0"/>
                            </a:cubicBezTo>
                            <a:lnTo>
                              <a:pt x="855345" y="0"/>
                            </a:lnTo>
                            <a:close/>
                          </a:path>
                        </a:pathLst>
                      </a:custGeom>
                      <a:solidFill>
                        <a:schemeClr val="bg1">
                          <a:alpha val="74000"/>
                        </a:schemeClr>
                      </a:solidFill>
                      <a:ln w="9525" cap="flat">
                        <a:noFill/>
                        <a:prstDash val="solid"/>
                        <a:miter/>
                      </a:ln>
                      <a:effectLst>
                        <a:outerShdw blurRad="177800" algn="ctr" rotWithShape="0">
                          <a:prstClr val="black">
                            <a:alpha val="51000"/>
                          </a:prstClr>
                        </a:outerShdw>
                      </a:effectLst>
                    </p:spPr>
                    <p:txBody>
                      <a:bodyPr rtlCol="0" anchor="ctr"/>
                      <a:lstStyle/>
                      <a:p>
                        <a:endParaRPr lang="en-US"/>
                      </a:p>
                    </p:txBody>
                  </p:sp>
                </p:grpSp>
              </p:grpSp>
              <p:grpSp>
                <p:nvGrpSpPr>
                  <p:cNvPr id="26" name="Graphic 1">
                    <a:extLst>
                      <a:ext uri="{FF2B5EF4-FFF2-40B4-BE49-F238E27FC236}">
                        <a16:creationId xmlns:a16="http://schemas.microsoft.com/office/drawing/2014/main" id="{5F5DD714-0494-4FC1-A5A9-39CDC8D363F3}"/>
                      </a:ext>
                    </a:extLst>
                  </p:cNvPr>
                  <p:cNvGrpSpPr/>
                  <p:nvPr/>
                </p:nvGrpSpPr>
                <p:grpSpPr>
                  <a:xfrm>
                    <a:off x="5330951" y="5516975"/>
                    <a:ext cx="577405" cy="577405"/>
                    <a:chOff x="5330951" y="5516975"/>
                    <a:chExt cx="577405" cy="577405"/>
                  </a:xfrm>
                </p:grpSpPr>
                <p:sp>
                  <p:nvSpPr>
                    <p:cNvPr id="27" name="Freeform: Shape 26">
                      <a:extLst>
                        <a:ext uri="{FF2B5EF4-FFF2-40B4-BE49-F238E27FC236}">
                          <a16:creationId xmlns:a16="http://schemas.microsoft.com/office/drawing/2014/main" id="{9482A55E-EF5D-4677-AE65-E7DE80CEF16F}"/>
                        </a:ext>
                      </a:extLst>
                    </p:cNvPr>
                    <p:cNvSpPr/>
                    <p:nvPr/>
                  </p:nvSpPr>
                  <p:spPr>
                    <a:xfrm>
                      <a:off x="5345239" y="5531262"/>
                      <a:ext cx="548830" cy="548830"/>
                    </a:xfrm>
                    <a:custGeom>
                      <a:avLst/>
                      <a:gdLst>
                        <a:gd name="connsiteX0" fmla="*/ 274415 w 548830"/>
                        <a:gd name="connsiteY0" fmla="*/ 548830 h 548830"/>
                        <a:gd name="connsiteX1" fmla="*/ 0 w 548830"/>
                        <a:gd name="connsiteY1" fmla="*/ 274415 h 548830"/>
                        <a:gd name="connsiteX2" fmla="*/ 274415 w 548830"/>
                        <a:gd name="connsiteY2" fmla="*/ 0 h 548830"/>
                        <a:gd name="connsiteX3" fmla="*/ 548831 w 548830"/>
                        <a:gd name="connsiteY3" fmla="*/ 274415 h 548830"/>
                        <a:gd name="connsiteX4" fmla="*/ 274415 w 548830"/>
                        <a:gd name="connsiteY4" fmla="*/ 548830 h 54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830" h="548830">
                          <a:moveTo>
                            <a:pt x="274415" y="548830"/>
                          </a:moveTo>
                          <a:cubicBezTo>
                            <a:pt x="123158" y="548830"/>
                            <a:pt x="0" y="425768"/>
                            <a:pt x="0" y="274415"/>
                          </a:cubicBezTo>
                          <a:cubicBezTo>
                            <a:pt x="0" y="123158"/>
                            <a:pt x="123063" y="0"/>
                            <a:pt x="274415" y="0"/>
                          </a:cubicBezTo>
                          <a:cubicBezTo>
                            <a:pt x="425767" y="0"/>
                            <a:pt x="548831" y="123063"/>
                            <a:pt x="548831" y="274415"/>
                          </a:cubicBezTo>
                          <a:cubicBezTo>
                            <a:pt x="548831" y="425768"/>
                            <a:pt x="425767" y="548830"/>
                            <a:pt x="274415" y="548830"/>
                          </a:cubicBezTo>
                          <a:close/>
                        </a:path>
                      </a:pathLst>
                    </a:custGeom>
                    <a:solidFill>
                      <a:schemeClr val="accent3"/>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A6C60C3-7847-40B8-BA3A-BBFD123BDFE4}"/>
                        </a:ext>
                      </a:extLst>
                    </p:cNvPr>
                    <p:cNvSpPr/>
                    <p:nvPr/>
                  </p:nvSpPr>
                  <p:spPr>
                    <a:xfrm>
                      <a:off x="5330951" y="5516975"/>
                      <a:ext cx="577405" cy="577405"/>
                    </a:xfrm>
                    <a:custGeom>
                      <a:avLst/>
                      <a:gdLst>
                        <a:gd name="connsiteX0" fmla="*/ 288703 w 577405"/>
                        <a:gd name="connsiteY0" fmla="*/ 28575 h 577405"/>
                        <a:gd name="connsiteX1" fmla="*/ 548831 w 577405"/>
                        <a:gd name="connsiteY1" fmla="*/ 288703 h 577405"/>
                        <a:gd name="connsiteX2" fmla="*/ 288703 w 577405"/>
                        <a:gd name="connsiteY2" fmla="*/ 548830 h 577405"/>
                        <a:gd name="connsiteX3" fmla="*/ 28575 w 577405"/>
                        <a:gd name="connsiteY3" fmla="*/ 288703 h 577405"/>
                        <a:gd name="connsiteX4" fmla="*/ 288703 w 577405"/>
                        <a:gd name="connsiteY4" fmla="*/ 28575 h 577405"/>
                        <a:gd name="connsiteX5" fmla="*/ 288703 w 577405"/>
                        <a:gd name="connsiteY5" fmla="*/ 0 h 577405"/>
                        <a:gd name="connsiteX6" fmla="*/ 0 w 577405"/>
                        <a:gd name="connsiteY6" fmla="*/ 288703 h 577405"/>
                        <a:gd name="connsiteX7" fmla="*/ 288703 w 577405"/>
                        <a:gd name="connsiteY7" fmla="*/ 577405 h 577405"/>
                        <a:gd name="connsiteX8" fmla="*/ 577406 w 577405"/>
                        <a:gd name="connsiteY8" fmla="*/ 288703 h 577405"/>
                        <a:gd name="connsiteX9" fmla="*/ 288703 w 577405"/>
                        <a:gd name="connsiteY9" fmla="*/ 0 h 577405"/>
                        <a:gd name="connsiteX10" fmla="*/ 288703 w 577405"/>
                        <a:gd name="connsiteY10" fmla="*/ 0 h 5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7405" h="577405">
                          <a:moveTo>
                            <a:pt x="288703" y="28575"/>
                          </a:moveTo>
                          <a:cubicBezTo>
                            <a:pt x="432149" y="28575"/>
                            <a:pt x="548831" y="145256"/>
                            <a:pt x="548831" y="288703"/>
                          </a:cubicBezTo>
                          <a:cubicBezTo>
                            <a:pt x="548831" y="432149"/>
                            <a:pt x="432149" y="548830"/>
                            <a:pt x="288703" y="548830"/>
                          </a:cubicBezTo>
                          <a:cubicBezTo>
                            <a:pt x="145256" y="548830"/>
                            <a:pt x="28575" y="432149"/>
                            <a:pt x="28575" y="288703"/>
                          </a:cubicBezTo>
                          <a:cubicBezTo>
                            <a:pt x="28670" y="145352"/>
                            <a:pt x="145352" y="28575"/>
                            <a:pt x="288703" y="28575"/>
                          </a:cubicBezTo>
                          <a:moveTo>
                            <a:pt x="288703" y="0"/>
                          </a:moveTo>
                          <a:cubicBezTo>
                            <a:pt x="129254" y="0"/>
                            <a:pt x="0" y="129254"/>
                            <a:pt x="0" y="288703"/>
                          </a:cubicBezTo>
                          <a:cubicBezTo>
                            <a:pt x="0" y="448151"/>
                            <a:pt x="129254" y="577405"/>
                            <a:pt x="288703" y="577405"/>
                          </a:cubicBezTo>
                          <a:cubicBezTo>
                            <a:pt x="448151" y="577405"/>
                            <a:pt x="577406" y="448151"/>
                            <a:pt x="577406" y="288703"/>
                          </a:cubicBezTo>
                          <a:cubicBezTo>
                            <a:pt x="577406" y="129254"/>
                            <a:pt x="448151" y="0"/>
                            <a:pt x="288703" y="0"/>
                          </a:cubicBezTo>
                          <a:lnTo>
                            <a:pt x="288703" y="0"/>
                          </a:lnTo>
                          <a:close/>
                        </a:path>
                      </a:pathLst>
                    </a:custGeom>
                    <a:solidFill>
                      <a:schemeClr val="bg1">
                        <a:alpha val="74000"/>
                      </a:schemeClr>
                    </a:solidFill>
                    <a:ln w="9525" cap="flat">
                      <a:noFill/>
                      <a:prstDash val="solid"/>
                      <a:miter/>
                    </a:ln>
                    <a:effectLst>
                      <a:outerShdw blurRad="177800" algn="ctr" rotWithShape="0">
                        <a:prstClr val="black">
                          <a:alpha val="51000"/>
                        </a:prstClr>
                      </a:outerShdw>
                    </a:effectLst>
                  </p:spPr>
                  <p:txBody>
                    <a:bodyPr rtlCol="0" anchor="ctr"/>
                    <a:lstStyle/>
                    <a:p>
                      <a:endParaRPr lang="en-US"/>
                    </a:p>
                  </p:txBody>
                </p:sp>
              </p:grpSp>
            </p:grpSp>
          </p:grpSp>
          <p:sp>
            <p:nvSpPr>
              <p:cNvPr id="114" name="TextBox 113">
                <a:extLst>
                  <a:ext uri="{FF2B5EF4-FFF2-40B4-BE49-F238E27FC236}">
                    <a16:creationId xmlns:a16="http://schemas.microsoft.com/office/drawing/2014/main" id="{FB2C77DB-AF3E-4629-87FA-04824B7DEEA8}"/>
                  </a:ext>
                </a:extLst>
              </p:cNvPr>
              <p:cNvSpPr txBox="1"/>
              <p:nvPr/>
            </p:nvSpPr>
            <p:spPr>
              <a:xfrm>
                <a:off x="1626717" y="2970132"/>
                <a:ext cx="1868665" cy="769441"/>
              </a:xfrm>
              <a:prstGeom prst="rect">
                <a:avLst/>
              </a:prstGeom>
              <a:noFill/>
            </p:spPr>
            <p:txBody>
              <a:bodyPr wrap="square" rtlCol="0" anchor="ctr">
                <a:spAutoFit/>
              </a:bodyPr>
              <a:lstStyle/>
              <a:p>
                <a:pPr algn="r"/>
                <a:r>
                  <a:rPr lang="en-US" sz="1200" b="1" dirty="0">
                    <a:solidFill>
                      <a:schemeClr val="accent3"/>
                    </a:solidFill>
                    <a:latin typeface="Roboto" panose="02000000000000000000" pitchFamily="2" charset="0"/>
                    <a:ea typeface="Roboto" panose="02000000000000000000" pitchFamily="2" charset="0"/>
                  </a:rPr>
                  <a:t>Resource Hurdle</a:t>
                </a:r>
              </a:p>
              <a:p>
                <a:pPr algn="r"/>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115" name="TextBox 114">
                <a:extLst>
                  <a:ext uri="{FF2B5EF4-FFF2-40B4-BE49-F238E27FC236}">
                    <a16:creationId xmlns:a16="http://schemas.microsoft.com/office/drawing/2014/main" id="{55A1BA05-2811-44EE-94B0-663CD5E8C97C}"/>
                  </a:ext>
                </a:extLst>
              </p:cNvPr>
              <p:cNvSpPr txBox="1"/>
              <p:nvPr/>
            </p:nvSpPr>
            <p:spPr>
              <a:xfrm>
                <a:off x="1626717" y="4365541"/>
                <a:ext cx="1868665" cy="769441"/>
              </a:xfrm>
              <a:prstGeom prst="rect">
                <a:avLst/>
              </a:prstGeom>
              <a:noFill/>
            </p:spPr>
            <p:txBody>
              <a:bodyPr wrap="square" rtlCol="0" anchor="ctr">
                <a:spAutoFit/>
              </a:bodyPr>
              <a:lstStyle/>
              <a:p>
                <a:pPr algn="r"/>
                <a:r>
                  <a:rPr lang="en-US" sz="1200" b="1" dirty="0">
                    <a:solidFill>
                      <a:schemeClr val="accent3"/>
                    </a:solidFill>
                    <a:latin typeface="Roboto" panose="02000000000000000000" pitchFamily="2" charset="0"/>
                    <a:ea typeface="Roboto" panose="02000000000000000000" pitchFamily="2" charset="0"/>
                  </a:rPr>
                  <a:t>Resource Hurdle</a:t>
                </a:r>
              </a:p>
              <a:p>
                <a:pPr algn="r"/>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grpSp>
      </p:grpSp>
      <p:sp>
        <p:nvSpPr>
          <p:cNvPr id="123" name="TextBox 122">
            <a:extLst>
              <a:ext uri="{FF2B5EF4-FFF2-40B4-BE49-F238E27FC236}">
                <a16:creationId xmlns:a16="http://schemas.microsoft.com/office/drawing/2014/main" id="{71434EF2-B3C1-498B-BCF0-12974DEE5A0C}"/>
              </a:ext>
            </a:extLst>
          </p:cNvPr>
          <p:cNvSpPr txBox="1"/>
          <p:nvPr/>
        </p:nvSpPr>
        <p:spPr>
          <a:xfrm>
            <a:off x="8727308" y="2074476"/>
            <a:ext cx="954855" cy="246221"/>
          </a:xfrm>
          <a:prstGeom prst="rect">
            <a:avLst/>
          </a:prstGeom>
          <a:noFill/>
        </p:spPr>
        <p:txBody>
          <a:bodyPr wrap="square" rtlCol="0" anchor="ctr">
            <a:spAutoFit/>
          </a:bodyPr>
          <a:lstStyle/>
          <a:p>
            <a:pPr algn="ctr"/>
            <a:r>
              <a:rPr lang="en-US" sz="1000" b="1" dirty="0">
                <a:solidFill>
                  <a:schemeClr val="bg1"/>
                </a:solidFill>
                <a:latin typeface="Roboto" panose="02000000000000000000" pitchFamily="2" charset="0"/>
                <a:ea typeface="Roboto" panose="02000000000000000000" pitchFamily="2" charset="0"/>
              </a:rPr>
              <a:t>Description 1</a:t>
            </a:r>
          </a:p>
        </p:txBody>
      </p:sp>
      <p:sp>
        <p:nvSpPr>
          <p:cNvPr id="125" name="TextBox 124">
            <a:extLst>
              <a:ext uri="{FF2B5EF4-FFF2-40B4-BE49-F238E27FC236}">
                <a16:creationId xmlns:a16="http://schemas.microsoft.com/office/drawing/2014/main" id="{5505C539-DF1F-46E9-AC5F-2F7AC2F3001F}"/>
              </a:ext>
            </a:extLst>
          </p:cNvPr>
          <p:cNvSpPr txBox="1"/>
          <p:nvPr/>
        </p:nvSpPr>
        <p:spPr>
          <a:xfrm>
            <a:off x="5701000" y="2277200"/>
            <a:ext cx="954855" cy="246221"/>
          </a:xfrm>
          <a:prstGeom prst="rect">
            <a:avLst/>
          </a:prstGeom>
          <a:noFill/>
        </p:spPr>
        <p:txBody>
          <a:bodyPr wrap="square" rtlCol="0" anchor="ctr">
            <a:spAutoFit/>
          </a:bodyPr>
          <a:lstStyle/>
          <a:p>
            <a:pPr algn="ctr"/>
            <a:r>
              <a:rPr lang="en-US" sz="1000" b="1" dirty="0">
                <a:solidFill>
                  <a:schemeClr val="bg1"/>
                </a:solidFill>
                <a:latin typeface="Roboto" panose="02000000000000000000" pitchFamily="2" charset="0"/>
                <a:ea typeface="Roboto" panose="02000000000000000000" pitchFamily="2" charset="0"/>
              </a:rPr>
              <a:t>Description 2</a:t>
            </a:r>
          </a:p>
        </p:txBody>
      </p:sp>
      <p:sp>
        <p:nvSpPr>
          <p:cNvPr id="126" name="TextBox 125">
            <a:extLst>
              <a:ext uri="{FF2B5EF4-FFF2-40B4-BE49-F238E27FC236}">
                <a16:creationId xmlns:a16="http://schemas.microsoft.com/office/drawing/2014/main" id="{EA17D209-D5C3-4E49-9A76-9A814A346473}"/>
              </a:ext>
            </a:extLst>
          </p:cNvPr>
          <p:cNvSpPr txBox="1"/>
          <p:nvPr/>
        </p:nvSpPr>
        <p:spPr>
          <a:xfrm>
            <a:off x="2731633" y="2511252"/>
            <a:ext cx="954855" cy="246221"/>
          </a:xfrm>
          <a:prstGeom prst="rect">
            <a:avLst/>
          </a:prstGeom>
          <a:noFill/>
        </p:spPr>
        <p:txBody>
          <a:bodyPr wrap="square" rtlCol="0" anchor="ctr">
            <a:spAutoFit/>
          </a:bodyPr>
          <a:lstStyle/>
          <a:p>
            <a:pPr algn="ctr"/>
            <a:r>
              <a:rPr lang="en-US" sz="1000" b="1" dirty="0">
                <a:solidFill>
                  <a:schemeClr val="bg1"/>
                </a:solidFill>
                <a:latin typeface="Roboto" panose="02000000000000000000" pitchFamily="2" charset="0"/>
                <a:ea typeface="Roboto" panose="02000000000000000000" pitchFamily="2" charset="0"/>
              </a:rPr>
              <a:t>Description 3</a:t>
            </a:r>
          </a:p>
        </p:txBody>
      </p:sp>
      <p:sp>
        <p:nvSpPr>
          <p:cNvPr id="127" name="TextBox 126">
            <a:extLst>
              <a:ext uri="{FF2B5EF4-FFF2-40B4-BE49-F238E27FC236}">
                <a16:creationId xmlns:a16="http://schemas.microsoft.com/office/drawing/2014/main" id="{CAEF7F12-569E-46D4-8C07-A02AF9DF7364}"/>
              </a:ext>
            </a:extLst>
          </p:cNvPr>
          <p:cNvSpPr txBox="1"/>
          <p:nvPr/>
        </p:nvSpPr>
        <p:spPr>
          <a:xfrm>
            <a:off x="9325451" y="5749960"/>
            <a:ext cx="430376" cy="276999"/>
          </a:xfrm>
          <a:prstGeom prst="rect">
            <a:avLst/>
          </a:prstGeom>
          <a:noFill/>
        </p:spPr>
        <p:txBody>
          <a:bodyPr wrap="square" rtlCol="0" anchor="ctr">
            <a:spAutoFit/>
          </a:bodyPr>
          <a:lstStyle/>
          <a:p>
            <a:pPr algn="ctr"/>
            <a:r>
              <a:rPr lang="en-US" sz="1200" b="1" dirty="0">
                <a:solidFill>
                  <a:schemeClr val="bg1"/>
                </a:solidFill>
                <a:latin typeface="Roboto" panose="02000000000000000000" pitchFamily="2" charset="0"/>
                <a:ea typeface="Roboto" panose="02000000000000000000" pitchFamily="2" charset="0"/>
              </a:rPr>
              <a:t>01</a:t>
            </a:r>
          </a:p>
        </p:txBody>
      </p:sp>
      <p:sp>
        <p:nvSpPr>
          <p:cNvPr id="128" name="TextBox 127">
            <a:extLst>
              <a:ext uri="{FF2B5EF4-FFF2-40B4-BE49-F238E27FC236}">
                <a16:creationId xmlns:a16="http://schemas.microsoft.com/office/drawing/2014/main" id="{95C3A21E-A105-401E-BDC1-7DF95CB05EC6}"/>
              </a:ext>
            </a:extLst>
          </p:cNvPr>
          <p:cNvSpPr txBox="1"/>
          <p:nvPr/>
        </p:nvSpPr>
        <p:spPr>
          <a:xfrm>
            <a:off x="6307314" y="5539371"/>
            <a:ext cx="430376" cy="276999"/>
          </a:xfrm>
          <a:prstGeom prst="rect">
            <a:avLst/>
          </a:prstGeom>
          <a:noFill/>
        </p:spPr>
        <p:txBody>
          <a:bodyPr wrap="square" rtlCol="0" anchor="ctr">
            <a:spAutoFit/>
          </a:bodyPr>
          <a:lstStyle/>
          <a:p>
            <a:pPr algn="ctr"/>
            <a:r>
              <a:rPr lang="en-US" sz="1200" b="1" dirty="0">
                <a:solidFill>
                  <a:schemeClr val="bg1"/>
                </a:solidFill>
                <a:latin typeface="Roboto" panose="02000000000000000000" pitchFamily="2" charset="0"/>
                <a:ea typeface="Roboto" panose="02000000000000000000" pitchFamily="2" charset="0"/>
              </a:rPr>
              <a:t>02</a:t>
            </a:r>
          </a:p>
        </p:txBody>
      </p:sp>
      <p:sp>
        <p:nvSpPr>
          <p:cNvPr id="129" name="TextBox 128">
            <a:extLst>
              <a:ext uri="{FF2B5EF4-FFF2-40B4-BE49-F238E27FC236}">
                <a16:creationId xmlns:a16="http://schemas.microsoft.com/office/drawing/2014/main" id="{9102A8DA-E59E-4015-8A41-614F04059420}"/>
              </a:ext>
            </a:extLst>
          </p:cNvPr>
          <p:cNvSpPr txBox="1"/>
          <p:nvPr/>
        </p:nvSpPr>
        <p:spPr>
          <a:xfrm>
            <a:off x="3352820" y="5326164"/>
            <a:ext cx="430376" cy="276999"/>
          </a:xfrm>
          <a:prstGeom prst="rect">
            <a:avLst/>
          </a:prstGeom>
          <a:noFill/>
        </p:spPr>
        <p:txBody>
          <a:bodyPr wrap="square" rtlCol="0" anchor="ctr">
            <a:spAutoFit/>
          </a:bodyPr>
          <a:lstStyle/>
          <a:p>
            <a:pPr algn="ctr"/>
            <a:r>
              <a:rPr lang="en-US" sz="1200" b="1" dirty="0">
                <a:solidFill>
                  <a:schemeClr val="bg1"/>
                </a:solidFill>
                <a:latin typeface="Roboto" panose="02000000000000000000" pitchFamily="2" charset="0"/>
                <a:ea typeface="Roboto" panose="02000000000000000000" pitchFamily="2" charset="0"/>
              </a:rPr>
              <a:t>03</a:t>
            </a:r>
          </a:p>
        </p:txBody>
      </p:sp>
    </p:spTree>
    <p:extLst>
      <p:ext uri="{BB962C8B-B14F-4D97-AF65-F5344CB8AC3E}">
        <p14:creationId xmlns:p14="http://schemas.microsoft.com/office/powerpoint/2010/main" val="423918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E5A1C8A-A25B-4515-9AF7-80BB0BDFC355}"/>
              </a:ext>
            </a:extLst>
          </p:cNvPr>
          <p:cNvSpPr/>
          <p:nvPr/>
        </p:nvSpPr>
        <p:spPr>
          <a:xfrm>
            <a:off x="6786880" y="531904"/>
            <a:ext cx="4725852" cy="5674256"/>
          </a:xfrm>
          <a:prstGeom prst="roundRect">
            <a:avLst>
              <a:gd name="adj" fmla="val 4710"/>
            </a:avLst>
          </a:prstGeom>
          <a:solidFill>
            <a:srgbClr val="2A2A2A">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1166C8BF-5360-4849-ADD0-8B6DA777462E}"/>
              </a:ext>
            </a:extLst>
          </p:cNvPr>
          <p:cNvSpPr txBox="1"/>
          <p:nvPr/>
        </p:nvSpPr>
        <p:spPr>
          <a:xfrm>
            <a:off x="846586" y="1429295"/>
            <a:ext cx="4162294" cy="584775"/>
          </a:xfrm>
          <a:prstGeom prst="rect">
            <a:avLst/>
          </a:prstGeom>
          <a:noFill/>
        </p:spPr>
        <p:txBody>
          <a:bodyPr wrap="square" rtlCol="0" anchor="b">
            <a:spAutoFit/>
          </a:bodyPr>
          <a:lstStyle/>
          <a:p>
            <a:r>
              <a:rPr lang="en-US" sz="3200" dirty="0">
                <a:solidFill>
                  <a:schemeClr val="accent1"/>
                </a:solidFill>
                <a:latin typeface="Roboto Black" panose="02000000000000000000" pitchFamily="2" charset="0"/>
                <a:ea typeface="Roboto Black" panose="02000000000000000000" pitchFamily="2" charset="0"/>
              </a:rPr>
              <a:t>Introduction</a:t>
            </a:r>
          </a:p>
        </p:txBody>
      </p:sp>
      <p:sp>
        <p:nvSpPr>
          <p:cNvPr id="82" name="TextBox 81">
            <a:extLst>
              <a:ext uri="{FF2B5EF4-FFF2-40B4-BE49-F238E27FC236}">
                <a16:creationId xmlns:a16="http://schemas.microsoft.com/office/drawing/2014/main" id="{53CA8019-62E1-4F74-8166-1693DBBBF76A}"/>
              </a:ext>
            </a:extLst>
          </p:cNvPr>
          <p:cNvSpPr txBox="1"/>
          <p:nvPr/>
        </p:nvSpPr>
        <p:spPr>
          <a:xfrm>
            <a:off x="1178560" y="3087469"/>
            <a:ext cx="3830320" cy="1569660"/>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p>
        </p:txBody>
      </p:sp>
      <p:grpSp>
        <p:nvGrpSpPr>
          <p:cNvPr id="167" name="Group 166">
            <a:extLst>
              <a:ext uri="{FF2B5EF4-FFF2-40B4-BE49-F238E27FC236}">
                <a16:creationId xmlns:a16="http://schemas.microsoft.com/office/drawing/2014/main" id="{9068FF16-6EB3-4520-A0A2-C91C9EA683E9}"/>
              </a:ext>
            </a:extLst>
          </p:cNvPr>
          <p:cNvGrpSpPr/>
          <p:nvPr/>
        </p:nvGrpSpPr>
        <p:grpSpPr>
          <a:xfrm>
            <a:off x="7582626" y="5013960"/>
            <a:ext cx="3134360" cy="1471930"/>
            <a:chOff x="7968706" y="4719320"/>
            <a:chExt cx="3134360" cy="1471930"/>
          </a:xfrm>
        </p:grpSpPr>
        <p:sp>
          <p:nvSpPr>
            <p:cNvPr id="87" name="Rectangle: Rounded Corners 86">
              <a:extLst>
                <a:ext uri="{FF2B5EF4-FFF2-40B4-BE49-F238E27FC236}">
                  <a16:creationId xmlns:a16="http://schemas.microsoft.com/office/drawing/2014/main" id="{74B3736E-8CDD-4311-9884-12DB1C403B9F}"/>
                </a:ext>
              </a:extLst>
            </p:cNvPr>
            <p:cNvSpPr/>
            <p:nvPr/>
          </p:nvSpPr>
          <p:spPr>
            <a:xfrm>
              <a:off x="7968706" y="4719320"/>
              <a:ext cx="3134360" cy="1471930"/>
            </a:xfrm>
            <a:prstGeom prst="roundRect">
              <a:avLst>
                <a:gd name="adj" fmla="val 9236"/>
              </a:avLst>
            </a:prstGeom>
            <a:solidFill>
              <a:schemeClr val="accent1"/>
            </a:solidFill>
            <a:ln>
              <a:noFill/>
            </a:ln>
            <a:effectLst>
              <a:outerShdw blurRad="3683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0" name="Group 159">
              <a:extLst>
                <a:ext uri="{FF2B5EF4-FFF2-40B4-BE49-F238E27FC236}">
                  <a16:creationId xmlns:a16="http://schemas.microsoft.com/office/drawing/2014/main" id="{FCBD63D6-1204-4162-A923-28088732F432}"/>
                </a:ext>
              </a:extLst>
            </p:cNvPr>
            <p:cNvGrpSpPr/>
            <p:nvPr/>
          </p:nvGrpSpPr>
          <p:grpSpPr>
            <a:xfrm>
              <a:off x="8068492" y="5052583"/>
              <a:ext cx="2934788" cy="807200"/>
              <a:chOff x="8311165" y="4963508"/>
              <a:chExt cx="2934788" cy="807200"/>
            </a:xfrm>
          </p:grpSpPr>
          <p:sp>
            <p:nvSpPr>
              <p:cNvPr id="155" name="Alice Johnson">
                <a:extLst>
                  <a:ext uri="{FF2B5EF4-FFF2-40B4-BE49-F238E27FC236}">
                    <a16:creationId xmlns:a16="http://schemas.microsoft.com/office/drawing/2014/main" id="{3DE2CE10-18E6-4546-93D9-F13E5ABDDA28}"/>
                  </a:ext>
                </a:extLst>
              </p:cNvPr>
              <p:cNvSpPr/>
              <p:nvPr/>
            </p:nvSpPr>
            <p:spPr>
              <a:xfrm>
                <a:off x="9039576" y="4963508"/>
                <a:ext cx="1477969"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b">
                <a:spAutoFit/>
              </a:bodyPr>
              <a:lstStyle>
                <a:lvl1pPr defTabSz="1155700">
                  <a:lnSpc>
                    <a:spcPct val="80000"/>
                  </a:lnSpc>
                  <a:defRPr sz="3000" b="1">
                    <a:solidFill>
                      <a:srgbClr val="323C40"/>
                    </a:solidFill>
                    <a:latin typeface="Ubuntu"/>
                    <a:ea typeface="Ubuntu"/>
                    <a:cs typeface="Ubuntu"/>
                    <a:sym typeface="Ubuntu"/>
                  </a:defRPr>
                </a:lvl1pPr>
              </a:lstStyle>
              <a:p>
                <a:pPr algn="ctr">
                  <a:lnSpc>
                    <a:spcPct val="100000"/>
                  </a:lnSpc>
                </a:pPr>
                <a:r>
                  <a:rPr lang="en-US" sz="1400" dirty="0">
                    <a:solidFill>
                      <a:schemeClr val="bg1"/>
                    </a:solidFill>
                    <a:latin typeface="Roboto" panose="02000000000000000000" pitchFamily="2" charset="0"/>
                    <a:ea typeface="Roboto" panose="02000000000000000000" pitchFamily="2" charset="0"/>
                  </a:rPr>
                  <a:t>Jenever Anderson</a:t>
                </a:r>
                <a:endParaRPr sz="1400" dirty="0">
                  <a:solidFill>
                    <a:schemeClr val="bg1"/>
                  </a:solidFill>
                  <a:latin typeface="Roboto" panose="02000000000000000000" pitchFamily="2" charset="0"/>
                  <a:ea typeface="Roboto" panose="02000000000000000000" pitchFamily="2" charset="0"/>
                </a:endParaRPr>
              </a:p>
            </p:txBody>
          </p:sp>
          <p:sp>
            <p:nvSpPr>
              <p:cNvPr id="157" name="Head of Marketing Dept.">
                <a:extLst>
                  <a:ext uri="{FF2B5EF4-FFF2-40B4-BE49-F238E27FC236}">
                    <a16:creationId xmlns:a16="http://schemas.microsoft.com/office/drawing/2014/main" id="{CE96A871-D996-438A-8A14-0342EE3DB073}"/>
                  </a:ext>
                </a:extLst>
              </p:cNvPr>
              <p:cNvSpPr/>
              <p:nvPr/>
            </p:nvSpPr>
            <p:spPr>
              <a:xfrm>
                <a:off x="8867252" y="5245743"/>
                <a:ext cx="1822615"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defTabSz="1155700">
                  <a:defRPr sz="3000">
                    <a:solidFill>
                      <a:srgbClr val="323C40"/>
                    </a:solidFill>
                    <a:latin typeface="Ubuntu"/>
                    <a:ea typeface="Ubuntu"/>
                    <a:cs typeface="Ubuntu"/>
                    <a:sym typeface="Ubuntu"/>
                  </a:defRPr>
                </a:lvl1pPr>
              </a:lstStyle>
              <a:p>
                <a:pPr algn="ctr"/>
                <a:r>
                  <a:rPr lang="en-US" sz="1400" dirty="0">
                    <a:solidFill>
                      <a:schemeClr val="bg1"/>
                    </a:solidFill>
                    <a:latin typeface="Roboto" panose="02000000000000000000" pitchFamily="2" charset="0"/>
                    <a:ea typeface="Roboto" panose="02000000000000000000" pitchFamily="2" charset="0"/>
                  </a:rPr>
                  <a:t>Chief Executive Officer</a:t>
                </a:r>
              </a:p>
            </p:txBody>
          </p:sp>
          <p:sp>
            <p:nvSpPr>
              <p:cNvPr id="159" name="AliceJohnson@strategy.com">
                <a:extLst>
                  <a:ext uri="{FF2B5EF4-FFF2-40B4-BE49-F238E27FC236}">
                    <a16:creationId xmlns:a16="http://schemas.microsoft.com/office/drawing/2014/main" id="{89888411-AF6B-4864-AA42-1D488656358B}"/>
                  </a:ext>
                </a:extLst>
              </p:cNvPr>
              <p:cNvSpPr/>
              <p:nvPr/>
            </p:nvSpPr>
            <p:spPr>
              <a:xfrm>
                <a:off x="8311165" y="5596558"/>
                <a:ext cx="2934788" cy="174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1155700">
                  <a:lnSpc>
                    <a:spcPct val="80000"/>
                  </a:lnSpc>
                  <a:defRPr sz="3000">
                    <a:solidFill>
                      <a:srgbClr val="323C40"/>
                    </a:solidFill>
                    <a:latin typeface="Ubuntu"/>
                    <a:ea typeface="Ubuntu"/>
                    <a:cs typeface="Ubuntu"/>
                    <a:sym typeface="Ubuntu"/>
                  </a:defRPr>
                </a:lvl1pPr>
              </a:lstStyle>
              <a:p>
                <a:pPr algn="ctr"/>
                <a:r>
                  <a:rPr lang="en-US" sz="1400" dirty="0">
                    <a:solidFill>
                      <a:schemeClr val="bg1"/>
                    </a:solidFill>
                    <a:latin typeface="Roboto" panose="02000000000000000000" pitchFamily="2" charset="0"/>
                    <a:ea typeface="Roboto" panose="02000000000000000000" pitchFamily="2" charset="0"/>
                  </a:rPr>
                  <a:t>Jiff.anderson</a:t>
                </a:r>
                <a:r>
                  <a:rPr sz="1400" dirty="0">
                    <a:solidFill>
                      <a:schemeClr val="bg1"/>
                    </a:solidFill>
                    <a:latin typeface="Roboto" panose="02000000000000000000" pitchFamily="2" charset="0"/>
                    <a:ea typeface="Roboto" panose="02000000000000000000" pitchFamily="2" charset="0"/>
                  </a:rPr>
                  <a:t>@</a:t>
                </a:r>
                <a:r>
                  <a:rPr lang="en-US" sz="1400" dirty="0">
                    <a:solidFill>
                      <a:schemeClr val="bg1"/>
                    </a:solidFill>
                    <a:latin typeface="Roboto" panose="02000000000000000000" pitchFamily="2" charset="0"/>
                    <a:ea typeface="Roboto" panose="02000000000000000000" pitchFamily="2" charset="0"/>
                  </a:rPr>
                  <a:t>mail</a:t>
                </a:r>
                <a:r>
                  <a:rPr sz="1400" dirty="0">
                    <a:solidFill>
                      <a:schemeClr val="bg1"/>
                    </a:solidFill>
                    <a:latin typeface="Roboto" panose="02000000000000000000" pitchFamily="2" charset="0"/>
                    <a:ea typeface="Roboto" panose="02000000000000000000" pitchFamily="2" charset="0"/>
                  </a:rPr>
                  <a:t>.com</a:t>
                </a:r>
              </a:p>
            </p:txBody>
          </p:sp>
        </p:grpSp>
      </p:grpSp>
      <p:sp>
        <p:nvSpPr>
          <p:cNvPr id="173" name="TextBox 172">
            <a:extLst>
              <a:ext uri="{FF2B5EF4-FFF2-40B4-BE49-F238E27FC236}">
                <a16:creationId xmlns:a16="http://schemas.microsoft.com/office/drawing/2014/main" id="{CDC03B31-14B2-4D1E-881B-6D3A3DEFFF70}"/>
              </a:ext>
            </a:extLst>
          </p:cNvPr>
          <p:cNvSpPr txBox="1"/>
          <p:nvPr/>
        </p:nvSpPr>
        <p:spPr>
          <a:xfrm>
            <a:off x="679268" y="2559987"/>
            <a:ext cx="877328" cy="1446550"/>
          </a:xfrm>
          <a:prstGeom prst="rect">
            <a:avLst/>
          </a:prstGeom>
          <a:noFill/>
        </p:spPr>
        <p:txBody>
          <a:bodyPr wrap="square" rtlCol="0" anchor="ctr">
            <a:spAutoFit/>
          </a:bodyPr>
          <a:lstStyle/>
          <a:p>
            <a:r>
              <a:rPr lang="en-US" sz="8800" dirty="0">
                <a:solidFill>
                  <a:schemeClr val="accent1"/>
                </a:solidFill>
                <a:latin typeface="Roboto" panose="02000000000000000000" pitchFamily="2" charset="0"/>
                <a:ea typeface="Roboto" panose="02000000000000000000" pitchFamily="2" charset="0"/>
              </a:rPr>
              <a:t>“</a:t>
            </a:r>
          </a:p>
        </p:txBody>
      </p:sp>
      <p:sp>
        <p:nvSpPr>
          <p:cNvPr id="174" name="TextBox 173">
            <a:extLst>
              <a:ext uri="{FF2B5EF4-FFF2-40B4-BE49-F238E27FC236}">
                <a16:creationId xmlns:a16="http://schemas.microsoft.com/office/drawing/2014/main" id="{128023CA-84EA-41AB-9E3E-B5618B0591F1}"/>
              </a:ext>
            </a:extLst>
          </p:cNvPr>
          <p:cNvSpPr txBox="1"/>
          <p:nvPr/>
        </p:nvSpPr>
        <p:spPr>
          <a:xfrm>
            <a:off x="4807745" y="4116117"/>
            <a:ext cx="877328" cy="1446550"/>
          </a:xfrm>
          <a:prstGeom prst="rect">
            <a:avLst/>
          </a:prstGeom>
          <a:noFill/>
        </p:spPr>
        <p:txBody>
          <a:bodyPr wrap="square" rtlCol="0" anchor="ctr">
            <a:spAutoFit/>
          </a:bodyPr>
          <a:lstStyle/>
          <a:p>
            <a:r>
              <a:rPr lang="en-US" sz="8800" dirty="0">
                <a:solidFill>
                  <a:schemeClr val="accent1"/>
                </a:solidFill>
                <a:latin typeface="Roboto" panose="02000000000000000000" pitchFamily="2" charset="0"/>
                <a:ea typeface="Roboto" panose="02000000000000000000" pitchFamily="2" charset="0"/>
              </a:rPr>
              <a:t>“</a:t>
            </a:r>
          </a:p>
        </p:txBody>
      </p:sp>
      <p:sp>
        <p:nvSpPr>
          <p:cNvPr id="175" name="TextBox 174">
            <a:extLst>
              <a:ext uri="{FF2B5EF4-FFF2-40B4-BE49-F238E27FC236}">
                <a16:creationId xmlns:a16="http://schemas.microsoft.com/office/drawing/2014/main" id="{CE3430CD-3B16-4816-9CD0-EA3BA334D601}"/>
              </a:ext>
            </a:extLst>
          </p:cNvPr>
          <p:cNvSpPr txBox="1"/>
          <p:nvPr/>
        </p:nvSpPr>
        <p:spPr>
          <a:xfrm>
            <a:off x="1077993" y="4971398"/>
            <a:ext cx="3830320" cy="276999"/>
          </a:xfrm>
          <a:prstGeom prst="rect">
            <a:avLst/>
          </a:prstGeom>
          <a:noFill/>
        </p:spPr>
        <p:txBody>
          <a:bodyPr wrap="square" rtlCol="0">
            <a:spAutoFit/>
          </a:bodyPr>
          <a:lstStyle/>
          <a:p>
            <a:pPr>
              <a:lnSpc>
                <a:spcPct val="100000"/>
              </a:lnSpc>
            </a:pPr>
            <a:r>
              <a:rPr lang="en-US" sz="1200" b="1" dirty="0">
                <a:latin typeface="Roboto" panose="02000000000000000000" pitchFamily="2" charset="0"/>
                <a:ea typeface="Roboto" panose="02000000000000000000" pitchFamily="2" charset="0"/>
              </a:rPr>
              <a:t>Jenever Anderson</a:t>
            </a:r>
          </a:p>
        </p:txBody>
      </p:sp>
      <p:sp>
        <p:nvSpPr>
          <p:cNvPr id="4" name="Picture Placeholder 3">
            <a:extLst>
              <a:ext uri="{FF2B5EF4-FFF2-40B4-BE49-F238E27FC236}">
                <a16:creationId xmlns:a16="http://schemas.microsoft.com/office/drawing/2014/main" id="{34393993-235F-4688-B04D-7D8693D8DDF5}"/>
              </a:ext>
            </a:extLst>
          </p:cNvPr>
          <p:cNvSpPr>
            <a:spLocks noGrp="1"/>
          </p:cNvSpPr>
          <p:nvPr>
            <p:ph type="pic" sz="quarter" idx="13"/>
          </p:nvPr>
        </p:nvSpPr>
        <p:spPr/>
      </p:sp>
    </p:spTree>
    <p:extLst>
      <p:ext uri="{BB962C8B-B14F-4D97-AF65-F5344CB8AC3E}">
        <p14:creationId xmlns:p14="http://schemas.microsoft.com/office/powerpoint/2010/main" val="15605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A2201B-3615-44F3-9337-928A55A8E3F3}"/>
              </a:ext>
            </a:extLst>
          </p:cNvPr>
          <p:cNvGrpSpPr/>
          <p:nvPr/>
        </p:nvGrpSpPr>
        <p:grpSpPr>
          <a:xfrm>
            <a:off x="2966327" y="489802"/>
            <a:ext cx="6259346" cy="984885"/>
            <a:chOff x="2966327" y="489802"/>
            <a:chExt cx="6259346" cy="984885"/>
          </a:xfrm>
        </p:grpSpPr>
        <p:sp>
          <p:nvSpPr>
            <p:cNvPr id="3" name="TextBox 2">
              <a:extLst>
                <a:ext uri="{FF2B5EF4-FFF2-40B4-BE49-F238E27FC236}">
                  <a16:creationId xmlns:a16="http://schemas.microsoft.com/office/drawing/2014/main" id="{71474006-40E7-4783-ACE8-65D7A243FA9B}"/>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Balanced Scorecard Framework</a:t>
              </a:r>
            </a:p>
          </p:txBody>
        </p:sp>
        <p:sp>
          <p:nvSpPr>
            <p:cNvPr id="4" name="TextBox 3">
              <a:extLst>
                <a:ext uri="{FF2B5EF4-FFF2-40B4-BE49-F238E27FC236}">
                  <a16:creationId xmlns:a16="http://schemas.microsoft.com/office/drawing/2014/main" id="{51ADC818-698A-4BD2-A023-0135DF83722B}"/>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cxnSp>
        <p:nvCxnSpPr>
          <p:cNvPr id="11" name="Connector: Curved 10">
            <a:extLst>
              <a:ext uri="{FF2B5EF4-FFF2-40B4-BE49-F238E27FC236}">
                <a16:creationId xmlns:a16="http://schemas.microsoft.com/office/drawing/2014/main" id="{E66D497F-DADE-4DBE-9AE5-8BB0656E185C}"/>
              </a:ext>
            </a:extLst>
          </p:cNvPr>
          <p:cNvCxnSpPr>
            <a:cxnSpLocks/>
            <a:stCxn id="29" idx="0"/>
            <a:endCxn id="5" idx="3"/>
          </p:cNvCxnSpPr>
          <p:nvPr/>
        </p:nvCxnSpPr>
        <p:spPr>
          <a:xfrm rot="16200000" flipV="1">
            <a:off x="8313875" y="1212841"/>
            <a:ext cx="883889" cy="3389842"/>
          </a:xfrm>
          <a:prstGeom prst="curvedConnector2">
            <a:avLst/>
          </a:prstGeom>
          <a:ln w="104775">
            <a:solidFill>
              <a:schemeClr val="tx2">
                <a:alpha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D506C480-BD0D-4C50-96C2-6D736D8141D3}"/>
              </a:ext>
            </a:extLst>
          </p:cNvPr>
          <p:cNvCxnSpPr>
            <a:cxnSpLocks/>
            <a:stCxn id="24" idx="0"/>
            <a:endCxn id="5" idx="1"/>
          </p:cNvCxnSpPr>
          <p:nvPr/>
        </p:nvCxnSpPr>
        <p:spPr>
          <a:xfrm rot="5400000" flipH="1" flipV="1">
            <a:off x="2797085" y="1409993"/>
            <a:ext cx="883889" cy="2995538"/>
          </a:xfrm>
          <a:prstGeom prst="curvedConnector2">
            <a:avLst/>
          </a:prstGeom>
          <a:ln w="104775">
            <a:solidFill>
              <a:schemeClr val="tx2">
                <a:alpha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82AAC6-0B81-4A69-9B5E-7E95BB4AF4FD}"/>
              </a:ext>
            </a:extLst>
          </p:cNvPr>
          <p:cNvCxnSpPr>
            <a:cxnSpLocks/>
            <a:stCxn id="5" idx="2"/>
            <a:endCxn id="9" idx="0"/>
          </p:cNvCxnSpPr>
          <p:nvPr/>
        </p:nvCxnSpPr>
        <p:spPr>
          <a:xfrm>
            <a:off x="5898848" y="3130037"/>
            <a:ext cx="0" cy="632379"/>
          </a:xfrm>
          <a:prstGeom prst="line">
            <a:avLst/>
          </a:prstGeom>
          <a:ln w="104775">
            <a:solidFill>
              <a:schemeClr val="tx2">
                <a:alpha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6CBE75F-EFDD-4C8D-A333-4BEAB4609A2C}"/>
              </a:ext>
            </a:extLst>
          </p:cNvPr>
          <p:cNvGrpSpPr/>
          <p:nvPr/>
        </p:nvGrpSpPr>
        <p:grpSpPr>
          <a:xfrm>
            <a:off x="4736798" y="1801597"/>
            <a:ext cx="2324100" cy="1328440"/>
            <a:chOff x="4991100" y="1917710"/>
            <a:chExt cx="2324100" cy="1328440"/>
          </a:xfrm>
        </p:grpSpPr>
        <p:sp>
          <p:nvSpPr>
            <p:cNvPr id="5" name="Rectangle: Rounded Corners 4">
              <a:extLst>
                <a:ext uri="{FF2B5EF4-FFF2-40B4-BE49-F238E27FC236}">
                  <a16:creationId xmlns:a16="http://schemas.microsoft.com/office/drawing/2014/main" id="{544E4573-D001-4193-93FF-1A5FE2F81511}"/>
                </a:ext>
              </a:extLst>
            </p:cNvPr>
            <p:cNvSpPr/>
            <p:nvPr/>
          </p:nvSpPr>
          <p:spPr>
            <a:xfrm>
              <a:off x="4991100" y="1917710"/>
              <a:ext cx="2324100" cy="1328440"/>
            </a:xfrm>
            <a:prstGeom prst="roundRect">
              <a:avLst>
                <a:gd name="adj" fmla="val 58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A3733AC-9313-40F9-9271-0FCD6B4331FA}"/>
                </a:ext>
              </a:extLst>
            </p:cNvPr>
            <p:cNvSpPr txBox="1"/>
            <p:nvPr/>
          </p:nvSpPr>
          <p:spPr>
            <a:xfrm>
              <a:off x="5087355" y="2104877"/>
              <a:ext cx="2131590" cy="95410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Financial</a:t>
              </a:r>
              <a:br>
                <a:rPr lang="en-US" sz="1600" b="1" dirty="0">
                  <a:solidFill>
                    <a:schemeClr val="bg1"/>
                  </a:solidFill>
                  <a:latin typeface="Roboto" panose="02000000000000000000" pitchFamily="2" charset="0"/>
                  <a:ea typeface="Roboto" panose="02000000000000000000" pitchFamily="2" charset="0"/>
                </a:rPr>
              </a:br>
              <a:endParaRPr lang="en-US" sz="600" b="1" dirty="0">
                <a:solidFill>
                  <a:schemeClr val="bg1"/>
                </a:solidFill>
                <a:latin typeface="Roboto" panose="02000000000000000000" pitchFamily="2" charset="0"/>
                <a:ea typeface="Roboto" panose="02000000000000000000" pitchFamily="2" charset="0"/>
              </a:endParaRPr>
            </a:p>
            <a:p>
              <a:pPr algn="ctr"/>
              <a:r>
                <a:rPr lang="en-US" sz="1200" dirty="0">
                  <a:solidFill>
                    <a:schemeClr val="bg1"/>
                  </a:solidFill>
                  <a:latin typeface="Roboto" panose="02000000000000000000" pitchFamily="2" charset="0"/>
                  <a:ea typeface="Roboto" panose="02000000000000000000" pitchFamily="2" charset="0"/>
                </a:rPr>
                <a:t>To succeed financially, how </a:t>
              </a:r>
            </a:p>
            <a:p>
              <a:pPr algn="ctr"/>
              <a:r>
                <a:rPr lang="en-US" sz="1200" dirty="0">
                  <a:solidFill>
                    <a:schemeClr val="bg1"/>
                  </a:solidFill>
                  <a:latin typeface="Roboto" panose="02000000000000000000" pitchFamily="2" charset="0"/>
                  <a:ea typeface="Roboto" panose="02000000000000000000" pitchFamily="2" charset="0"/>
                </a:rPr>
                <a:t>should we appear to our shareholders?</a:t>
              </a:r>
            </a:p>
          </p:txBody>
        </p:sp>
      </p:grpSp>
      <p:grpSp>
        <p:nvGrpSpPr>
          <p:cNvPr id="48" name="Group 47">
            <a:extLst>
              <a:ext uri="{FF2B5EF4-FFF2-40B4-BE49-F238E27FC236}">
                <a16:creationId xmlns:a16="http://schemas.microsoft.com/office/drawing/2014/main" id="{7835ABFA-1B98-4F46-9521-A79414B67CEE}"/>
              </a:ext>
            </a:extLst>
          </p:cNvPr>
          <p:cNvGrpSpPr/>
          <p:nvPr/>
        </p:nvGrpSpPr>
        <p:grpSpPr>
          <a:xfrm>
            <a:off x="4889198" y="3762416"/>
            <a:ext cx="2019300" cy="503020"/>
            <a:chOff x="5143500" y="3886100"/>
            <a:chExt cx="2019300" cy="503020"/>
          </a:xfrm>
        </p:grpSpPr>
        <p:sp>
          <p:nvSpPr>
            <p:cNvPr id="9" name="Rectangle: Rounded Corners 8">
              <a:extLst>
                <a:ext uri="{FF2B5EF4-FFF2-40B4-BE49-F238E27FC236}">
                  <a16:creationId xmlns:a16="http://schemas.microsoft.com/office/drawing/2014/main" id="{A07A4295-C10B-4A05-B690-B1BC775D6AF9}"/>
                </a:ext>
              </a:extLst>
            </p:cNvPr>
            <p:cNvSpPr/>
            <p:nvPr/>
          </p:nvSpPr>
          <p:spPr>
            <a:xfrm>
              <a:off x="5143500" y="3886100"/>
              <a:ext cx="2019300" cy="503020"/>
            </a:xfrm>
            <a:prstGeom prst="roundRect">
              <a:avLst>
                <a:gd name="adj" fmla="val 1327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4715509A-89A4-4A25-951D-D3F1DF544156}"/>
                </a:ext>
              </a:extLst>
            </p:cNvPr>
            <p:cNvSpPr txBox="1"/>
            <p:nvPr/>
          </p:nvSpPr>
          <p:spPr>
            <a:xfrm>
              <a:off x="5257799" y="3983721"/>
              <a:ext cx="1790702" cy="30777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Market Disruption</a:t>
              </a:r>
            </a:p>
          </p:txBody>
        </p:sp>
      </p:grpSp>
      <p:grpSp>
        <p:nvGrpSpPr>
          <p:cNvPr id="23" name="Group 22">
            <a:extLst>
              <a:ext uri="{FF2B5EF4-FFF2-40B4-BE49-F238E27FC236}">
                <a16:creationId xmlns:a16="http://schemas.microsoft.com/office/drawing/2014/main" id="{DDFB3446-2DFD-4FC6-B9C3-C518DE662249}"/>
              </a:ext>
            </a:extLst>
          </p:cNvPr>
          <p:cNvGrpSpPr/>
          <p:nvPr/>
        </p:nvGrpSpPr>
        <p:grpSpPr>
          <a:xfrm>
            <a:off x="579210" y="3349706"/>
            <a:ext cx="2324100" cy="1328440"/>
            <a:chOff x="4991100" y="1917710"/>
            <a:chExt cx="2324100" cy="1328440"/>
          </a:xfrm>
        </p:grpSpPr>
        <p:sp>
          <p:nvSpPr>
            <p:cNvPr id="24" name="Rectangle: Rounded Corners 23">
              <a:extLst>
                <a:ext uri="{FF2B5EF4-FFF2-40B4-BE49-F238E27FC236}">
                  <a16:creationId xmlns:a16="http://schemas.microsoft.com/office/drawing/2014/main" id="{B35A91F6-2878-4717-96BF-389F27AD750B}"/>
                </a:ext>
              </a:extLst>
            </p:cNvPr>
            <p:cNvSpPr/>
            <p:nvPr/>
          </p:nvSpPr>
          <p:spPr>
            <a:xfrm>
              <a:off x="4991100" y="1917710"/>
              <a:ext cx="2324100" cy="1328440"/>
            </a:xfrm>
            <a:prstGeom prst="roundRect">
              <a:avLst>
                <a:gd name="adj" fmla="val 58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3FAFD98-9E97-43EA-A67E-9E250BE0925B}"/>
                </a:ext>
              </a:extLst>
            </p:cNvPr>
            <p:cNvSpPr txBox="1"/>
            <p:nvPr/>
          </p:nvSpPr>
          <p:spPr>
            <a:xfrm>
              <a:off x="5087355" y="2104877"/>
              <a:ext cx="2131590" cy="95410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Customer</a:t>
              </a:r>
              <a:br>
                <a:rPr lang="en-US" sz="1600" b="1" dirty="0">
                  <a:solidFill>
                    <a:schemeClr val="bg1"/>
                  </a:solidFill>
                  <a:latin typeface="Roboto" panose="02000000000000000000" pitchFamily="2" charset="0"/>
                  <a:ea typeface="Roboto" panose="02000000000000000000" pitchFamily="2" charset="0"/>
                </a:rPr>
              </a:br>
              <a:endParaRPr lang="en-US" sz="600" b="1" dirty="0">
                <a:solidFill>
                  <a:schemeClr val="bg1"/>
                </a:solidFill>
                <a:latin typeface="Roboto" panose="02000000000000000000" pitchFamily="2" charset="0"/>
                <a:ea typeface="Roboto" panose="02000000000000000000" pitchFamily="2" charset="0"/>
              </a:endParaRPr>
            </a:p>
            <a:p>
              <a:pPr algn="ctr"/>
              <a:r>
                <a:rPr lang="en-US" sz="1200" dirty="0">
                  <a:solidFill>
                    <a:schemeClr val="bg1"/>
                  </a:solidFill>
                  <a:latin typeface="Roboto" panose="02000000000000000000" pitchFamily="2" charset="0"/>
                  <a:ea typeface="Roboto" panose="02000000000000000000" pitchFamily="2" charset="0"/>
                </a:rPr>
                <a:t>To achieve our vision, how you should appear to our customers</a:t>
              </a:r>
            </a:p>
          </p:txBody>
        </p:sp>
      </p:grpSp>
      <p:grpSp>
        <p:nvGrpSpPr>
          <p:cNvPr id="26" name="Group 25">
            <a:extLst>
              <a:ext uri="{FF2B5EF4-FFF2-40B4-BE49-F238E27FC236}">
                <a16:creationId xmlns:a16="http://schemas.microsoft.com/office/drawing/2014/main" id="{C6748633-84DE-4AAF-BA2E-8B1115D69D29}"/>
              </a:ext>
            </a:extLst>
          </p:cNvPr>
          <p:cNvGrpSpPr/>
          <p:nvPr/>
        </p:nvGrpSpPr>
        <p:grpSpPr>
          <a:xfrm>
            <a:off x="9288690" y="3349706"/>
            <a:ext cx="2324100" cy="1328440"/>
            <a:chOff x="4991100" y="1917710"/>
            <a:chExt cx="2324100" cy="1328440"/>
          </a:xfrm>
        </p:grpSpPr>
        <p:sp>
          <p:nvSpPr>
            <p:cNvPr id="29" name="Rectangle: Rounded Corners 28">
              <a:extLst>
                <a:ext uri="{FF2B5EF4-FFF2-40B4-BE49-F238E27FC236}">
                  <a16:creationId xmlns:a16="http://schemas.microsoft.com/office/drawing/2014/main" id="{67E84195-BAFE-4D73-8E31-8F5E167B13C3}"/>
                </a:ext>
              </a:extLst>
            </p:cNvPr>
            <p:cNvSpPr/>
            <p:nvPr/>
          </p:nvSpPr>
          <p:spPr>
            <a:xfrm>
              <a:off x="4991100" y="1917710"/>
              <a:ext cx="2324100" cy="1328440"/>
            </a:xfrm>
            <a:prstGeom prst="roundRect">
              <a:avLst>
                <a:gd name="adj" fmla="val 58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5F9B01F-F679-4521-B22C-B4149AF16D11}"/>
                </a:ext>
              </a:extLst>
            </p:cNvPr>
            <p:cNvSpPr txBox="1"/>
            <p:nvPr/>
          </p:nvSpPr>
          <p:spPr>
            <a:xfrm>
              <a:off x="5047192" y="2012544"/>
              <a:ext cx="2211916" cy="1138773"/>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Internal Processes</a:t>
              </a:r>
              <a:br>
                <a:rPr lang="en-US" sz="1600" b="1" dirty="0">
                  <a:solidFill>
                    <a:schemeClr val="bg1"/>
                  </a:solidFill>
                  <a:latin typeface="Roboto" panose="02000000000000000000" pitchFamily="2" charset="0"/>
                  <a:ea typeface="Roboto" panose="02000000000000000000" pitchFamily="2" charset="0"/>
                </a:rPr>
              </a:br>
              <a:endParaRPr lang="en-US" sz="600" b="1" dirty="0">
                <a:solidFill>
                  <a:schemeClr val="bg1"/>
                </a:solidFill>
                <a:latin typeface="Roboto" panose="02000000000000000000" pitchFamily="2" charset="0"/>
                <a:ea typeface="Roboto" panose="02000000000000000000" pitchFamily="2" charset="0"/>
              </a:endParaRPr>
            </a:p>
            <a:p>
              <a:pPr algn="ctr"/>
              <a:r>
                <a:rPr lang="en-US" sz="1200" dirty="0">
                  <a:solidFill>
                    <a:schemeClr val="bg1"/>
                  </a:solidFill>
                  <a:latin typeface="Roboto" panose="02000000000000000000" pitchFamily="2" charset="0"/>
                  <a:ea typeface="Roboto" panose="02000000000000000000" pitchFamily="2" charset="0"/>
                </a:rPr>
                <a:t>To satisfy our shareholders and customers, what business processes should we excel at?</a:t>
              </a:r>
            </a:p>
          </p:txBody>
        </p:sp>
      </p:grpSp>
      <p:grpSp>
        <p:nvGrpSpPr>
          <p:cNvPr id="32" name="Group 31">
            <a:extLst>
              <a:ext uri="{FF2B5EF4-FFF2-40B4-BE49-F238E27FC236}">
                <a16:creationId xmlns:a16="http://schemas.microsoft.com/office/drawing/2014/main" id="{F5DA486F-E300-486B-9F7E-47870D9D4BFD}"/>
              </a:ext>
            </a:extLst>
          </p:cNvPr>
          <p:cNvGrpSpPr/>
          <p:nvPr/>
        </p:nvGrpSpPr>
        <p:grpSpPr>
          <a:xfrm>
            <a:off x="4736798" y="4897816"/>
            <a:ext cx="2324100" cy="1328440"/>
            <a:chOff x="4991100" y="1917710"/>
            <a:chExt cx="2324100" cy="1328440"/>
          </a:xfrm>
        </p:grpSpPr>
        <p:sp>
          <p:nvSpPr>
            <p:cNvPr id="33" name="Rectangle: Rounded Corners 32">
              <a:extLst>
                <a:ext uri="{FF2B5EF4-FFF2-40B4-BE49-F238E27FC236}">
                  <a16:creationId xmlns:a16="http://schemas.microsoft.com/office/drawing/2014/main" id="{15AC1F96-7281-4D24-BB71-777F44651D31}"/>
                </a:ext>
              </a:extLst>
            </p:cNvPr>
            <p:cNvSpPr/>
            <p:nvPr/>
          </p:nvSpPr>
          <p:spPr>
            <a:xfrm>
              <a:off x="4991100" y="1917710"/>
              <a:ext cx="2324100" cy="1328440"/>
            </a:xfrm>
            <a:prstGeom prst="roundRect">
              <a:avLst>
                <a:gd name="adj" fmla="val 58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1FCB217-BEC9-49B8-95D2-D8746E756465}"/>
                </a:ext>
              </a:extLst>
            </p:cNvPr>
            <p:cNvSpPr txBox="1"/>
            <p:nvPr/>
          </p:nvSpPr>
          <p:spPr>
            <a:xfrm>
              <a:off x="5087355" y="2104877"/>
              <a:ext cx="2131590" cy="95410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Learning &amp; Growth</a:t>
              </a:r>
              <a:br>
                <a:rPr lang="en-US" sz="1600" b="1" dirty="0">
                  <a:solidFill>
                    <a:schemeClr val="bg1"/>
                  </a:solidFill>
                  <a:latin typeface="Roboto" panose="02000000000000000000" pitchFamily="2" charset="0"/>
                  <a:ea typeface="Roboto" panose="02000000000000000000" pitchFamily="2" charset="0"/>
                </a:rPr>
              </a:br>
              <a:endParaRPr lang="en-US" sz="600" b="1" dirty="0">
                <a:solidFill>
                  <a:schemeClr val="bg1"/>
                </a:solidFill>
                <a:latin typeface="Roboto" panose="02000000000000000000" pitchFamily="2" charset="0"/>
                <a:ea typeface="Roboto" panose="02000000000000000000" pitchFamily="2" charset="0"/>
              </a:endParaRPr>
            </a:p>
            <a:p>
              <a:pPr algn="ctr"/>
              <a:r>
                <a:rPr lang="en-US" sz="1200" dirty="0">
                  <a:solidFill>
                    <a:schemeClr val="bg1"/>
                  </a:solidFill>
                  <a:latin typeface="Roboto" panose="02000000000000000000" pitchFamily="2" charset="0"/>
                  <a:ea typeface="Roboto" panose="02000000000000000000" pitchFamily="2" charset="0"/>
                </a:rPr>
                <a:t>To achieve our vision, how will we sustain our ability to change and improve?</a:t>
              </a:r>
            </a:p>
          </p:txBody>
        </p:sp>
      </p:grpSp>
      <p:cxnSp>
        <p:nvCxnSpPr>
          <p:cNvPr id="35" name="Connector: Curved 34">
            <a:extLst>
              <a:ext uri="{FF2B5EF4-FFF2-40B4-BE49-F238E27FC236}">
                <a16:creationId xmlns:a16="http://schemas.microsoft.com/office/drawing/2014/main" id="{D9DEE722-0DF3-4132-A4BC-3ED336536E7B}"/>
              </a:ext>
            </a:extLst>
          </p:cNvPr>
          <p:cNvCxnSpPr>
            <a:cxnSpLocks/>
            <a:stCxn id="29" idx="2"/>
            <a:endCxn id="33" idx="3"/>
          </p:cNvCxnSpPr>
          <p:nvPr/>
        </p:nvCxnSpPr>
        <p:spPr>
          <a:xfrm rot="5400000">
            <a:off x="8313874" y="3425170"/>
            <a:ext cx="883890" cy="3389842"/>
          </a:xfrm>
          <a:prstGeom prst="curvedConnector2">
            <a:avLst/>
          </a:prstGeom>
          <a:ln w="104775">
            <a:solidFill>
              <a:schemeClr val="tx2">
                <a:alpha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5BBC3372-774D-4AF1-AAC5-087788622054}"/>
              </a:ext>
            </a:extLst>
          </p:cNvPr>
          <p:cNvCxnSpPr>
            <a:cxnSpLocks/>
            <a:stCxn id="24" idx="2"/>
            <a:endCxn id="33" idx="1"/>
          </p:cNvCxnSpPr>
          <p:nvPr/>
        </p:nvCxnSpPr>
        <p:spPr>
          <a:xfrm rot="16200000" flipH="1">
            <a:off x="2797084" y="3622322"/>
            <a:ext cx="883890" cy="2995538"/>
          </a:xfrm>
          <a:prstGeom prst="curvedConnector2">
            <a:avLst/>
          </a:prstGeom>
          <a:ln w="104775">
            <a:solidFill>
              <a:schemeClr val="tx2">
                <a:alpha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4786B2-A264-44D4-B453-44E2833A5883}"/>
              </a:ext>
            </a:extLst>
          </p:cNvPr>
          <p:cNvCxnSpPr>
            <a:cxnSpLocks/>
            <a:stCxn id="9" idx="2"/>
            <a:endCxn id="33" idx="0"/>
          </p:cNvCxnSpPr>
          <p:nvPr/>
        </p:nvCxnSpPr>
        <p:spPr>
          <a:xfrm>
            <a:off x="5898848" y="4265436"/>
            <a:ext cx="0" cy="632380"/>
          </a:xfrm>
          <a:prstGeom prst="line">
            <a:avLst/>
          </a:prstGeom>
          <a:ln w="104775">
            <a:solidFill>
              <a:schemeClr val="tx2">
                <a:alpha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5A9C86B-46F5-4522-9AD1-AB149766C30B}"/>
              </a:ext>
            </a:extLst>
          </p:cNvPr>
          <p:cNvCxnSpPr>
            <a:cxnSpLocks/>
            <a:stCxn id="9" idx="3"/>
            <a:endCxn id="29" idx="1"/>
          </p:cNvCxnSpPr>
          <p:nvPr/>
        </p:nvCxnSpPr>
        <p:spPr>
          <a:xfrm>
            <a:off x="6908498" y="4013926"/>
            <a:ext cx="2380192" cy="0"/>
          </a:xfrm>
          <a:prstGeom prst="line">
            <a:avLst/>
          </a:prstGeom>
          <a:ln w="104775">
            <a:solidFill>
              <a:schemeClr val="tx2">
                <a:alpha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0DECD1E-8528-4EF2-9662-CFF597E2F9E8}"/>
              </a:ext>
            </a:extLst>
          </p:cNvPr>
          <p:cNvCxnSpPr>
            <a:cxnSpLocks/>
            <a:endCxn id="9" idx="1"/>
          </p:cNvCxnSpPr>
          <p:nvPr/>
        </p:nvCxnSpPr>
        <p:spPr>
          <a:xfrm>
            <a:off x="2903310" y="3974233"/>
            <a:ext cx="1985888" cy="39693"/>
          </a:xfrm>
          <a:prstGeom prst="line">
            <a:avLst/>
          </a:prstGeom>
          <a:ln w="104775">
            <a:solidFill>
              <a:schemeClr val="tx2">
                <a:alpha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36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28F14F-81FD-451D-9AA8-70FE53AA7FA9}"/>
              </a:ext>
            </a:extLst>
          </p:cNvPr>
          <p:cNvGrpSpPr/>
          <p:nvPr/>
        </p:nvGrpSpPr>
        <p:grpSpPr>
          <a:xfrm>
            <a:off x="2966327" y="489802"/>
            <a:ext cx="6259346" cy="984885"/>
            <a:chOff x="2966327" y="489802"/>
            <a:chExt cx="6259346" cy="984885"/>
          </a:xfrm>
        </p:grpSpPr>
        <p:sp>
          <p:nvSpPr>
            <p:cNvPr id="3" name="TextBox 2">
              <a:extLst>
                <a:ext uri="{FF2B5EF4-FFF2-40B4-BE49-F238E27FC236}">
                  <a16:creationId xmlns:a16="http://schemas.microsoft.com/office/drawing/2014/main" id="{0D7DDB2B-1F42-4965-958B-7FEC4340345B}"/>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Balanced Scorecard Framework</a:t>
              </a:r>
            </a:p>
          </p:txBody>
        </p:sp>
        <p:sp>
          <p:nvSpPr>
            <p:cNvPr id="4" name="TextBox 3">
              <a:extLst>
                <a:ext uri="{FF2B5EF4-FFF2-40B4-BE49-F238E27FC236}">
                  <a16:creationId xmlns:a16="http://schemas.microsoft.com/office/drawing/2014/main" id="{BD81BDF5-0B36-49AE-B560-E9E914F932F6}"/>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grpSp>
        <p:nvGrpSpPr>
          <p:cNvPr id="40" name="Group 39">
            <a:extLst>
              <a:ext uri="{FF2B5EF4-FFF2-40B4-BE49-F238E27FC236}">
                <a16:creationId xmlns:a16="http://schemas.microsoft.com/office/drawing/2014/main" id="{48DAB1B2-7763-44C7-AB14-523D5FE226F3}"/>
              </a:ext>
            </a:extLst>
          </p:cNvPr>
          <p:cNvGrpSpPr/>
          <p:nvPr/>
        </p:nvGrpSpPr>
        <p:grpSpPr>
          <a:xfrm>
            <a:off x="1390995" y="5347029"/>
            <a:ext cx="5164510" cy="882066"/>
            <a:chOff x="2118187" y="5259900"/>
            <a:chExt cx="5380976" cy="919037"/>
          </a:xfrm>
        </p:grpSpPr>
        <p:sp>
          <p:nvSpPr>
            <p:cNvPr id="27" name="Freeform: Shape 26">
              <a:extLst>
                <a:ext uri="{FF2B5EF4-FFF2-40B4-BE49-F238E27FC236}">
                  <a16:creationId xmlns:a16="http://schemas.microsoft.com/office/drawing/2014/main" id="{8C2622EB-8DE0-4B82-A711-801A3A5D76E6}"/>
                </a:ext>
              </a:extLst>
            </p:cNvPr>
            <p:cNvSpPr/>
            <p:nvPr/>
          </p:nvSpPr>
          <p:spPr>
            <a:xfrm>
              <a:off x="2672790" y="5259900"/>
              <a:ext cx="835927" cy="919037"/>
            </a:xfrm>
            <a:custGeom>
              <a:avLst/>
              <a:gdLst>
                <a:gd name="connsiteX0" fmla="*/ 400826 w 865095"/>
                <a:gd name="connsiteY0" fmla="*/ 0 h 951105"/>
                <a:gd name="connsiteX1" fmla="*/ 865095 w 865095"/>
                <a:gd name="connsiteY1" fmla="*/ 464455 h 951105"/>
                <a:gd name="connsiteX2" fmla="*/ 400826 w 865095"/>
                <a:gd name="connsiteY2" fmla="*/ 951105 h 951105"/>
                <a:gd name="connsiteX3" fmla="*/ 33294 w 865095"/>
                <a:gd name="connsiteY3" fmla="*/ 738947 h 951105"/>
                <a:gd name="connsiteX4" fmla="*/ 0 w 865095"/>
                <a:gd name="connsiteY4" fmla="*/ 366976 h 951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095" h="951105">
                  <a:moveTo>
                    <a:pt x="400826" y="0"/>
                  </a:moveTo>
                  <a:lnTo>
                    <a:pt x="865095" y="464455"/>
                  </a:lnTo>
                  <a:lnTo>
                    <a:pt x="400826" y="951105"/>
                  </a:lnTo>
                  <a:lnTo>
                    <a:pt x="33294" y="738947"/>
                  </a:lnTo>
                  <a:lnTo>
                    <a:pt x="0" y="366976"/>
                  </a:lnTo>
                  <a:close/>
                </a:path>
              </a:pathLst>
            </a:custGeom>
            <a:solidFill>
              <a:schemeClr val="accent4">
                <a:lumMod val="75000"/>
              </a:schemeClr>
            </a:solidFill>
            <a:ln w="1847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B886A18-DCE5-4E63-95DA-34A7FEFE9005}"/>
                </a:ext>
              </a:extLst>
            </p:cNvPr>
            <p:cNvSpPr/>
            <p:nvPr/>
          </p:nvSpPr>
          <p:spPr>
            <a:xfrm>
              <a:off x="2207555" y="5349266"/>
              <a:ext cx="5291608" cy="740305"/>
            </a:xfrm>
            <a:custGeom>
              <a:avLst/>
              <a:gdLst>
                <a:gd name="connsiteX0" fmla="*/ 383069 w 2359451"/>
                <a:gd name="connsiteY0" fmla="*/ 766137 h 766137"/>
                <a:gd name="connsiteX1" fmla="*/ 2359452 w 2359451"/>
                <a:gd name="connsiteY1" fmla="*/ 766137 h 766137"/>
                <a:gd name="connsiteX2" fmla="*/ 2359452 w 2359451"/>
                <a:gd name="connsiteY2" fmla="*/ 0 h 766137"/>
                <a:gd name="connsiteX3" fmla="*/ 383069 w 2359451"/>
                <a:gd name="connsiteY3" fmla="*/ 0 h 766137"/>
                <a:gd name="connsiteX4" fmla="*/ 0 w 2359451"/>
                <a:gd name="connsiteY4" fmla="*/ 383069 h 766137"/>
                <a:gd name="connsiteX5" fmla="*/ 0 w 2359451"/>
                <a:gd name="connsiteY5" fmla="*/ 383069 h 766137"/>
                <a:gd name="connsiteX6" fmla="*/ 383069 w 2359451"/>
                <a:gd name="connsiteY6" fmla="*/ 766137 h 76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9451" h="766137">
                  <a:moveTo>
                    <a:pt x="383069" y="766137"/>
                  </a:moveTo>
                  <a:lnTo>
                    <a:pt x="2359452" y="766137"/>
                  </a:lnTo>
                  <a:lnTo>
                    <a:pt x="2359452" y="0"/>
                  </a:lnTo>
                  <a:lnTo>
                    <a:pt x="383069" y="0"/>
                  </a:lnTo>
                  <a:cubicBezTo>
                    <a:pt x="171465" y="0"/>
                    <a:pt x="0" y="171650"/>
                    <a:pt x="0" y="383069"/>
                  </a:cubicBezTo>
                  <a:lnTo>
                    <a:pt x="0" y="383069"/>
                  </a:lnTo>
                  <a:cubicBezTo>
                    <a:pt x="0" y="594672"/>
                    <a:pt x="171465" y="766137"/>
                    <a:pt x="383069" y="766137"/>
                  </a:cubicBezTo>
                  <a:close/>
                </a:path>
              </a:pathLst>
            </a:custGeom>
            <a:solidFill>
              <a:schemeClr val="bg1"/>
            </a:solidFill>
            <a:ln w="18479" cap="flat">
              <a:noFill/>
              <a:prstDash val="solid"/>
              <a:miter/>
            </a:ln>
            <a:effectLst>
              <a:outerShdw blurRad="381000" dir="5400000" algn="t" rotWithShape="0">
                <a:prstClr val="black">
                  <a:alpha val="13000"/>
                </a:prstClr>
              </a:outerShdw>
            </a:effectLst>
          </p:spPr>
          <p:txBody>
            <a:bodyPr rtlCol="0" anchor="ctr"/>
            <a:lstStyle/>
            <a:p>
              <a:endParaRPr lang="en-US" dirty="0"/>
            </a:p>
          </p:txBody>
        </p:sp>
        <p:sp>
          <p:nvSpPr>
            <p:cNvPr id="29" name="Freeform: Shape 28">
              <a:extLst>
                <a:ext uri="{FF2B5EF4-FFF2-40B4-BE49-F238E27FC236}">
                  <a16:creationId xmlns:a16="http://schemas.microsoft.com/office/drawing/2014/main" id="{2337CB50-8185-4537-A7E8-EDC8227C4A67}"/>
                </a:ext>
              </a:extLst>
            </p:cNvPr>
            <p:cNvSpPr/>
            <p:nvPr/>
          </p:nvSpPr>
          <p:spPr>
            <a:xfrm>
              <a:off x="2118187" y="5259900"/>
              <a:ext cx="941914" cy="919037"/>
            </a:xfrm>
            <a:custGeom>
              <a:avLst/>
              <a:gdLst>
                <a:gd name="connsiteX0" fmla="*/ 794253 w 974781"/>
                <a:gd name="connsiteY0" fmla="*/ 475553 h 951105"/>
                <a:gd name="connsiteX1" fmla="*/ 974596 w 974781"/>
                <a:gd name="connsiteY1" fmla="*/ 295209 h 951105"/>
                <a:gd name="connsiteX2" fmla="*/ 974596 w 974781"/>
                <a:gd name="connsiteY2" fmla="*/ 0 h 951105"/>
                <a:gd name="connsiteX3" fmla="*/ 475553 w 974781"/>
                <a:gd name="connsiteY3" fmla="*/ 0 h 951105"/>
                <a:gd name="connsiteX4" fmla="*/ 0 w 974781"/>
                <a:gd name="connsiteY4" fmla="*/ 475553 h 951105"/>
                <a:gd name="connsiteX5" fmla="*/ 475553 w 974781"/>
                <a:gd name="connsiteY5" fmla="*/ 951105 h 951105"/>
                <a:gd name="connsiteX6" fmla="*/ 974781 w 974781"/>
                <a:gd name="connsiteY6" fmla="*/ 951105 h 951105"/>
                <a:gd name="connsiteX7" fmla="*/ 974781 w 974781"/>
                <a:gd name="connsiteY7" fmla="*/ 655897 h 951105"/>
                <a:gd name="connsiteX8" fmla="*/ 794253 w 974781"/>
                <a:gd name="connsiteY8" fmla="*/ 475553 h 95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4781" h="951105">
                  <a:moveTo>
                    <a:pt x="794253" y="475553"/>
                  </a:moveTo>
                  <a:cubicBezTo>
                    <a:pt x="794253" y="375855"/>
                    <a:pt x="875084" y="295209"/>
                    <a:pt x="974596" y="295209"/>
                  </a:cubicBezTo>
                  <a:lnTo>
                    <a:pt x="974596" y="0"/>
                  </a:lnTo>
                  <a:lnTo>
                    <a:pt x="475553" y="0"/>
                  </a:lnTo>
                  <a:cubicBezTo>
                    <a:pt x="213268" y="0"/>
                    <a:pt x="0" y="213453"/>
                    <a:pt x="0" y="475553"/>
                  </a:cubicBezTo>
                  <a:cubicBezTo>
                    <a:pt x="0" y="737837"/>
                    <a:pt x="213268" y="951105"/>
                    <a:pt x="475553" y="951105"/>
                  </a:cubicBezTo>
                  <a:lnTo>
                    <a:pt x="974781" y="951105"/>
                  </a:lnTo>
                  <a:lnTo>
                    <a:pt x="974781" y="655897"/>
                  </a:lnTo>
                  <a:cubicBezTo>
                    <a:pt x="875084" y="656082"/>
                    <a:pt x="794253" y="575251"/>
                    <a:pt x="794253" y="475553"/>
                  </a:cubicBezTo>
                  <a:close/>
                </a:path>
              </a:pathLst>
            </a:custGeom>
            <a:solidFill>
              <a:schemeClr val="accent4"/>
            </a:solidFill>
            <a:ln w="18479" cap="flat">
              <a:noFill/>
              <a:prstDash val="solid"/>
              <a:miter/>
            </a:ln>
            <a:effectLst>
              <a:outerShdw blurRad="127000" dist="215900" sx="73000" sy="73000" algn="l" rotWithShape="0">
                <a:prstClr val="black">
                  <a:alpha val="35000"/>
                </a:prstClr>
              </a:outerShdw>
            </a:effectLst>
          </p:spPr>
          <p:txBody>
            <a:bodyPr rtlCol="0" anchor="ctr"/>
            <a:lstStyle/>
            <a:p>
              <a:endParaRPr lang="en-US"/>
            </a:p>
          </p:txBody>
        </p:sp>
      </p:grpSp>
      <p:grpSp>
        <p:nvGrpSpPr>
          <p:cNvPr id="41" name="Group 40">
            <a:extLst>
              <a:ext uri="{FF2B5EF4-FFF2-40B4-BE49-F238E27FC236}">
                <a16:creationId xmlns:a16="http://schemas.microsoft.com/office/drawing/2014/main" id="{3F24EF7A-5B57-44DD-ADD0-5809C96A03FD}"/>
              </a:ext>
            </a:extLst>
          </p:cNvPr>
          <p:cNvGrpSpPr/>
          <p:nvPr/>
        </p:nvGrpSpPr>
        <p:grpSpPr>
          <a:xfrm>
            <a:off x="1910909" y="4333052"/>
            <a:ext cx="5164510" cy="882066"/>
            <a:chOff x="2118187" y="4174286"/>
            <a:chExt cx="5380976" cy="919037"/>
          </a:xfrm>
        </p:grpSpPr>
        <p:sp>
          <p:nvSpPr>
            <p:cNvPr id="30" name="Freeform: Shape 29">
              <a:extLst>
                <a:ext uri="{FF2B5EF4-FFF2-40B4-BE49-F238E27FC236}">
                  <a16:creationId xmlns:a16="http://schemas.microsoft.com/office/drawing/2014/main" id="{D4111894-EEEB-40F2-89DF-359542428E9D}"/>
                </a:ext>
              </a:extLst>
            </p:cNvPr>
            <p:cNvSpPr/>
            <p:nvPr/>
          </p:nvSpPr>
          <p:spPr>
            <a:xfrm>
              <a:off x="2672790" y="4174286"/>
              <a:ext cx="835927" cy="919037"/>
            </a:xfrm>
            <a:custGeom>
              <a:avLst/>
              <a:gdLst>
                <a:gd name="connsiteX0" fmla="*/ 400826 w 865095"/>
                <a:gd name="connsiteY0" fmla="*/ 0 h 951105"/>
                <a:gd name="connsiteX1" fmla="*/ 865095 w 865095"/>
                <a:gd name="connsiteY1" fmla="*/ 464270 h 951105"/>
                <a:gd name="connsiteX2" fmla="*/ 400826 w 865095"/>
                <a:gd name="connsiteY2" fmla="*/ 951105 h 951105"/>
                <a:gd name="connsiteX3" fmla="*/ 33294 w 865095"/>
                <a:gd name="connsiteY3" fmla="*/ 738762 h 951105"/>
                <a:gd name="connsiteX4" fmla="*/ 0 w 865095"/>
                <a:gd name="connsiteY4" fmla="*/ 366791 h 951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095" h="951105">
                  <a:moveTo>
                    <a:pt x="400826" y="0"/>
                  </a:moveTo>
                  <a:lnTo>
                    <a:pt x="865095" y="464270"/>
                  </a:lnTo>
                  <a:lnTo>
                    <a:pt x="400826" y="951105"/>
                  </a:lnTo>
                  <a:lnTo>
                    <a:pt x="33294" y="738762"/>
                  </a:lnTo>
                  <a:lnTo>
                    <a:pt x="0" y="366791"/>
                  </a:lnTo>
                  <a:close/>
                </a:path>
              </a:pathLst>
            </a:custGeom>
            <a:solidFill>
              <a:schemeClr val="accent3">
                <a:lumMod val="75000"/>
              </a:schemeClr>
            </a:solidFill>
            <a:ln w="18479"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40722F4-C07F-41AD-8B21-F6F4145833A1}"/>
                </a:ext>
              </a:extLst>
            </p:cNvPr>
            <p:cNvSpPr/>
            <p:nvPr/>
          </p:nvSpPr>
          <p:spPr>
            <a:xfrm>
              <a:off x="2207555" y="4263652"/>
              <a:ext cx="5291608" cy="740305"/>
            </a:xfrm>
            <a:custGeom>
              <a:avLst/>
              <a:gdLst>
                <a:gd name="connsiteX0" fmla="*/ 383069 w 3666065"/>
                <a:gd name="connsiteY0" fmla="*/ 766137 h 766137"/>
                <a:gd name="connsiteX1" fmla="*/ 3666066 w 3666065"/>
                <a:gd name="connsiteY1" fmla="*/ 766137 h 766137"/>
                <a:gd name="connsiteX2" fmla="*/ 3666066 w 3666065"/>
                <a:gd name="connsiteY2" fmla="*/ 0 h 766137"/>
                <a:gd name="connsiteX3" fmla="*/ 383069 w 3666065"/>
                <a:gd name="connsiteY3" fmla="*/ 0 h 766137"/>
                <a:gd name="connsiteX4" fmla="*/ 0 w 3666065"/>
                <a:gd name="connsiteY4" fmla="*/ 383069 h 766137"/>
                <a:gd name="connsiteX5" fmla="*/ 0 w 3666065"/>
                <a:gd name="connsiteY5" fmla="*/ 383069 h 766137"/>
                <a:gd name="connsiteX6" fmla="*/ 383069 w 3666065"/>
                <a:gd name="connsiteY6" fmla="*/ 766137 h 76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6065" h="766137">
                  <a:moveTo>
                    <a:pt x="383069" y="766137"/>
                  </a:moveTo>
                  <a:lnTo>
                    <a:pt x="3666066" y="766137"/>
                  </a:lnTo>
                  <a:lnTo>
                    <a:pt x="3666066" y="0"/>
                  </a:lnTo>
                  <a:lnTo>
                    <a:pt x="383069" y="0"/>
                  </a:lnTo>
                  <a:cubicBezTo>
                    <a:pt x="171465" y="0"/>
                    <a:pt x="0" y="171465"/>
                    <a:pt x="0" y="383069"/>
                  </a:cubicBezTo>
                  <a:lnTo>
                    <a:pt x="0" y="383069"/>
                  </a:lnTo>
                  <a:cubicBezTo>
                    <a:pt x="0" y="594672"/>
                    <a:pt x="171465" y="766137"/>
                    <a:pt x="383069" y="766137"/>
                  </a:cubicBezTo>
                  <a:close/>
                </a:path>
              </a:pathLst>
            </a:custGeom>
            <a:solidFill>
              <a:schemeClr val="bg1"/>
            </a:solidFill>
            <a:ln w="18479" cap="flat">
              <a:noFill/>
              <a:prstDash val="solid"/>
              <a:miter/>
            </a:ln>
            <a:effectLst>
              <a:outerShdw blurRad="381000" dir="5400000" algn="t" rotWithShape="0">
                <a:prstClr val="black">
                  <a:alpha val="13000"/>
                </a:prstClr>
              </a:outerShdw>
            </a:effectLst>
          </p:spPr>
          <p:txBody>
            <a:bodyPr rtlCol="0" anchor="ctr"/>
            <a:lstStyle/>
            <a:p>
              <a:endParaRPr lang="en-US" dirty="0"/>
            </a:p>
          </p:txBody>
        </p:sp>
        <p:sp>
          <p:nvSpPr>
            <p:cNvPr id="32" name="Freeform: Shape 31">
              <a:extLst>
                <a:ext uri="{FF2B5EF4-FFF2-40B4-BE49-F238E27FC236}">
                  <a16:creationId xmlns:a16="http://schemas.microsoft.com/office/drawing/2014/main" id="{6FA16323-CA5F-4167-80FD-2069A3AC7E63}"/>
                </a:ext>
              </a:extLst>
            </p:cNvPr>
            <p:cNvSpPr/>
            <p:nvPr/>
          </p:nvSpPr>
          <p:spPr>
            <a:xfrm>
              <a:off x="2118187" y="4174286"/>
              <a:ext cx="941914" cy="919037"/>
            </a:xfrm>
            <a:custGeom>
              <a:avLst/>
              <a:gdLst>
                <a:gd name="connsiteX0" fmla="*/ 794253 w 974781"/>
                <a:gd name="connsiteY0" fmla="*/ 475553 h 951105"/>
                <a:gd name="connsiteX1" fmla="*/ 974596 w 974781"/>
                <a:gd name="connsiteY1" fmla="*/ 295209 h 951105"/>
                <a:gd name="connsiteX2" fmla="*/ 974596 w 974781"/>
                <a:gd name="connsiteY2" fmla="*/ 0 h 951105"/>
                <a:gd name="connsiteX3" fmla="*/ 475553 w 974781"/>
                <a:gd name="connsiteY3" fmla="*/ 0 h 951105"/>
                <a:gd name="connsiteX4" fmla="*/ 0 w 974781"/>
                <a:gd name="connsiteY4" fmla="*/ 475553 h 951105"/>
                <a:gd name="connsiteX5" fmla="*/ 475553 w 974781"/>
                <a:gd name="connsiteY5" fmla="*/ 951105 h 951105"/>
                <a:gd name="connsiteX6" fmla="*/ 974781 w 974781"/>
                <a:gd name="connsiteY6" fmla="*/ 951105 h 951105"/>
                <a:gd name="connsiteX7" fmla="*/ 974781 w 974781"/>
                <a:gd name="connsiteY7" fmla="*/ 655897 h 951105"/>
                <a:gd name="connsiteX8" fmla="*/ 794253 w 974781"/>
                <a:gd name="connsiteY8" fmla="*/ 475553 h 95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4781" h="951105">
                  <a:moveTo>
                    <a:pt x="794253" y="475553"/>
                  </a:moveTo>
                  <a:cubicBezTo>
                    <a:pt x="794253" y="375855"/>
                    <a:pt x="875084" y="295209"/>
                    <a:pt x="974596" y="295209"/>
                  </a:cubicBezTo>
                  <a:lnTo>
                    <a:pt x="974596" y="0"/>
                  </a:lnTo>
                  <a:lnTo>
                    <a:pt x="475553" y="0"/>
                  </a:lnTo>
                  <a:cubicBezTo>
                    <a:pt x="213268" y="0"/>
                    <a:pt x="0" y="213268"/>
                    <a:pt x="0" y="475553"/>
                  </a:cubicBezTo>
                  <a:cubicBezTo>
                    <a:pt x="0" y="737837"/>
                    <a:pt x="213268" y="951105"/>
                    <a:pt x="475553" y="951105"/>
                  </a:cubicBezTo>
                  <a:lnTo>
                    <a:pt x="974781" y="951105"/>
                  </a:lnTo>
                  <a:lnTo>
                    <a:pt x="974781" y="655897"/>
                  </a:lnTo>
                  <a:cubicBezTo>
                    <a:pt x="875084" y="655897"/>
                    <a:pt x="794253" y="575066"/>
                    <a:pt x="794253" y="475553"/>
                  </a:cubicBezTo>
                  <a:close/>
                </a:path>
              </a:pathLst>
            </a:custGeom>
            <a:solidFill>
              <a:schemeClr val="accent3"/>
            </a:solidFill>
            <a:ln w="18479" cap="flat">
              <a:noFill/>
              <a:prstDash val="solid"/>
              <a:miter/>
            </a:ln>
            <a:effectLst>
              <a:outerShdw blurRad="127000" dist="215900" sx="73000" sy="73000" algn="l" rotWithShape="0">
                <a:prstClr val="black">
                  <a:alpha val="35000"/>
                </a:prstClr>
              </a:outerShdw>
            </a:effectLst>
          </p:spPr>
          <p:txBody>
            <a:bodyPr rtlCol="0" anchor="ctr"/>
            <a:lstStyle/>
            <a:p>
              <a:endParaRPr lang="en-US"/>
            </a:p>
          </p:txBody>
        </p:sp>
      </p:grpSp>
      <p:grpSp>
        <p:nvGrpSpPr>
          <p:cNvPr id="42" name="Group 41">
            <a:extLst>
              <a:ext uri="{FF2B5EF4-FFF2-40B4-BE49-F238E27FC236}">
                <a16:creationId xmlns:a16="http://schemas.microsoft.com/office/drawing/2014/main" id="{9BCFA787-E09A-4E12-879C-1790192E62D1}"/>
              </a:ext>
            </a:extLst>
          </p:cNvPr>
          <p:cNvGrpSpPr/>
          <p:nvPr/>
        </p:nvGrpSpPr>
        <p:grpSpPr>
          <a:xfrm>
            <a:off x="2655006" y="3319074"/>
            <a:ext cx="5164510" cy="882066"/>
            <a:chOff x="2118187" y="3088313"/>
            <a:chExt cx="5380976" cy="919037"/>
          </a:xfrm>
        </p:grpSpPr>
        <p:sp>
          <p:nvSpPr>
            <p:cNvPr id="33" name="Freeform: Shape 32">
              <a:extLst>
                <a:ext uri="{FF2B5EF4-FFF2-40B4-BE49-F238E27FC236}">
                  <a16:creationId xmlns:a16="http://schemas.microsoft.com/office/drawing/2014/main" id="{25971DD1-5268-4228-8F91-E7C14D32DD87}"/>
                </a:ext>
              </a:extLst>
            </p:cNvPr>
            <p:cNvSpPr/>
            <p:nvPr/>
          </p:nvSpPr>
          <p:spPr>
            <a:xfrm>
              <a:off x="2672790" y="3088313"/>
              <a:ext cx="835927" cy="919037"/>
            </a:xfrm>
            <a:custGeom>
              <a:avLst/>
              <a:gdLst>
                <a:gd name="connsiteX0" fmla="*/ 400826 w 865095"/>
                <a:gd name="connsiteY0" fmla="*/ 0 h 951105"/>
                <a:gd name="connsiteX1" fmla="*/ 865095 w 865095"/>
                <a:gd name="connsiteY1" fmla="*/ 464455 h 951105"/>
                <a:gd name="connsiteX2" fmla="*/ 400826 w 865095"/>
                <a:gd name="connsiteY2" fmla="*/ 951105 h 951105"/>
                <a:gd name="connsiteX3" fmla="*/ 33294 w 865095"/>
                <a:gd name="connsiteY3" fmla="*/ 738947 h 951105"/>
                <a:gd name="connsiteX4" fmla="*/ 0 w 865095"/>
                <a:gd name="connsiteY4" fmla="*/ 366976 h 951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095" h="951105">
                  <a:moveTo>
                    <a:pt x="400826" y="0"/>
                  </a:moveTo>
                  <a:lnTo>
                    <a:pt x="865095" y="464455"/>
                  </a:lnTo>
                  <a:lnTo>
                    <a:pt x="400826" y="951105"/>
                  </a:lnTo>
                  <a:lnTo>
                    <a:pt x="33294" y="738947"/>
                  </a:lnTo>
                  <a:lnTo>
                    <a:pt x="0" y="366976"/>
                  </a:lnTo>
                  <a:close/>
                </a:path>
              </a:pathLst>
            </a:custGeom>
            <a:solidFill>
              <a:schemeClr val="accent2">
                <a:lumMod val="75000"/>
              </a:schemeClr>
            </a:solidFill>
            <a:ln w="1847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926F15A-D39C-47A4-8CFD-393BDA9D8E62}"/>
                </a:ext>
              </a:extLst>
            </p:cNvPr>
            <p:cNvSpPr/>
            <p:nvPr/>
          </p:nvSpPr>
          <p:spPr>
            <a:xfrm>
              <a:off x="2207555" y="3177679"/>
              <a:ext cx="5291608" cy="740305"/>
            </a:xfrm>
            <a:custGeom>
              <a:avLst/>
              <a:gdLst>
                <a:gd name="connsiteX0" fmla="*/ 383069 w 3666065"/>
                <a:gd name="connsiteY0" fmla="*/ 766137 h 766137"/>
                <a:gd name="connsiteX1" fmla="*/ 3666066 w 3666065"/>
                <a:gd name="connsiteY1" fmla="*/ 766137 h 766137"/>
                <a:gd name="connsiteX2" fmla="*/ 3666066 w 3666065"/>
                <a:gd name="connsiteY2" fmla="*/ 0 h 766137"/>
                <a:gd name="connsiteX3" fmla="*/ 383069 w 3666065"/>
                <a:gd name="connsiteY3" fmla="*/ 0 h 766137"/>
                <a:gd name="connsiteX4" fmla="*/ 0 w 3666065"/>
                <a:gd name="connsiteY4" fmla="*/ 383069 h 766137"/>
                <a:gd name="connsiteX5" fmla="*/ 0 w 3666065"/>
                <a:gd name="connsiteY5" fmla="*/ 383069 h 766137"/>
                <a:gd name="connsiteX6" fmla="*/ 383069 w 3666065"/>
                <a:gd name="connsiteY6" fmla="*/ 766137 h 76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6065" h="766137">
                  <a:moveTo>
                    <a:pt x="383069" y="766137"/>
                  </a:moveTo>
                  <a:lnTo>
                    <a:pt x="3666066" y="766137"/>
                  </a:lnTo>
                  <a:lnTo>
                    <a:pt x="3666066" y="0"/>
                  </a:lnTo>
                  <a:lnTo>
                    <a:pt x="383069" y="0"/>
                  </a:lnTo>
                  <a:cubicBezTo>
                    <a:pt x="171465" y="0"/>
                    <a:pt x="0" y="171650"/>
                    <a:pt x="0" y="383069"/>
                  </a:cubicBezTo>
                  <a:lnTo>
                    <a:pt x="0" y="383069"/>
                  </a:lnTo>
                  <a:cubicBezTo>
                    <a:pt x="0" y="594672"/>
                    <a:pt x="171465" y="766137"/>
                    <a:pt x="383069" y="766137"/>
                  </a:cubicBezTo>
                  <a:close/>
                </a:path>
              </a:pathLst>
            </a:custGeom>
            <a:solidFill>
              <a:schemeClr val="bg1"/>
            </a:solidFill>
            <a:ln w="18479" cap="flat">
              <a:noFill/>
              <a:prstDash val="solid"/>
              <a:miter/>
            </a:ln>
            <a:effectLst>
              <a:outerShdw blurRad="381000" dir="5400000" algn="t" rotWithShape="0">
                <a:prstClr val="black">
                  <a:alpha val="13000"/>
                </a:prstClr>
              </a:outerShdw>
            </a:effectLst>
          </p:spPr>
          <p:txBody>
            <a:bodyPr rtlCol="0" anchor="ctr"/>
            <a:lstStyle/>
            <a:p>
              <a:endParaRPr lang="en-US" dirty="0"/>
            </a:p>
          </p:txBody>
        </p:sp>
        <p:sp>
          <p:nvSpPr>
            <p:cNvPr id="35" name="Freeform: Shape 34">
              <a:extLst>
                <a:ext uri="{FF2B5EF4-FFF2-40B4-BE49-F238E27FC236}">
                  <a16:creationId xmlns:a16="http://schemas.microsoft.com/office/drawing/2014/main" id="{2759A52C-49A4-4D75-BF8E-88BD6EA1E4C3}"/>
                </a:ext>
              </a:extLst>
            </p:cNvPr>
            <p:cNvSpPr/>
            <p:nvPr/>
          </p:nvSpPr>
          <p:spPr>
            <a:xfrm>
              <a:off x="2118187" y="3088313"/>
              <a:ext cx="941914" cy="919037"/>
            </a:xfrm>
            <a:custGeom>
              <a:avLst/>
              <a:gdLst>
                <a:gd name="connsiteX0" fmla="*/ 794253 w 974781"/>
                <a:gd name="connsiteY0" fmla="*/ 475553 h 951105"/>
                <a:gd name="connsiteX1" fmla="*/ 974596 w 974781"/>
                <a:gd name="connsiteY1" fmla="*/ 295209 h 951105"/>
                <a:gd name="connsiteX2" fmla="*/ 974596 w 974781"/>
                <a:gd name="connsiteY2" fmla="*/ 0 h 951105"/>
                <a:gd name="connsiteX3" fmla="*/ 475553 w 974781"/>
                <a:gd name="connsiteY3" fmla="*/ 0 h 951105"/>
                <a:gd name="connsiteX4" fmla="*/ 0 w 974781"/>
                <a:gd name="connsiteY4" fmla="*/ 475553 h 951105"/>
                <a:gd name="connsiteX5" fmla="*/ 475553 w 974781"/>
                <a:gd name="connsiteY5" fmla="*/ 951105 h 951105"/>
                <a:gd name="connsiteX6" fmla="*/ 974781 w 974781"/>
                <a:gd name="connsiteY6" fmla="*/ 951105 h 951105"/>
                <a:gd name="connsiteX7" fmla="*/ 974781 w 974781"/>
                <a:gd name="connsiteY7" fmla="*/ 656082 h 951105"/>
                <a:gd name="connsiteX8" fmla="*/ 794253 w 974781"/>
                <a:gd name="connsiteY8" fmla="*/ 475553 h 95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4781" h="951105">
                  <a:moveTo>
                    <a:pt x="794253" y="475553"/>
                  </a:moveTo>
                  <a:cubicBezTo>
                    <a:pt x="794253" y="375855"/>
                    <a:pt x="875084" y="295209"/>
                    <a:pt x="974596" y="295209"/>
                  </a:cubicBezTo>
                  <a:lnTo>
                    <a:pt x="974596" y="0"/>
                  </a:lnTo>
                  <a:lnTo>
                    <a:pt x="475553" y="0"/>
                  </a:lnTo>
                  <a:cubicBezTo>
                    <a:pt x="213268" y="0"/>
                    <a:pt x="0" y="213453"/>
                    <a:pt x="0" y="475553"/>
                  </a:cubicBezTo>
                  <a:cubicBezTo>
                    <a:pt x="0" y="737837"/>
                    <a:pt x="213268" y="951105"/>
                    <a:pt x="475553" y="951105"/>
                  </a:cubicBezTo>
                  <a:lnTo>
                    <a:pt x="974781" y="951105"/>
                  </a:lnTo>
                  <a:lnTo>
                    <a:pt x="974781" y="656082"/>
                  </a:lnTo>
                  <a:cubicBezTo>
                    <a:pt x="875084" y="656082"/>
                    <a:pt x="794253" y="575250"/>
                    <a:pt x="794253" y="475553"/>
                  </a:cubicBezTo>
                  <a:close/>
                </a:path>
              </a:pathLst>
            </a:custGeom>
            <a:solidFill>
              <a:schemeClr val="accent2"/>
            </a:solidFill>
            <a:ln w="18479" cap="flat">
              <a:noFill/>
              <a:prstDash val="solid"/>
              <a:miter/>
            </a:ln>
            <a:effectLst>
              <a:outerShdw blurRad="127000" dist="215900" sx="73000" sy="73000" algn="l" rotWithShape="0">
                <a:prstClr val="black">
                  <a:alpha val="35000"/>
                </a:prstClr>
              </a:outerShdw>
            </a:effectLst>
          </p:spPr>
          <p:txBody>
            <a:bodyPr rtlCol="0" anchor="ctr"/>
            <a:lstStyle/>
            <a:p>
              <a:endParaRPr lang="en-US"/>
            </a:p>
          </p:txBody>
        </p:sp>
      </p:grpSp>
      <p:grpSp>
        <p:nvGrpSpPr>
          <p:cNvPr id="45" name="Group 44">
            <a:extLst>
              <a:ext uri="{FF2B5EF4-FFF2-40B4-BE49-F238E27FC236}">
                <a16:creationId xmlns:a16="http://schemas.microsoft.com/office/drawing/2014/main" id="{C88691B0-A20D-49A0-8B89-C0DEF6893D1C}"/>
              </a:ext>
            </a:extLst>
          </p:cNvPr>
          <p:cNvGrpSpPr/>
          <p:nvPr/>
        </p:nvGrpSpPr>
        <p:grpSpPr>
          <a:xfrm>
            <a:off x="3231518" y="2305096"/>
            <a:ext cx="4716429" cy="882066"/>
            <a:chOff x="2118187" y="2002520"/>
            <a:chExt cx="4914114" cy="919037"/>
          </a:xfrm>
        </p:grpSpPr>
        <p:sp>
          <p:nvSpPr>
            <p:cNvPr id="36" name="Freeform: Shape 35">
              <a:extLst>
                <a:ext uri="{FF2B5EF4-FFF2-40B4-BE49-F238E27FC236}">
                  <a16:creationId xmlns:a16="http://schemas.microsoft.com/office/drawing/2014/main" id="{AAFF2AE2-D8F5-484E-8B4C-2583F9926964}"/>
                </a:ext>
              </a:extLst>
            </p:cNvPr>
            <p:cNvSpPr/>
            <p:nvPr/>
          </p:nvSpPr>
          <p:spPr>
            <a:xfrm>
              <a:off x="2672790" y="2002520"/>
              <a:ext cx="835927" cy="919037"/>
            </a:xfrm>
            <a:custGeom>
              <a:avLst/>
              <a:gdLst>
                <a:gd name="connsiteX0" fmla="*/ 400826 w 865095"/>
                <a:gd name="connsiteY0" fmla="*/ 0 h 951105"/>
                <a:gd name="connsiteX1" fmla="*/ 865095 w 865095"/>
                <a:gd name="connsiteY1" fmla="*/ 464455 h 951105"/>
                <a:gd name="connsiteX2" fmla="*/ 400826 w 865095"/>
                <a:gd name="connsiteY2" fmla="*/ 951105 h 951105"/>
                <a:gd name="connsiteX3" fmla="*/ 33294 w 865095"/>
                <a:gd name="connsiteY3" fmla="*/ 738947 h 951105"/>
                <a:gd name="connsiteX4" fmla="*/ 0 w 865095"/>
                <a:gd name="connsiteY4" fmla="*/ 366977 h 951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095" h="951105">
                  <a:moveTo>
                    <a:pt x="400826" y="0"/>
                  </a:moveTo>
                  <a:lnTo>
                    <a:pt x="865095" y="464455"/>
                  </a:lnTo>
                  <a:lnTo>
                    <a:pt x="400826" y="951105"/>
                  </a:lnTo>
                  <a:lnTo>
                    <a:pt x="33294" y="738947"/>
                  </a:lnTo>
                  <a:lnTo>
                    <a:pt x="0" y="366977"/>
                  </a:lnTo>
                  <a:close/>
                </a:path>
              </a:pathLst>
            </a:custGeom>
            <a:solidFill>
              <a:schemeClr val="accent1">
                <a:lumMod val="75000"/>
              </a:schemeClr>
            </a:solidFill>
            <a:ln w="1847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9DDD58D-87E1-4D04-B7BB-7935DCE4357D}"/>
                </a:ext>
              </a:extLst>
            </p:cNvPr>
            <p:cNvSpPr/>
            <p:nvPr/>
          </p:nvSpPr>
          <p:spPr>
            <a:xfrm>
              <a:off x="2207554" y="2091885"/>
              <a:ext cx="4824747" cy="740305"/>
            </a:xfrm>
            <a:custGeom>
              <a:avLst/>
              <a:gdLst>
                <a:gd name="connsiteX0" fmla="*/ 383069 w 4534490"/>
                <a:gd name="connsiteY0" fmla="*/ 766137 h 766137"/>
                <a:gd name="connsiteX1" fmla="*/ 4534491 w 4534490"/>
                <a:gd name="connsiteY1" fmla="*/ 766137 h 766137"/>
                <a:gd name="connsiteX2" fmla="*/ 4534491 w 4534490"/>
                <a:gd name="connsiteY2" fmla="*/ 0 h 766137"/>
                <a:gd name="connsiteX3" fmla="*/ 383069 w 4534490"/>
                <a:gd name="connsiteY3" fmla="*/ 0 h 766137"/>
                <a:gd name="connsiteX4" fmla="*/ 0 w 4534490"/>
                <a:gd name="connsiteY4" fmla="*/ 383069 h 766137"/>
                <a:gd name="connsiteX5" fmla="*/ 0 w 4534490"/>
                <a:gd name="connsiteY5" fmla="*/ 383069 h 766137"/>
                <a:gd name="connsiteX6" fmla="*/ 383069 w 4534490"/>
                <a:gd name="connsiteY6" fmla="*/ 766137 h 76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4490" h="766137">
                  <a:moveTo>
                    <a:pt x="383069" y="766137"/>
                  </a:moveTo>
                  <a:lnTo>
                    <a:pt x="4534491" y="766137"/>
                  </a:lnTo>
                  <a:lnTo>
                    <a:pt x="4534491" y="0"/>
                  </a:lnTo>
                  <a:lnTo>
                    <a:pt x="383069" y="0"/>
                  </a:lnTo>
                  <a:cubicBezTo>
                    <a:pt x="171465" y="0"/>
                    <a:pt x="0" y="171465"/>
                    <a:pt x="0" y="383069"/>
                  </a:cubicBezTo>
                  <a:lnTo>
                    <a:pt x="0" y="383069"/>
                  </a:lnTo>
                  <a:cubicBezTo>
                    <a:pt x="0" y="594672"/>
                    <a:pt x="171465" y="766137"/>
                    <a:pt x="383069" y="766137"/>
                  </a:cubicBezTo>
                  <a:close/>
                </a:path>
              </a:pathLst>
            </a:custGeom>
            <a:solidFill>
              <a:schemeClr val="bg1"/>
            </a:solidFill>
            <a:ln w="18479" cap="flat">
              <a:noFill/>
              <a:prstDash val="solid"/>
              <a:miter/>
            </a:ln>
            <a:effectLst>
              <a:outerShdw blurRad="381000" dir="5400000" algn="t" rotWithShape="0">
                <a:prstClr val="black">
                  <a:alpha val="13000"/>
                </a:prstClr>
              </a:outerShdw>
            </a:effectLst>
          </p:spPr>
          <p:txBody>
            <a:bodyPr rtlCol="0" anchor="ctr"/>
            <a:lstStyle/>
            <a:p>
              <a:endParaRPr lang="en-US" dirty="0"/>
            </a:p>
          </p:txBody>
        </p:sp>
        <p:sp>
          <p:nvSpPr>
            <p:cNvPr id="38" name="Freeform: Shape 37">
              <a:extLst>
                <a:ext uri="{FF2B5EF4-FFF2-40B4-BE49-F238E27FC236}">
                  <a16:creationId xmlns:a16="http://schemas.microsoft.com/office/drawing/2014/main" id="{FEA5F102-A3EC-46A7-85C2-F2DDD02F8D97}"/>
                </a:ext>
              </a:extLst>
            </p:cNvPr>
            <p:cNvSpPr/>
            <p:nvPr/>
          </p:nvSpPr>
          <p:spPr>
            <a:xfrm>
              <a:off x="2118187" y="2002520"/>
              <a:ext cx="941914" cy="919037"/>
            </a:xfrm>
            <a:custGeom>
              <a:avLst/>
              <a:gdLst>
                <a:gd name="connsiteX0" fmla="*/ 794253 w 974781"/>
                <a:gd name="connsiteY0" fmla="*/ 475553 h 951105"/>
                <a:gd name="connsiteX1" fmla="*/ 974596 w 974781"/>
                <a:gd name="connsiteY1" fmla="*/ 295209 h 951105"/>
                <a:gd name="connsiteX2" fmla="*/ 974596 w 974781"/>
                <a:gd name="connsiteY2" fmla="*/ 0 h 951105"/>
                <a:gd name="connsiteX3" fmla="*/ 475553 w 974781"/>
                <a:gd name="connsiteY3" fmla="*/ 0 h 951105"/>
                <a:gd name="connsiteX4" fmla="*/ 0 w 974781"/>
                <a:gd name="connsiteY4" fmla="*/ 475553 h 951105"/>
                <a:gd name="connsiteX5" fmla="*/ 475553 w 974781"/>
                <a:gd name="connsiteY5" fmla="*/ 951105 h 951105"/>
                <a:gd name="connsiteX6" fmla="*/ 974781 w 974781"/>
                <a:gd name="connsiteY6" fmla="*/ 951105 h 951105"/>
                <a:gd name="connsiteX7" fmla="*/ 974781 w 974781"/>
                <a:gd name="connsiteY7" fmla="*/ 655897 h 951105"/>
                <a:gd name="connsiteX8" fmla="*/ 794253 w 974781"/>
                <a:gd name="connsiteY8" fmla="*/ 475553 h 95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4781" h="951105">
                  <a:moveTo>
                    <a:pt x="794253" y="475553"/>
                  </a:moveTo>
                  <a:cubicBezTo>
                    <a:pt x="794253" y="375855"/>
                    <a:pt x="875084" y="295209"/>
                    <a:pt x="974596" y="295209"/>
                  </a:cubicBezTo>
                  <a:lnTo>
                    <a:pt x="974596" y="0"/>
                  </a:lnTo>
                  <a:lnTo>
                    <a:pt x="475553" y="0"/>
                  </a:lnTo>
                  <a:cubicBezTo>
                    <a:pt x="213268" y="0"/>
                    <a:pt x="0" y="213268"/>
                    <a:pt x="0" y="475553"/>
                  </a:cubicBezTo>
                  <a:cubicBezTo>
                    <a:pt x="0" y="737837"/>
                    <a:pt x="213268" y="951105"/>
                    <a:pt x="475553" y="951105"/>
                  </a:cubicBezTo>
                  <a:lnTo>
                    <a:pt x="974781" y="951105"/>
                  </a:lnTo>
                  <a:lnTo>
                    <a:pt x="974781" y="655897"/>
                  </a:lnTo>
                  <a:cubicBezTo>
                    <a:pt x="875084" y="655897"/>
                    <a:pt x="794253" y="575250"/>
                    <a:pt x="794253" y="475553"/>
                  </a:cubicBezTo>
                  <a:close/>
                </a:path>
              </a:pathLst>
            </a:custGeom>
            <a:solidFill>
              <a:schemeClr val="accent1"/>
            </a:solidFill>
            <a:ln w="18479" cap="flat">
              <a:noFill/>
              <a:prstDash val="solid"/>
              <a:miter/>
            </a:ln>
            <a:effectLst>
              <a:outerShdw blurRad="127000" dist="215900" sx="73000" sy="73000" algn="l" rotWithShape="0">
                <a:prstClr val="black">
                  <a:alpha val="35000"/>
                </a:prstClr>
              </a:outerShdw>
            </a:effectLst>
          </p:spPr>
          <p:txBody>
            <a:bodyPr rtlCol="0" anchor="ctr"/>
            <a:lstStyle/>
            <a:p>
              <a:endParaRPr lang="en-US" dirty="0"/>
            </a:p>
          </p:txBody>
        </p:sp>
      </p:grpSp>
      <p:sp>
        <p:nvSpPr>
          <p:cNvPr id="49" name="TextBox 48">
            <a:extLst>
              <a:ext uri="{FF2B5EF4-FFF2-40B4-BE49-F238E27FC236}">
                <a16:creationId xmlns:a16="http://schemas.microsoft.com/office/drawing/2014/main" id="{071D9598-43A4-496C-8ADD-B21962D10119}"/>
              </a:ext>
            </a:extLst>
          </p:cNvPr>
          <p:cNvSpPr txBox="1"/>
          <p:nvPr/>
        </p:nvSpPr>
        <p:spPr>
          <a:xfrm>
            <a:off x="3708329" y="3489358"/>
            <a:ext cx="3005138" cy="584775"/>
          </a:xfrm>
          <a:prstGeom prst="rect">
            <a:avLst/>
          </a:prstGeom>
          <a:noFill/>
        </p:spPr>
        <p:txBody>
          <a:bodyPr wrap="square" rtlCol="0" anchor="ctr">
            <a:spAutoFit/>
          </a:bodyPr>
          <a:lstStyle/>
          <a:p>
            <a:r>
              <a:rPr lang="en-US" sz="1100" b="1" dirty="0">
                <a:solidFill>
                  <a:schemeClr val="accent2"/>
                </a:solidFill>
                <a:latin typeface="Roboto" panose="02000000000000000000" pitchFamily="2" charset="0"/>
                <a:ea typeface="Roboto" panose="02000000000000000000" pitchFamily="2" charset="0"/>
              </a:rPr>
              <a:t>Objectives</a:t>
            </a:r>
            <a:br>
              <a:rPr lang="en-US" sz="500" dirty="0">
                <a:latin typeface="Roboto" panose="02000000000000000000" pitchFamily="2" charset="0"/>
                <a:ea typeface="Roboto" panose="02000000000000000000" pitchFamily="2" charset="0"/>
              </a:rPr>
            </a:br>
            <a:r>
              <a:rPr lang="en-US" sz="1050" dirty="0">
                <a:latin typeface="Roboto" panose="02000000000000000000" pitchFamily="2" charset="0"/>
                <a:ea typeface="Roboto" panose="02000000000000000000" pitchFamily="2" charset="0"/>
              </a:rPr>
              <a:t>Sed ut perspiciatis unde omnis iste natus error sit voluptatem accusantium .</a:t>
            </a:r>
          </a:p>
        </p:txBody>
      </p:sp>
      <p:sp>
        <p:nvSpPr>
          <p:cNvPr id="50" name="TextBox 49">
            <a:extLst>
              <a:ext uri="{FF2B5EF4-FFF2-40B4-BE49-F238E27FC236}">
                <a16:creationId xmlns:a16="http://schemas.microsoft.com/office/drawing/2014/main" id="{A0D22C47-0B1A-455E-AAF5-30FB8F7EEC37}"/>
              </a:ext>
            </a:extLst>
          </p:cNvPr>
          <p:cNvSpPr txBox="1"/>
          <p:nvPr/>
        </p:nvSpPr>
        <p:spPr>
          <a:xfrm>
            <a:off x="2969024" y="4495235"/>
            <a:ext cx="3005138" cy="584775"/>
          </a:xfrm>
          <a:prstGeom prst="rect">
            <a:avLst/>
          </a:prstGeom>
          <a:noFill/>
        </p:spPr>
        <p:txBody>
          <a:bodyPr wrap="square" rtlCol="0" anchor="ctr">
            <a:spAutoFit/>
          </a:bodyPr>
          <a:lstStyle/>
          <a:p>
            <a:r>
              <a:rPr lang="en-US" sz="1100" b="1" dirty="0">
                <a:solidFill>
                  <a:schemeClr val="accent3"/>
                </a:solidFill>
                <a:latin typeface="Roboto" panose="02000000000000000000" pitchFamily="2" charset="0"/>
                <a:ea typeface="Roboto" panose="02000000000000000000" pitchFamily="2" charset="0"/>
              </a:rPr>
              <a:t>Strategy</a:t>
            </a:r>
            <a:br>
              <a:rPr lang="en-US" sz="500" dirty="0">
                <a:latin typeface="Roboto" panose="02000000000000000000" pitchFamily="2" charset="0"/>
                <a:ea typeface="Roboto" panose="02000000000000000000" pitchFamily="2" charset="0"/>
              </a:rPr>
            </a:br>
            <a:r>
              <a:rPr lang="en-US" sz="1050" dirty="0">
                <a:latin typeface="Roboto" panose="02000000000000000000" pitchFamily="2" charset="0"/>
                <a:ea typeface="Roboto" panose="02000000000000000000" pitchFamily="2" charset="0"/>
              </a:rPr>
              <a:t>Sed ut perspiciatis unde omnis iste natus error sit voluptatem accusantium .</a:t>
            </a:r>
          </a:p>
        </p:txBody>
      </p:sp>
      <p:sp>
        <p:nvSpPr>
          <p:cNvPr id="51" name="TextBox 50">
            <a:extLst>
              <a:ext uri="{FF2B5EF4-FFF2-40B4-BE49-F238E27FC236}">
                <a16:creationId xmlns:a16="http://schemas.microsoft.com/office/drawing/2014/main" id="{47B5B482-E777-4B70-80FB-D3E0B3F1DEDF}"/>
              </a:ext>
            </a:extLst>
          </p:cNvPr>
          <p:cNvSpPr txBox="1"/>
          <p:nvPr/>
        </p:nvSpPr>
        <p:spPr>
          <a:xfrm>
            <a:off x="2443725" y="5507276"/>
            <a:ext cx="3005138" cy="584775"/>
          </a:xfrm>
          <a:prstGeom prst="rect">
            <a:avLst/>
          </a:prstGeom>
          <a:noFill/>
        </p:spPr>
        <p:txBody>
          <a:bodyPr wrap="square" rtlCol="0" anchor="ctr">
            <a:spAutoFit/>
          </a:bodyPr>
          <a:lstStyle/>
          <a:p>
            <a:r>
              <a:rPr lang="en-US" sz="1100" b="1" dirty="0">
                <a:solidFill>
                  <a:schemeClr val="accent4"/>
                </a:solidFill>
                <a:latin typeface="Roboto" panose="02000000000000000000" pitchFamily="2" charset="0"/>
                <a:ea typeface="Roboto" panose="02000000000000000000" pitchFamily="2" charset="0"/>
              </a:rPr>
              <a:t>Tactics</a:t>
            </a:r>
            <a:br>
              <a:rPr lang="en-US" sz="500" dirty="0">
                <a:latin typeface="Roboto" panose="02000000000000000000" pitchFamily="2" charset="0"/>
                <a:ea typeface="Roboto" panose="02000000000000000000" pitchFamily="2" charset="0"/>
              </a:rPr>
            </a:br>
            <a:r>
              <a:rPr lang="en-US" sz="1050" dirty="0">
                <a:latin typeface="Roboto" panose="02000000000000000000" pitchFamily="2" charset="0"/>
                <a:ea typeface="Roboto" panose="02000000000000000000" pitchFamily="2" charset="0"/>
              </a:rPr>
              <a:t>Sed ut perspiciatis unde omnis iste natus error sit voluptatem accusantium ..</a:t>
            </a:r>
          </a:p>
        </p:txBody>
      </p:sp>
      <p:sp>
        <p:nvSpPr>
          <p:cNvPr id="54" name="TextBox 53">
            <a:extLst>
              <a:ext uri="{FF2B5EF4-FFF2-40B4-BE49-F238E27FC236}">
                <a16:creationId xmlns:a16="http://schemas.microsoft.com/office/drawing/2014/main" id="{350C588D-3435-415B-A24F-F2506C285B4A}"/>
              </a:ext>
            </a:extLst>
          </p:cNvPr>
          <p:cNvSpPr txBox="1"/>
          <p:nvPr/>
        </p:nvSpPr>
        <p:spPr>
          <a:xfrm>
            <a:off x="4293185" y="2472062"/>
            <a:ext cx="3005138" cy="584775"/>
          </a:xfrm>
          <a:prstGeom prst="rect">
            <a:avLst/>
          </a:prstGeom>
          <a:noFill/>
        </p:spPr>
        <p:txBody>
          <a:bodyPr wrap="square" rtlCol="0" anchor="ctr">
            <a:spAutoFit/>
          </a:bodyPr>
          <a:lstStyle/>
          <a:p>
            <a:r>
              <a:rPr lang="en-US" sz="1100" b="1" dirty="0">
                <a:solidFill>
                  <a:schemeClr val="accent1"/>
                </a:solidFill>
                <a:latin typeface="Roboto" panose="02000000000000000000" pitchFamily="2" charset="0"/>
                <a:ea typeface="Roboto" panose="02000000000000000000" pitchFamily="2" charset="0"/>
              </a:rPr>
              <a:t>Vision &amp; Mission</a:t>
            </a:r>
            <a:br>
              <a:rPr lang="en-US" sz="500" dirty="0">
                <a:latin typeface="Roboto" panose="02000000000000000000" pitchFamily="2" charset="0"/>
                <a:ea typeface="Roboto" panose="02000000000000000000" pitchFamily="2" charset="0"/>
              </a:rPr>
            </a:br>
            <a:r>
              <a:rPr lang="en-US" sz="1050" dirty="0">
                <a:latin typeface="Roboto" panose="02000000000000000000" pitchFamily="2" charset="0"/>
                <a:ea typeface="Roboto" panose="02000000000000000000" pitchFamily="2" charset="0"/>
              </a:rPr>
              <a:t>Sed ut perspiciatis unde omnis iste natus error sit voluptatem accusantium .</a:t>
            </a:r>
          </a:p>
        </p:txBody>
      </p:sp>
      <p:grpSp>
        <p:nvGrpSpPr>
          <p:cNvPr id="55" name="Group 54">
            <a:extLst>
              <a:ext uri="{FF2B5EF4-FFF2-40B4-BE49-F238E27FC236}">
                <a16:creationId xmlns:a16="http://schemas.microsoft.com/office/drawing/2014/main" id="{54CAE1ED-F9EC-48B8-9300-66C04288AF8C}"/>
              </a:ext>
            </a:extLst>
          </p:cNvPr>
          <p:cNvGrpSpPr/>
          <p:nvPr/>
        </p:nvGrpSpPr>
        <p:grpSpPr>
          <a:xfrm>
            <a:off x="5530474" y="2120723"/>
            <a:ext cx="4835105" cy="4199653"/>
            <a:chOff x="6842546" y="2002158"/>
            <a:chExt cx="4835105" cy="4199653"/>
          </a:xfrm>
        </p:grpSpPr>
        <p:sp>
          <p:nvSpPr>
            <p:cNvPr id="8" name="Freeform: Shape 7">
              <a:extLst>
                <a:ext uri="{FF2B5EF4-FFF2-40B4-BE49-F238E27FC236}">
                  <a16:creationId xmlns:a16="http://schemas.microsoft.com/office/drawing/2014/main" id="{CE4CAA6B-D8EE-43A6-99F7-CA69114DFC44}"/>
                </a:ext>
              </a:extLst>
            </p:cNvPr>
            <p:cNvSpPr/>
            <p:nvPr/>
          </p:nvSpPr>
          <p:spPr>
            <a:xfrm>
              <a:off x="6842548" y="4263908"/>
              <a:ext cx="4224405" cy="1925621"/>
            </a:xfrm>
            <a:custGeom>
              <a:avLst/>
              <a:gdLst>
                <a:gd name="connsiteX0" fmla="*/ 2241042 w 2542603"/>
                <a:gd name="connsiteY0" fmla="*/ 0 h 1159002"/>
                <a:gd name="connsiteX1" fmla="*/ 334994 w 2542603"/>
                <a:gd name="connsiteY1" fmla="*/ 578644 h 1159002"/>
                <a:gd name="connsiteX2" fmla="*/ 0 w 2542603"/>
                <a:gd name="connsiteY2" fmla="*/ 1159002 h 1159002"/>
                <a:gd name="connsiteX3" fmla="*/ 2542604 w 2542603"/>
                <a:gd name="connsiteY3" fmla="*/ 522351 h 1159002"/>
              </a:gdLst>
              <a:ahLst/>
              <a:cxnLst>
                <a:cxn ang="0">
                  <a:pos x="connsiteX0" y="connsiteY0"/>
                </a:cxn>
                <a:cxn ang="0">
                  <a:pos x="connsiteX1" y="connsiteY1"/>
                </a:cxn>
                <a:cxn ang="0">
                  <a:pos x="connsiteX2" y="connsiteY2"/>
                </a:cxn>
                <a:cxn ang="0">
                  <a:pos x="connsiteX3" y="connsiteY3"/>
                </a:cxn>
              </a:cxnLst>
              <a:rect l="l" t="t" r="r" b="b"/>
              <a:pathLst>
                <a:path w="2542603" h="1159002">
                  <a:moveTo>
                    <a:pt x="2241042" y="0"/>
                  </a:moveTo>
                  <a:lnTo>
                    <a:pt x="334994" y="578644"/>
                  </a:lnTo>
                  <a:lnTo>
                    <a:pt x="0" y="1159002"/>
                  </a:lnTo>
                  <a:lnTo>
                    <a:pt x="2542604" y="522351"/>
                  </a:lnTo>
                  <a:close/>
                </a:path>
              </a:pathLst>
            </a:custGeom>
            <a:solidFill>
              <a:schemeClr val="accent3"/>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E75D607-9A29-48B5-A88E-CE94D3EBF8D3}"/>
                </a:ext>
              </a:extLst>
            </p:cNvPr>
            <p:cNvSpPr/>
            <p:nvPr/>
          </p:nvSpPr>
          <p:spPr>
            <a:xfrm>
              <a:off x="6842546" y="4276190"/>
              <a:ext cx="4224405" cy="1925621"/>
            </a:xfrm>
            <a:custGeom>
              <a:avLst/>
              <a:gdLst>
                <a:gd name="connsiteX0" fmla="*/ 2241042 w 2542603"/>
                <a:gd name="connsiteY0" fmla="*/ 0 h 1159002"/>
                <a:gd name="connsiteX1" fmla="*/ 334994 w 2542603"/>
                <a:gd name="connsiteY1" fmla="*/ 578644 h 1159002"/>
                <a:gd name="connsiteX2" fmla="*/ 0 w 2542603"/>
                <a:gd name="connsiteY2" fmla="*/ 1159002 h 1159002"/>
                <a:gd name="connsiteX3" fmla="*/ 2542604 w 2542603"/>
                <a:gd name="connsiteY3" fmla="*/ 522351 h 1159002"/>
              </a:gdLst>
              <a:ahLst/>
              <a:cxnLst>
                <a:cxn ang="0">
                  <a:pos x="connsiteX0" y="connsiteY0"/>
                </a:cxn>
                <a:cxn ang="0">
                  <a:pos x="connsiteX1" y="connsiteY1"/>
                </a:cxn>
                <a:cxn ang="0">
                  <a:pos x="connsiteX2" y="connsiteY2"/>
                </a:cxn>
                <a:cxn ang="0">
                  <a:pos x="connsiteX3" y="connsiteY3"/>
                </a:cxn>
              </a:cxnLst>
              <a:rect l="l" t="t" r="r" b="b"/>
              <a:pathLst>
                <a:path w="2542603" h="1159002">
                  <a:moveTo>
                    <a:pt x="2241042" y="0"/>
                  </a:moveTo>
                  <a:lnTo>
                    <a:pt x="334994" y="578644"/>
                  </a:lnTo>
                  <a:lnTo>
                    <a:pt x="0" y="1159002"/>
                  </a:lnTo>
                  <a:lnTo>
                    <a:pt x="2542604" y="522351"/>
                  </a:lnTo>
                  <a:close/>
                </a:path>
              </a:pathLst>
            </a:custGeom>
            <a:solidFill>
              <a:srgbClr val="000000">
                <a:alpha val="40000"/>
              </a:srgb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C1D023A-DCD2-42D8-9806-0C4C1ED52735}"/>
                </a:ext>
              </a:extLst>
            </p:cNvPr>
            <p:cNvSpPr/>
            <p:nvPr/>
          </p:nvSpPr>
          <p:spPr>
            <a:xfrm>
              <a:off x="8008238" y="2002160"/>
              <a:ext cx="1948569" cy="2168222"/>
            </a:xfrm>
            <a:custGeom>
              <a:avLst/>
              <a:gdLst>
                <a:gd name="connsiteX0" fmla="*/ 1172813 w 1172813"/>
                <a:gd name="connsiteY0" fmla="*/ 726377 h 1305020"/>
                <a:gd name="connsiteX1" fmla="*/ 0 w 1172813"/>
                <a:gd name="connsiteY1" fmla="*/ 1305020 h 1305020"/>
                <a:gd name="connsiteX2" fmla="*/ 301561 w 1172813"/>
                <a:gd name="connsiteY2" fmla="*/ 782669 h 1305020"/>
                <a:gd name="connsiteX3" fmla="*/ 753427 w 1172813"/>
                <a:gd name="connsiteY3" fmla="*/ 0 h 1305020"/>
              </a:gdLst>
              <a:ahLst/>
              <a:cxnLst>
                <a:cxn ang="0">
                  <a:pos x="connsiteX0" y="connsiteY0"/>
                </a:cxn>
                <a:cxn ang="0">
                  <a:pos x="connsiteX1" y="connsiteY1"/>
                </a:cxn>
                <a:cxn ang="0">
                  <a:pos x="connsiteX2" y="connsiteY2"/>
                </a:cxn>
                <a:cxn ang="0">
                  <a:pos x="connsiteX3" y="connsiteY3"/>
                </a:cxn>
              </a:cxnLst>
              <a:rect l="l" t="t" r="r" b="b"/>
              <a:pathLst>
                <a:path w="1172813" h="1305020">
                  <a:moveTo>
                    <a:pt x="1172813" y="726377"/>
                  </a:moveTo>
                  <a:lnTo>
                    <a:pt x="0" y="1305020"/>
                  </a:lnTo>
                  <a:lnTo>
                    <a:pt x="301561" y="782669"/>
                  </a:lnTo>
                  <a:lnTo>
                    <a:pt x="753427" y="0"/>
                  </a:lnTo>
                  <a:close/>
                </a:path>
              </a:pathLst>
            </a:custGeom>
            <a:solidFill>
              <a:schemeClr val="accent1"/>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D19DF0B-E933-4016-B498-5540A9634081}"/>
                </a:ext>
              </a:extLst>
            </p:cNvPr>
            <p:cNvSpPr/>
            <p:nvPr/>
          </p:nvSpPr>
          <p:spPr>
            <a:xfrm>
              <a:off x="8008237" y="2002158"/>
              <a:ext cx="1948569" cy="2168222"/>
            </a:xfrm>
            <a:custGeom>
              <a:avLst/>
              <a:gdLst>
                <a:gd name="connsiteX0" fmla="*/ 1172813 w 1172813"/>
                <a:gd name="connsiteY0" fmla="*/ 726377 h 1305020"/>
                <a:gd name="connsiteX1" fmla="*/ 0 w 1172813"/>
                <a:gd name="connsiteY1" fmla="*/ 1305020 h 1305020"/>
                <a:gd name="connsiteX2" fmla="*/ 301561 w 1172813"/>
                <a:gd name="connsiteY2" fmla="*/ 782669 h 1305020"/>
                <a:gd name="connsiteX3" fmla="*/ 753427 w 1172813"/>
                <a:gd name="connsiteY3" fmla="*/ 0 h 1305020"/>
              </a:gdLst>
              <a:ahLst/>
              <a:cxnLst>
                <a:cxn ang="0">
                  <a:pos x="connsiteX0" y="connsiteY0"/>
                </a:cxn>
                <a:cxn ang="0">
                  <a:pos x="connsiteX1" y="connsiteY1"/>
                </a:cxn>
                <a:cxn ang="0">
                  <a:pos x="connsiteX2" y="connsiteY2"/>
                </a:cxn>
                <a:cxn ang="0">
                  <a:pos x="connsiteX3" y="connsiteY3"/>
                </a:cxn>
              </a:cxnLst>
              <a:rect l="l" t="t" r="r" b="b"/>
              <a:pathLst>
                <a:path w="1172813" h="1305020">
                  <a:moveTo>
                    <a:pt x="1172813" y="726377"/>
                  </a:moveTo>
                  <a:lnTo>
                    <a:pt x="0" y="1305020"/>
                  </a:lnTo>
                  <a:lnTo>
                    <a:pt x="301561" y="782669"/>
                  </a:lnTo>
                  <a:lnTo>
                    <a:pt x="753427" y="0"/>
                  </a:lnTo>
                  <a:close/>
                </a:path>
              </a:pathLst>
            </a:custGeom>
            <a:solidFill>
              <a:srgbClr val="000000">
                <a:alpha val="40000"/>
              </a:srgb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35EC9ED-B325-48C3-B240-3AF6FF2722C3}"/>
                </a:ext>
              </a:extLst>
            </p:cNvPr>
            <p:cNvSpPr/>
            <p:nvPr/>
          </p:nvSpPr>
          <p:spPr>
            <a:xfrm>
              <a:off x="7453245" y="3302523"/>
              <a:ext cx="3058712" cy="1829244"/>
            </a:xfrm>
            <a:custGeom>
              <a:avLst/>
              <a:gdLst>
                <a:gd name="connsiteX0" fmla="*/ 301562 w 1840991"/>
                <a:gd name="connsiteY0" fmla="*/ 578644 h 1100994"/>
                <a:gd name="connsiteX1" fmla="*/ 1539431 w 1840991"/>
                <a:gd name="connsiteY1" fmla="*/ 0 h 1100994"/>
                <a:gd name="connsiteX2" fmla="*/ 1840992 w 1840991"/>
                <a:gd name="connsiteY2" fmla="*/ 522351 h 1100994"/>
                <a:gd name="connsiteX3" fmla="*/ 0 w 1840991"/>
                <a:gd name="connsiteY3" fmla="*/ 1100995 h 1100994"/>
              </a:gdLst>
              <a:ahLst/>
              <a:cxnLst>
                <a:cxn ang="0">
                  <a:pos x="connsiteX0" y="connsiteY0"/>
                </a:cxn>
                <a:cxn ang="0">
                  <a:pos x="connsiteX1" y="connsiteY1"/>
                </a:cxn>
                <a:cxn ang="0">
                  <a:pos x="connsiteX2" y="connsiteY2"/>
                </a:cxn>
                <a:cxn ang="0">
                  <a:pos x="connsiteX3" y="connsiteY3"/>
                </a:cxn>
              </a:cxnLst>
              <a:rect l="l" t="t" r="r" b="b"/>
              <a:pathLst>
                <a:path w="1840991" h="1100994">
                  <a:moveTo>
                    <a:pt x="301562" y="578644"/>
                  </a:moveTo>
                  <a:lnTo>
                    <a:pt x="1539431" y="0"/>
                  </a:lnTo>
                  <a:lnTo>
                    <a:pt x="1840992" y="522351"/>
                  </a:lnTo>
                  <a:lnTo>
                    <a:pt x="0" y="1100995"/>
                  </a:lnTo>
                  <a:close/>
                </a:path>
              </a:pathLst>
            </a:custGeom>
            <a:solidFill>
              <a:schemeClr val="accent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643F95B-E8BA-4998-9534-26F6E2534538}"/>
                </a:ext>
              </a:extLst>
            </p:cNvPr>
            <p:cNvSpPr/>
            <p:nvPr/>
          </p:nvSpPr>
          <p:spPr>
            <a:xfrm>
              <a:off x="7453165" y="3302522"/>
              <a:ext cx="3058712" cy="1829244"/>
            </a:xfrm>
            <a:custGeom>
              <a:avLst/>
              <a:gdLst>
                <a:gd name="connsiteX0" fmla="*/ 301562 w 1840991"/>
                <a:gd name="connsiteY0" fmla="*/ 578644 h 1100994"/>
                <a:gd name="connsiteX1" fmla="*/ 1539431 w 1840991"/>
                <a:gd name="connsiteY1" fmla="*/ 0 h 1100994"/>
                <a:gd name="connsiteX2" fmla="*/ 1840992 w 1840991"/>
                <a:gd name="connsiteY2" fmla="*/ 522351 h 1100994"/>
                <a:gd name="connsiteX3" fmla="*/ 0 w 1840991"/>
                <a:gd name="connsiteY3" fmla="*/ 1100995 h 1100994"/>
              </a:gdLst>
              <a:ahLst/>
              <a:cxnLst>
                <a:cxn ang="0">
                  <a:pos x="connsiteX0" y="connsiteY0"/>
                </a:cxn>
                <a:cxn ang="0">
                  <a:pos x="connsiteX1" y="connsiteY1"/>
                </a:cxn>
                <a:cxn ang="0">
                  <a:pos x="connsiteX2" y="connsiteY2"/>
                </a:cxn>
                <a:cxn ang="0">
                  <a:pos x="connsiteX3" y="connsiteY3"/>
                </a:cxn>
              </a:cxnLst>
              <a:rect l="l" t="t" r="r" b="b"/>
              <a:pathLst>
                <a:path w="1840991" h="1100994">
                  <a:moveTo>
                    <a:pt x="301562" y="578644"/>
                  </a:moveTo>
                  <a:lnTo>
                    <a:pt x="1539431" y="0"/>
                  </a:lnTo>
                  <a:lnTo>
                    <a:pt x="1840992" y="522351"/>
                  </a:lnTo>
                  <a:lnTo>
                    <a:pt x="0" y="1100995"/>
                  </a:lnTo>
                  <a:close/>
                </a:path>
              </a:pathLst>
            </a:custGeom>
            <a:solidFill>
              <a:srgbClr val="000000">
                <a:alpha val="40000"/>
              </a:srgbClr>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CD582E14-A090-459A-90FC-EBC1CF432B0A}"/>
                </a:ext>
              </a:extLst>
            </p:cNvPr>
            <p:cNvSpPr/>
            <p:nvPr/>
          </p:nvSpPr>
          <p:spPr>
            <a:xfrm>
              <a:off x="8008238" y="3302523"/>
              <a:ext cx="2503720" cy="867857"/>
            </a:xfrm>
            <a:custGeom>
              <a:avLst/>
              <a:gdLst>
                <a:gd name="connsiteX0" fmla="*/ 301561 w 1506950"/>
                <a:gd name="connsiteY0" fmla="*/ 0 h 522350"/>
                <a:gd name="connsiteX1" fmla="*/ 0 w 1506950"/>
                <a:gd name="connsiteY1" fmla="*/ 522351 h 522350"/>
                <a:gd name="connsiteX2" fmla="*/ 1506950 w 1506950"/>
                <a:gd name="connsiteY2" fmla="*/ 522351 h 522350"/>
                <a:gd name="connsiteX3" fmla="*/ 1205389 w 1506950"/>
                <a:gd name="connsiteY3" fmla="*/ 0 h 522350"/>
              </a:gdLst>
              <a:ahLst/>
              <a:cxnLst>
                <a:cxn ang="0">
                  <a:pos x="connsiteX0" y="connsiteY0"/>
                </a:cxn>
                <a:cxn ang="0">
                  <a:pos x="connsiteX1" y="connsiteY1"/>
                </a:cxn>
                <a:cxn ang="0">
                  <a:pos x="connsiteX2" y="connsiteY2"/>
                </a:cxn>
                <a:cxn ang="0">
                  <a:pos x="connsiteX3" y="connsiteY3"/>
                </a:cxn>
              </a:cxnLst>
              <a:rect l="l" t="t" r="r" b="b"/>
              <a:pathLst>
                <a:path w="1506950" h="522350">
                  <a:moveTo>
                    <a:pt x="301561" y="0"/>
                  </a:moveTo>
                  <a:lnTo>
                    <a:pt x="0" y="522351"/>
                  </a:lnTo>
                  <a:lnTo>
                    <a:pt x="1506950" y="522351"/>
                  </a:lnTo>
                  <a:lnTo>
                    <a:pt x="1205389" y="0"/>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88CC4E1-828A-4747-A127-C530E25BBCF0}"/>
                </a:ext>
              </a:extLst>
            </p:cNvPr>
            <p:cNvSpPr/>
            <p:nvPr/>
          </p:nvSpPr>
          <p:spPr>
            <a:xfrm>
              <a:off x="8563390" y="2002160"/>
              <a:ext cx="1393417" cy="1206836"/>
            </a:xfrm>
            <a:custGeom>
              <a:avLst/>
              <a:gdLst>
                <a:gd name="connsiteX0" fmla="*/ 838676 w 838676"/>
                <a:gd name="connsiteY0" fmla="*/ 726377 h 726376"/>
                <a:gd name="connsiteX1" fmla="*/ 419290 w 838676"/>
                <a:gd name="connsiteY1" fmla="*/ 0 h 726376"/>
                <a:gd name="connsiteX2" fmla="*/ 0 w 838676"/>
                <a:gd name="connsiteY2" fmla="*/ 726377 h 726376"/>
              </a:gdLst>
              <a:ahLst/>
              <a:cxnLst>
                <a:cxn ang="0">
                  <a:pos x="connsiteX0" y="connsiteY0"/>
                </a:cxn>
                <a:cxn ang="0">
                  <a:pos x="connsiteX1" y="connsiteY1"/>
                </a:cxn>
                <a:cxn ang="0">
                  <a:pos x="connsiteX2" y="connsiteY2"/>
                </a:cxn>
              </a:cxnLst>
              <a:rect l="l" t="t" r="r" b="b"/>
              <a:pathLst>
                <a:path w="838676" h="726376">
                  <a:moveTo>
                    <a:pt x="838676" y="726377"/>
                  </a:moveTo>
                  <a:lnTo>
                    <a:pt x="419290" y="0"/>
                  </a:lnTo>
                  <a:lnTo>
                    <a:pt x="0" y="726377"/>
                  </a:lnTo>
                  <a:close/>
                </a:path>
              </a:pathLst>
            </a:custGeom>
            <a:solidFill>
              <a:schemeClr val="accent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AA26E0-E5B0-4D0D-BA0F-C3D637C646B5}"/>
                </a:ext>
              </a:extLst>
            </p:cNvPr>
            <p:cNvSpPr/>
            <p:nvPr/>
          </p:nvSpPr>
          <p:spPr>
            <a:xfrm>
              <a:off x="7453245" y="4263908"/>
              <a:ext cx="3613706" cy="867857"/>
            </a:xfrm>
            <a:custGeom>
              <a:avLst/>
              <a:gdLst>
                <a:gd name="connsiteX0" fmla="*/ 2175034 w 2175033"/>
                <a:gd name="connsiteY0" fmla="*/ 522351 h 522350"/>
                <a:gd name="connsiteX1" fmla="*/ 1873472 w 2175033"/>
                <a:gd name="connsiteY1" fmla="*/ 0 h 522350"/>
                <a:gd name="connsiteX2" fmla="*/ 301562 w 2175033"/>
                <a:gd name="connsiteY2" fmla="*/ 0 h 522350"/>
                <a:gd name="connsiteX3" fmla="*/ 0 w 2175033"/>
                <a:gd name="connsiteY3" fmla="*/ 522351 h 522350"/>
              </a:gdLst>
              <a:ahLst/>
              <a:cxnLst>
                <a:cxn ang="0">
                  <a:pos x="connsiteX0" y="connsiteY0"/>
                </a:cxn>
                <a:cxn ang="0">
                  <a:pos x="connsiteX1" y="connsiteY1"/>
                </a:cxn>
                <a:cxn ang="0">
                  <a:pos x="connsiteX2" y="connsiteY2"/>
                </a:cxn>
                <a:cxn ang="0">
                  <a:pos x="connsiteX3" y="connsiteY3"/>
                </a:cxn>
              </a:cxnLst>
              <a:rect l="l" t="t" r="r" b="b"/>
              <a:pathLst>
                <a:path w="2175033" h="522350">
                  <a:moveTo>
                    <a:pt x="2175034" y="522351"/>
                  </a:moveTo>
                  <a:lnTo>
                    <a:pt x="1873472" y="0"/>
                  </a:lnTo>
                  <a:lnTo>
                    <a:pt x="301562" y="0"/>
                  </a:lnTo>
                  <a:lnTo>
                    <a:pt x="0" y="522351"/>
                  </a:ln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4CA3E35-336E-4CBF-B83B-F3F6611ED8A9}"/>
                </a:ext>
              </a:extLst>
            </p:cNvPr>
            <p:cNvSpPr/>
            <p:nvPr/>
          </p:nvSpPr>
          <p:spPr>
            <a:xfrm>
              <a:off x="6842548" y="5225295"/>
              <a:ext cx="4835103" cy="964234"/>
            </a:xfrm>
            <a:custGeom>
              <a:avLst/>
              <a:gdLst>
                <a:gd name="connsiteX0" fmla="*/ 334994 w 2910173"/>
                <a:gd name="connsiteY0" fmla="*/ 0 h 580358"/>
                <a:gd name="connsiteX1" fmla="*/ 0 w 2910173"/>
                <a:gd name="connsiteY1" fmla="*/ 580358 h 580358"/>
                <a:gd name="connsiteX2" fmla="*/ 2910173 w 2910173"/>
                <a:gd name="connsiteY2" fmla="*/ 580358 h 580358"/>
                <a:gd name="connsiteX3" fmla="*/ 2575084 w 2910173"/>
                <a:gd name="connsiteY3" fmla="*/ 0 h 580358"/>
              </a:gdLst>
              <a:ahLst/>
              <a:cxnLst>
                <a:cxn ang="0">
                  <a:pos x="connsiteX0" y="connsiteY0"/>
                </a:cxn>
                <a:cxn ang="0">
                  <a:pos x="connsiteX1" y="connsiteY1"/>
                </a:cxn>
                <a:cxn ang="0">
                  <a:pos x="connsiteX2" y="connsiteY2"/>
                </a:cxn>
                <a:cxn ang="0">
                  <a:pos x="connsiteX3" y="connsiteY3"/>
                </a:cxn>
              </a:cxnLst>
              <a:rect l="l" t="t" r="r" b="b"/>
              <a:pathLst>
                <a:path w="2910173" h="580358">
                  <a:moveTo>
                    <a:pt x="334994" y="0"/>
                  </a:moveTo>
                  <a:lnTo>
                    <a:pt x="0" y="580358"/>
                  </a:lnTo>
                  <a:lnTo>
                    <a:pt x="2910173" y="580358"/>
                  </a:lnTo>
                  <a:lnTo>
                    <a:pt x="2575084" y="0"/>
                  </a:lnTo>
                  <a:close/>
                </a:path>
              </a:pathLst>
            </a:custGeom>
            <a:solidFill>
              <a:schemeClr val="accent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5AB4C10-AB77-4B7C-8C21-31B98D31A974}"/>
                </a:ext>
              </a:extLst>
            </p:cNvPr>
            <p:cNvSpPr/>
            <p:nvPr/>
          </p:nvSpPr>
          <p:spPr>
            <a:xfrm>
              <a:off x="9260019" y="5225295"/>
              <a:ext cx="2417631" cy="964234"/>
            </a:xfrm>
            <a:custGeom>
              <a:avLst/>
              <a:gdLst>
                <a:gd name="connsiteX0" fmla="*/ 0 w 1455134"/>
                <a:gd name="connsiteY0" fmla="*/ 580358 h 580358"/>
                <a:gd name="connsiteX1" fmla="*/ 1455134 w 1455134"/>
                <a:gd name="connsiteY1" fmla="*/ 580358 h 580358"/>
                <a:gd name="connsiteX2" fmla="*/ 1120045 w 1455134"/>
                <a:gd name="connsiteY2" fmla="*/ 0 h 580358"/>
                <a:gd name="connsiteX3" fmla="*/ 0 w 1455134"/>
                <a:gd name="connsiteY3" fmla="*/ 0 h 580358"/>
              </a:gdLst>
              <a:ahLst/>
              <a:cxnLst>
                <a:cxn ang="0">
                  <a:pos x="connsiteX0" y="connsiteY0"/>
                </a:cxn>
                <a:cxn ang="0">
                  <a:pos x="connsiteX1" y="connsiteY1"/>
                </a:cxn>
                <a:cxn ang="0">
                  <a:pos x="connsiteX2" y="connsiteY2"/>
                </a:cxn>
                <a:cxn ang="0">
                  <a:pos x="connsiteX3" y="connsiteY3"/>
                </a:cxn>
              </a:cxnLst>
              <a:rect l="l" t="t" r="r" b="b"/>
              <a:pathLst>
                <a:path w="1455134" h="580358">
                  <a:moveTo>
                    <a:pt x="0" y="580358"/>
                  </a:moveTo>
                  <a:lnTo>
                    <a:pt x="1455134" y="580358"/>
                  </a:lnTo>
                  <a:lnTo>
                    <a:pt x="1120045" y="0"/>
                  </a:lnTo>
                  <a:lnTo>
                    <a:pt x="0" y="0"/>
                  </a:lnTo>
                  <a:close/>
                </a:path>
              </a:pathLst>
            </a:custGeom>
            <a:solidFill>
              <a:srgbClr val="000000">
                <a:alpha val="20000"/>
              </a:srgb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DC86062-B556-4069-9999-72C7DA5092BE}"/>
                </a:ext>
              </a:extLst>
            </p:cNvPr>
            <p:cNvSpPr/>
            <p:nvPr/>
          </p:nvSpPr>
          <p:spPr>
            <a:xfrm>
              <a:off x="9260019" y="4263908"/>
              <a:ext cx="1806932" cy="867857"/>
            </a:xfrm>
            <a:custGeom>
              <a:avLst/>
              <a:gdLst>
                <a:gd name="connsiteX0" fmla="*/ 0 w 1087564"/>
                <a:gd name="connsiteY0" fmla="*/ 522351 h 522350"/>
                <a:gd name="connsiteX1" fmla="*/ 1087565 w 1087564"/>
                <a:gd name="connsiteY1" fmla="*/ 522351 h 522350"/>
                <a:gd name="connsiteX2" fmla="*/ 786003 w 1087564"/>
                <a:gd name="connsiteY2" fmla="*/ 0 h 522350"/>
                <a:gd name="connsiteX3" fmla="*/ 0 w 1087564"/>
                <a:gd name="connsiteY3" fmla="*/ 0 h 522350"/>
              </a:gdLst>
              <a:ahLst/>
              <a:cxnLst>
                <a:cxn ang="0">
                  <a:pos x="connsiteX0" y="connsiteY0"/>
                </a:cxn>
                <a:cxn ang="0">
                  <a:pos x="connsiteX1" y="connsiteY1"/>
                </a:cxn>
                <a:cxn ang="0">
                  <a:pos x="connsiteX2" y="connsiteY2"/>
                </a:cxn>
                <a:cxn ang="0">
                  <a:pos x="connsiteX3" y="connsiteY3"/>
                </a:cxn>
              </a:cxnLst>
              <a:rect l="l" t="t" r="r" b="b"/>
              <a:pathLst>
                <a:path w="1087564" h="522350">
                  <a:moveTo>
                    <a:pt x="0" y="522351"/>
                  </a:moveTo>
                  <a:lnTo>
                    <a:pt x="1087565" y="522351"/>
                  </a:lnTo>
                  <a:lnTo>
                    <a:pt x="786003" y="0"/>
                  </a:lnTo>
                  <a:lnTo>
                    <a:pt x="0" y="0"/>
                  </a:lnTo>
                  <a:close/>
                </a:path>
              </a:pathLst>
            </a:custGeom>
            <a:solidFill>
              <a:srgbClr val="000000">
                <a:alpha val="20000"/>
              </a:srgb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DE01D57-7C60-43F4-A1AC-14C56FD6ADC9}"/>
                </a:ext>
              </a:extLst>
            </p:cNvPr>
            <p:cNvSpPr/>
            <p:nvPr/>
          </p:nvSpPr>
          <p:spPr>
            <a:xfrm>
              <a:off x="9260019" y="3302523"/>
              <a:ext cx="1251938" cy="867857"/>
            </a:xfrm>
            <a:custGeom>
              <a:avLst/>
              <a:gdLst>
                <a:gd name="connsiteX0" fmla="*/ 0 w 753522"/>
                <a:gd name="connsiteY0" fmla="*/ 0 h 522350"/>
                <a:gd name="connsiteX1" fmla="*/ 0 w 753522"/>
                <a:gd name="connsiteY1" fmla="*/ 522351 h 522350"/>
                <a:gd name="connsiteX2" fmla="*/ 753523 w 753522"/>
                <a:gd name="connsiteY2" fmla="*/ 522351 h 522350"/>
                <a:gd name="connsiteX3" fmla="*/ 451961 w 753522"/>
                <a:gd name="connsiteY3" fmla="*/ 0 h 522350"/>
              </a:gdLst>
              <a:ahLst/>
              <a:cxnLst>
                <a:cxn ang="0">
                  <a:pos x="connsiteX0" y="connsiteY0"/>
                </a:cxn>
                <a:cxn ang="0">
                  <a:pos x="connsiteX1" y="connsiteY1"/>
                </a:cxn>
                <a:cxn ang="0">
                  <a:pos x="connsiteX2" y="connsiteY2"/>
                </a:cxn>
                <a:cxn ang="0">
                  <a:pos x="connsiteX3" y="connsiteY3"/>
                </a:cxn>
              </a:cxnLst>
              <a:rect l="l" t="t" r="r" b="b"/>
              <a:pathLst>
                <a:path w="753522" h="522350">
                  <a:moveTo>
                    <a:pt x="0" y="0"/>
                  </a:moveTo>
                  <a:lnTo>
                    <a:pt x="0" y="522351"/>
                  </a:lnTo>
                  <a:lnTo>
                    <a:pt x="753523" y="522351"/>
                  </a:lnTo>
                  <a:lnTo>
                    <a:pt x="451961" y="0"/>
                  </a:lnTo>
                  <a:close/>
                </a:path>
              </a:pathLst>
            </a:custGeom>
            <a:solidFill>
              <a:srgbClr val="000000">
                <a:alpha val="20000"/>
              </a:srgb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6C54C2C-F6B1-4E57-BF04-90A5996B8C59}"/>
                </a:ext>
              </a:extLst>
            </p:cNvPr>
            <p:cNvSpPr/>
            <p:nvPr/>
          </p:nvSpPr>
          <p:spPr>
            <a:xfrm>
              <a:off x="9260019" y="2002160"/>
              <a:ext cx="696787" cy="1206836"/>
            </a:xfrm>
            <a:custGeom>
              <a:avLst/>
              <a:gdLst>
                <a:gd name="connsiteX0" fmla="*/ 419386 w 419385"/>
                <a:gd name="connsiteY0" fmla="*/ 726377 h 726376"/>
                <a:gd name="connsiteX1" fmla="*/ 0 w 419385"/>
                <a:gd name="connsiteY1" fmla="*/ 0 h 726376"/>
                <a:gd name="connsiteX2" fmla="*/ 0 w 419385"/>
                <a:gd name="connsiteY2" fmla="*/ 726377 h 726376"/>
              </a:gdLst>
              <a:ahLst/>
              <a:cxnLst>
                <a:cxn ang="0">
                  <a:pos x="connsiteX0" y="connsiteY0"/>
                </a:cxn>
                <a:cxn ang="0">
                  <a:pos x="connsiteX1" y="connsiteY1"/>
                </a:cxn>
                <a:cxn ang="0">
                  <a:pos x="connsiteX2" y="connsiteY2"/>
                </a:cxn>
              </a:cxnLst>
              <a:rect l="l" t="t" r="r" b="b"/>
              <a:pathLst>
                <a:path w="419385" h="726376">
                  <a:moveTo>
                    <a:pt x="419386" y="726377"/>
                  </a:moveTo>
                  <a:lnTo>
                    <a:pt x="0" y="0"/>
                  </a:lnTo>
                  <a:lnTo>
                    <a:pt x="0" y="726377"/>
                  </a:lnTo>
                  <a:close/>
                </a:path>
              </a:pathLst>
            </a:custGeom>
            <a:solidFill>
              <a:srgbClr val="000000">
                <a:alpha val="20000"/>
              </a:srgbClr>
            </a:solidFill>
            <a:ln w="9525" cap="flat">
              <a:noFill/>
              <a:prstDash val="solid"/>
              <a:miter/>
            </a:ln>
          </p:spPr>
          <p:txBody>
            <a:bodyPr rtlCol="0" anchor="ctr"/>
            <a:lstStyle/>
            <a:p>
              <a:endParaRPr lang="en-US"/>
            </a:p>
          </p:txBody>
        </p:sp>
      </p:grpSp>
      <p:sp>
        <p:nvSpPr>
          <p:cNvPr id="58" name="TextBox 57">
            <a:extLst>
              <a:ext uri="{FF2B5EF4-FFF2-40B4-BE49-F238E27FC236}">
                <a16:creationId xmlns:a16="http://schemas.microsoft.com/office/drawing/2014/main" id="{061DFBFD-358D-43DC-84BC-D10972339BD6}"/>
              </a:ext>
            </a:extLst>
          </p:cNvPr>
          <p:cNvSpPr txBox="1"/>
          <p:nvPr/>
        </p:nvSpPr>
        <p:spPr>
          <a:xfrm>
            <a:off x="7599633" y="2721279"/>
            <a:ext cx="696787" cy="461665"/>
          </a:xfrm>
          <a:prstGeom prst="rect">
            <a:avLst/>
          </a:prstGeom>
          <a:noFill/>
        </p:spPr>
        <p:txBody>
          <a:bodyPr wrap="square" rtlCol="0" anchor="ctr">
            <a:spAutoFit/>
          </a:bodyPr>
          <a:lstStyle/>
          <a:p>
            <a:pPr algn="ctr"/>
            <a:r>
              <a:rPr lang="en-US" sz="2400" b="1" dirty="0">
                <a:solidFill>
                  <a:schemeClr val="bg1"/>
                </a:solidFill>
                <a:latin typeface="Roboto" panose="02000000000000000000" pitchFamily="2" charset="0"/>
                <a:ea typeface="Roboto" panose="02000000000000000000" pitchFamily="2" charset="0"/>
              </a:rPr>
              <a:t>VM</a:t>
            </a:r>
            <a:endParaRPr lang="en-US" dirty="0">
              <a:solidFill>
                <a:schemeClr val="bg1"/>
              </a:solidFill>
              <a:latin typeface="Roboto" panose="02000000000000000000" pitchFamily="2" charset="0"/>
              <a:ea typeface="Roboto" panose="02000000000000000000" pitchFamily="2" charset="0"/>
            </a:endParaRPr>
          </a:p>
        </p:txBody>
      </p:sp>
      <p:sp>
        <p:nvSpPr>
          <p:cNvPr id="59" name="TextBox 58">
            <a:extLst>
              <a:ext uri="{FF2B5EF4-FFF2-40B4-BE49-F238E27FC236}">
                <a16:creationId xmlns:a16="http://schemas.microsoft.com/office/drawing/2014/main" id="{3F54EFB2-6BEF-4008-84AA-8D14C59E6729}"/>
              </a:ext>
            </a:extLst>
          </p:cNvPr>
          <p:cNvSpPr txBox="1"/>
          <p:nvPr/>
        </p:nvSpPr>
        <p:spPr>
          <a:xfrm>
            <a:off x="7599633" y="3562231"/>
            <a:ext cx="696787" cy="584775"/>
          </a:xfrm>
          <a:prstGeom prst="rect">
            <a:avLst/>
          </a:prstGeom>
          <a:noFill/>
        </p:spPr>
        <p:txBody>
          <a:bodyPr wrap="square" rtlCol="0" anchor="ctr">
            <a:spAutoFit/>
          </a:bodyPr>
          <a:lstStyle/>
          <a:p>
            <a:pPr algn="ctr"/>
            <a:r>
              <a:rPr lang="en-US" sz="3200" b="1" dirty="0">
                <a:solidFill>
                  <a:schemeClr val="bg1"/>
                </a:solidFill>
                <a:latin typeface="Roboto" panose="02000000000000000000" pitchFamily="2" charset="0"/>
                <a:ea typeface="Roboto" panose="02000000000000000000" pitchFamily="2" charset="0"/>
              </a:rPr>
              <a:t>O</a:t>
            </a:r>
            <a:endParaRPr lang="en-US" sz="2800" dirty="0">
              <a:solidFill>
                <a:schemeClr val="bg1"/>
              </a:solidFill>
              <a:latin typeface="Roboto" panose="02000000000000000000" pitchFamily="2" charset="0"/>
              <a:ea typeface="Roboto" panose="02000000000000000000" pitchFamily="2" charset="0"/>
            </a:endParaRPr>
          </a:p>
        </p:txBody>
      </p:sp>
      <p:sp>
        <p:nvSpPr>
          <p:cNvPr id="60" name="TextBox 59">
            <a:extLst>
              <a:ext uri="{FF2B5EF4-FFF2-40B4-BE49-F238E27FC236}">
                <a16:creationId xmlns:a16="http://schemas.microsoft.com/office/drawing/2014/main" id="{473F084A-DA7D-44FC-BFED-768C27A5007E}"/>
              </a:ext>
            </a:extLst>
          </p:cNvPr>
          <p:cNvSpPr txBox="1"/>
          <p:nvPr/>
        </p:nvSpPr>
        <p:spPr>
          <a:xfrm>
            <a:off x="7599633" y="4560719"/>
            <a:ext cx="696787" cy="584775"/>
          </a:xfrm>
          <a:prstGeom prst="rect">
            <a:avLst/>
          </a:prstGeom>
          <a:noFill/>
        </p:spPr>
        <p:txBody>
          <a:bodyPr wrap="square" rtlCol="0" anchor="ctr">
            <a:spAutoFit/>
          </a:bodyPr>
          <a:lstStyle/>
          <a:p>
            <a:pPr algn="ctr"/>
            <a:r>
              <a:rPr lang="en-US" sz="3200" b="1" dirty="0">
                <a:solidFill>
                  <a:schemeClr val="bg1"/>
                </a:solidFill>
                <a:latin typeface="Roboto" panose="02000000000000000000" pitchFamily="2" charset="0"/>
                <a:ea typeface="Roboto" panose="02000000000000000000" pitchFamily="2" charset="0"/>
              </a:rPr>
              <a:t>S</a:t>
            </a:r>
            <a:endParaRPr lang="en-US" sz="2800" dirty="0">
              <a:solidFill>
                <a:schemeClr val="bg1"/>
              </a:solidFill>
              <a:latin typeface="Roboto" panose="02000000000000000000" pitchFamily="2" charset="0"/>
              <a:ea typeface="Roboto" panose="02000000000000000000" pitchFamily="2" charset="0"/>
            </a:endParaRPr>
          </a:p>
        </p:txBody>
      </p:sp>
      <p:sp>
        <p:nvSpPr>
          <p:cNvPr id="61" name="TextBox 60">
            <a:extLst>
              <a:ext uri="{FF2B5EF4-FFF2-40B4-BE49-F238E27FC236}">
                <a16:creationId xmlns:a16="http://schemas.microsoft.com/office/drawing/2014/main" id="{C53F94BB-9126-4EBE-8EC1-7CE4FC293EC2}"/>
              </a:ext>
            </a:extLst>
          </p:cNvPr>
          <p:cNvSpPr txBox="1"/>
          <p:nvPr/>
        </p:nvSpPr>
        <p:spPr>
          <a:xfrm>
            <a:off x="7599633" y="5601686"/>
            <a:ext cx="696787" cy="584775"/>
          </a:xfrm>
          <a:prstGeom prst="rect">
            <a:avLst/>
          </a:prstGeom>
          <a:noFill/>
        </p:spPr>
        <p:txBody>
          <a:bodyPr wrap="square" rtlCol="0" anchor="ctr">
            <a:spAutoFit/>
          </a:bodyPr>
          <a:lstStyle/>
          <a:p>
            <a:pPr algn="ctr"/>
            <a:r>
              <a:rPr lang="en-US" sz="3200" b="1" dirty="0">
                <a:solidFill>
                  <a:schemeClr val="bg1"/>
                </a:solidFill>
                <a:latin typeface="Roboto" panose="02000000000000000000" pitchFamily="2" charset="0"/>
                <a:ea typeface="Roboto" panose="02000000000000000000" pitchFamily="2" charset="0"/>
              </a:rPr>
              <a:t>T</a:t>
            </a:r>
            <a:endParaRPr lang="en-US" sz="2800" dirty="0">
              <a:solidFill>
                <a:schemeClr val="bg1"/>
              </a:solidFill>
              <a:latin typeface="Roboto" panose="02000000000000000000" pitchFamily="2" charset="0"/>
              <a:ea typeface="Roboto" panose="02000000000000000000" pitchFamily="2" charset="0"/>
            </a:endParaRPr>
          </a:p>
        </p:txBody>
      </p:sp>
      <p:sp>
        <p:nvSpPr>
          <p:cNvPr id="23" name="Graphic 21">
            <a:extLst>
              <a:ext uri="{FF2B5EF4-FFF2-40B4-BE49-F238E27FC236}">
                <a16:creationId xmlns:a16="http://schemas.microsoft.com/office/drawing/2014/main" id="{7E2CD88B-4711-46AE-B33B-3530A3C43787}"/>
              </a:ext>
            </a:extLst>
          </p:cNvPr>
          <p:cNvSpPr/>
          <p:nvPr/>
        </p:nvSpPr>
        <p:spPr>
          <a:xfrm>
            <a:off x="1554822" y="5581165"/>
            <a:ext cx="441860" cy="436995"/>
          </a:xfrm>
          <a:custGeom>
            <a:avLst/>
            <a:gdLst>
              <a:gd name="connsiteX0" fmla="*/ 421126 w 441860"/>
              <a:gd name="connsiteY0" fmla="*/ 209719 h 436995"/>
              <a:gd name="connsiteX1" fmla="*/ 405728 w 441860"/>
              <a:gd name="connsiteY1" fmla="*/ 195414 h 436995"/>
              <a:gd name="connsiteX2" fmla="*/ 399762 w 441860"/>
              <a:gd name="connsiteY2" fmla="*/ 175261 h 436995"/>
              <a:gd name="connsiteX3" fmla="*/ 410100 w 441860"/>
              <a:gd name="connsiteY3" fmla="*/ 148385 h 436995"/>
              <a:gd name="connsiteX4" fmla="*/ 420591 w 441860"/>
              <a:gd name="connsiteY4" fmla="*/ 127759 h 436995"/>
              <a:gd name="connsiteX5" fmla="*/ 417834 w 441860"/>
              <a:gd name="connsiteY5" fmla="*/ 104783 h 436995"/>
              <a:gd name="connsiteX6" fmla="*/ 402760 w 441860"/>
              <a:gd name="connsiteY6" fmla="*/ 87225 h 436995"/>
              <a:gd name="connsiteX7" fmla="*/ 380466 w 441860"/>
              <a:gd name="connsiteY7" fmla="*/ 81021 h 436995"/>
              <a:gd name="connsiteX8" fmla="*/ 371680 w 441860"/>
              <a:gd name="connsiteY8" fmla="*/ 82055 h 436995"/>
              <a:gd name="connsiteX9" fmla="*/ 354049 w 441860"/>
              <a:gd name="connsiteY9" fmla="*/ 81808 h 436995"/>
              <a:gd name="connsiteX10" fmla="*/ 338239 w 441860"/>
              <a:gd name="connsiteY10" fmla="*/ 73998 h 436995"/>
              <a:gd name="connsiteX11" fmla="*/ 327328 w 441860"/>
              <a:gd name="connsiteY11" fmla="*/ 60146 h 436995"/>
              <a:gd name="connsiteX12" fmla="*/ 323440 w 441860"/>
              <a:gd name="connsiteY12" fmla="*/ 42946 h 436995"/>
              <a:gd name="connsiteX13" fmla="*/ 323440 w 441860"/>
              <a:gd name="connsiteY13" fmla="*/ 41396 h 436995"/>
              <a:gd name="connsiteX14" fmla="*/ 316710 w 441860"/>
              <a:gd name="connsiteY14" fmla="*/ 17606 h 436995"/>
              <a:gd name="connsiteX15" fmla="*/ 297231 w 441860"/>
              <a:gd name="connsiteY15" fmla="*/ 2380 h 436995"/>
              <a:gd name="connsiteX16" fmla="*/ 272520 w 441860"/>
              <a:gd name="connsiteY16" fmla="*/ 1595 h 436995"/>
              <a:gd name="connsiteX17" fmla="*/ 252114 w 441860"/>
              <a:gd name="connsiteY17" fmla="*/ 15553 h 436995"/>
              <a:gd name="connsiteX18" fmla="*/ 238107 w 441860"/>
              <a:gd name="connsiteY18" fmla="*/ 26823 h 436995"/>
              <a:gd name="connsiteX19" fmla="*/ 220586 w 441860"/>
              <a:gd name="connsiteY19" fmla="*/ 30848 h 436995"/>
              <a:gd name="connsiteX20" fmla="*/ 203065 w 441860"/>
              <a:gd name="connsiteY20" fmla="*/ 26823 h 436995"/>
              <a:gd name="connsiteX21" fmla="*/ 189058 w 441860"/>
              <a:gd name="connsiteY21" fmla="*/ 15553 h 436995"/>
              <a:gd name="connsiteX22" fmla="*/ 169027 w 441860"/>
              <a:gd name="connsiteY22" fmla="*/ 1739 h 436995"/>
              <a:gd name="connsiteX23" fmla="*/ 144699 w 441860"/>
              <a:gd name="connsiteY23" fmla="*/ 2167 h 436995"/>
              <a:gd name="connsiteX24" fmla="*/ 125166 w 441860"/>
              <a:gd name="connsiteY24" fmla="*/ 16677 h 436995"/>
              <a:gd name="connsiteX25" fmla="*/ 117732 w 441860"/>
              <a:gd name="connsiteY25" fmla="*/ 39845 h 436995"/>
              <a:gd name="connsiteX26" fmla="*/ 117732 w 441860"/>
              <a:gd name="connsiteY26" fmla="*/ 41396 h 436995"/>
              <a:gd name="connsiteX27" fmla="*/ 115176 w 441860"/>
              <a:gd name="connsiteY27" fmla="*/ 57088 h 436995"/>
              <a:gd name="connsiteX28" fmla="*/ 106707 w 441860"/>
              <a:gd name="connsiteY28" fmla="*/ 70543 h 436995"/>
              <a:gd name="connsiteX29" fmla="*/ 93662 w 441860"/>
              <a:gd name="connsiteY29" fmla="*/ 79632 h 436995"/>
              <a:gd name="connsiteX30" fmla="*/ 78106 w 441860"/>
              <a:gd name="connsiteY30" fmla="*/ 82916 h 436995"/>
              <a:gd name="connsiteX31" fmla="*/ 69491 w 441860"/>
              <a:gd name="connsiteY31" fmla="*/ 82916 h 436995"/>
              <a:gd name="connsiteX32" fmla="*/ 51966 w 441860"/>
              <a:gd name="connsiteY32" fmla="*/ 83293 h 436995"/>
              <a:gd name="connsiteX33" fmla="*/ 36286 w 441860"/>
              <a:gd name="connsiteY33" fmla="*/ 91133 h 436995"/>
              <a:gd name="connsiteX34" fmla="*/ 25469 w 441860"/>
              <a:gd name="connsiteY34" fmla="*/ 104928 h 436995"/>
              <a:gd name="connsiteX35" fmla="*/ 21596 w 441860"/>
              <a:gd name="connsiteY35" fmla="*/ 122025 h 436995"/>
              <a:gd name="connsiteX36" fmla="*/ 32106 w 441860"/>
              <a:gd name="connsiteY36" fmla="*/ 148385 h 436995"/>
              <a:gd name="connsiteX37" fmla="*/ 42443 w 441860"/>
              <a:gd name="connsiteY37" fmla="*/ 175261 h 436995"/>
              <a:gd name="connsiteX38" fmla="*/ 36478 w 441860"/>
              <a:gd name="connsiteY38" fmla="*/ 195414 h 436995"/>
              <a:gd name="connsiteX39" fmla="*/ 21079 w 441860"/>
              <a:gd name="connsiteY39" fmla="*/ 209719 h 436995"/>
              <a:gd name="connsiteX40" fmla="*/ 4024 w 441860"/>
              <a:gd name="connsiteY40" fmla="*/ 227464 h 436995"/>
              <a:gd name="connsiteX41" fmla="*/ 599 w 441860"/>
              <a:gd name="connsiteY41" fmla="*/ 251837 h 436995"/>
              <a:gd name="connsiteX42" fmla="*/ 12103 w 441860"/>
              <a:gd name="connsiteY42" fmla="*/ 273596 h 436995"/>
              <a:gd name="connsiteX43" fmla="*/ 34173 w 441860"/>
              <a:gd name="connsiteY43" fmla="*/ 284490 h 436995"/>
              <a:gd name="connsiteX44" fmla="*/ 58780 w 441860"/>
              <a:gd name="connsiteY44" fmla="*/ 297888 h 436995"/>
              <a:gd name="connsiteX45" fmla="*/ 68630 w 441860"/>
              <a:gd name="connsiteY45" fmla="*/ 324116 h 436995"/>
              <a:gd name="connsiteX46" fmla="*/ 65529 w 441860"/>
              <a:gd name="connsiteY46" fmla="*/ 339105 h 436995"/>
              <a:gd name="connsiteX47" fmla="*/ 62825 w 441860"/>
              <a:gd name="connsiteY47" fmla="*/ 358213 h 436995"/>
              <a:gd name="connsiteX48" fmla="*/ 69389 w 441860"/>
              <a:gd name="connsiteY48" fmla="*/ 376362 h 436995"/>
              <a:gd name="connsiteX49" fmla="*/ 83692 w 441860"/>
              <a:gd name="connsiteY49" fmla="*/ 389319 h 436995"/>
              <a:gd name="connsiteX50" fmla="*/ 102398 w 441860"/>
              <a:gd name="connsiteY50" fmla="*/ 394064 h 436995"/>
              <a:gd name="connsiteX51" fmla="*/ 123761 w 441860"/>
              <a:gd name="connsiteY51" fmla="*/ 387862 h 436995"/>
              <a:gd name="connsiteX52" fmla="*/ 144780 w 441860"/>
              <a:gd name="connsiteY52" fmla="*/ 381659 h 436995"/>
              <a:gd name="connsiteX53" fmla="*/ 168428 w 441860"/>
              <a:gd name="connsiteY53" fmla="*/ 389326 h 436995"/>
              <a:gd name="connsiteX54" fmla="*/ 182855 w 441860"/>
              <a:gd name="connsiteY54" fmla="*/ 409570 h 436995"/>
              <a:gd name="connsiteX55" fmla="*/ 197468 w 441860"/>
              <a:gd name="connsiteY55" fmla="*/ 429425 h 436995"/>
              <a:gd name="connsiteX56" fmla="*/ 220930 w 441860"/>
              <a:gd name="connsiteY56" fmla="*/ 436996 h 436995"/>
              <a:gd name="connsiteX57" fmla="*/ 244393 w 441860"/>
              <a:gd name="connsiteY57" fmla="*/ 429425 h 436995"/>
              <a:gd name="connsiteX58" fmla="*/ 259005 w 441860"/>
              <a:gd name="connsiteY58" fmla="*/ 409570 h 436995"/>
              <a:gd name="connsiteX59" fmla="*/ 273458 w 441860"/>
              <a:gd name="connsiteY59" fmla="*/ 389359 h 436995"/>
              <a:gd name="connsiteX60" fmla="*/ 297081 w 441860"/>
              <a:gd name="connsiteY60" fmla="*/ 381659 h 436995"/>
              <a:gd name="connsiteX61" fmla="*/ 318099 w 441860"/>
              <a:gd name="connsiteY61" fmla="*/ 387862 h 436995"/>
              <a:gd name="connsiteX62" fmla="*/ 338119 w 441860"/>
              <a:gd name="connsiteY62" fmla="*/ 393926 h 436995"/>
              <a:gd name="connsiteX63" fmla="*/ 358461 w 441860"/>
              <a:gd name="connsiteY63" fmla="*/ 389047 h 436995"/>
              <a:gd name="connsiteX64" fmla="*/ 373552 w 441860"/>
              <a:gd name="connsiteY64" fmla="*/ 374563 h 436995"/>
              <a:gd name="connsiteX65" fmla="*/ 379261 w 441860"/>
              <a:gd name="connsiteY65" fmla="*/ 354438 h 436995"/>
              <a:gd name="connsiteX66" fmla="*/ 376332 w 441860"/>
              <a:gd name="connsiteY66" fmla="*/ 339105 h 436995"/>
              <a:gd name="connsiteX67" fmla="*/ 373231 w 441860"/>
              <a:gd name="connsiteY67" fmla="*/ 324116 h 436995"/>
              <a:gd name="connsiteX68" fmla="*/ 383081 w 441860"/>
              <a:gd name="connsiteY68" fmla="*/ 297888 h 436995"/>
              <a:gd name="connsiteX69" fmla="*/ 407688 w 441860"/>
              <a:gd name="connsiteY69" fmla="*/ 284490 h 436995"/>
              <a:gd name="connsiteX70" fmla="*/ 429758 w 441860"/>
              <a:gd name="connsiteY70" fmla="*/ 273596 h 436995"/>
              <a:gd name="connsiteX71" fmla="*/ 441261 w 441860"/>
              <a:gd name="connsiteY71" fmla="*/ 251837 h 436995"/>
              <a:gd name="connsiteX72" fmla="*/ 437837 w 441860"/>
              <a:gd name="connsiteY72" fmla="*/ 227464 h 436995"/>
              <a:gd name="connsiteX73" fmla="*/ 420781 w 441860"/>
              <a:gd name="connsiteY73" fmla="*/ 209719 h 436995"/>
              <a:gd name="connsiteX74" fmla="*/ 421126 w 441860"/>
              <a:gd name="connsiteY74" fmla="*/ 209719 h 436995"/>
              <a:gd name="connsiteX75" fmla="*/ 202668 w 441860"/>
              <a:gd name="connsiteY75" fmla="*/ 315502 h 436995"/>
              <a:gd name="connsiteX76" fmla="*/ 106361 w 441860"/>
              <a:gd name="connsiteY76" fmla="*/ 242625 h 436995"/>
              <a:gd name="connsiteX77" fmla="*/ 127552 w 441860"/>
              <a:gd name="connsiteY77" fmla="*/ 214198 h 436995"/>
              <a:gd name="connsiteX78" fmla="*/ 197500 w 441860"/>
              <a:gd name="connsiteY78" fmla="*/ 265884 h 436995"/>
              <a:gd name="connsiteX79" fmla="*/ 326886 w 441860"/>
              <a:gd name="connsiteY79" fmla="*/ 116340 h 436995"/>
              <a:gd name="connsiteX80" fmla="*/ 353590 w 441860"/>
              <a:gd name="connsiteY80" fmla="*/ 139598 h 436995"/>
              <a:gd name="connsiteX81" fmla="*/ 202668 w 441860"/>
              <a:gd name="connsiteY81" fmla="*/ 315502 h 43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41860" h="436995">
                <a:moveTo>
                  <a:pt x="421126" y="209719"/>
                </a:moveTo>
                <a:cubicBezTo>
                  <a:pt x="414805" y="206416"/>
                  <a:pt x="409486" y="201476"/>
                  <a:pt x="405728" y="195414"/>
                </a:cubicBezTo>
                <a:cubicBezTo>
                  <a:pt x="401970" y="189353"/>
                  <a:pt x="399909" y="182392"/>
                  <a:pt x="399762" y="175261"/>
                </a:cubicBezTo>
                <a:cubicBezTo>
                  <a:pt x="399798" y="165339"/>
                  <a:pt x="403477" y="155774"/>
                  <a:pt x="410100" y="148385"/>
                </a:cubicBezTo>
                <a:cubicBezTo>
                  <a:pt x="415563" y="142701"/>
                  <a:pt x="419214" y="135522"/>
                  <a:pt x="420591" y="127759"/>
                </a:cubicBezTo>
                <a:cubicBezTo>
                  <a:pt x="421968" y="119997"/>
                  <a:pt x="421008" y="112000"/>
                  <a:pt x="417834" y="104783"/>
                </a:cubicBezTo>
                <a:cubicBezTo>
                  <a:pt x="414659" y="97567"/>
                  <a:pt x="409413" y="91456"/>
                  <a:pt x="402760" y="87225"/>
                </a:cubicBezTo>
                <a:cubicBezTo>
                  <a:pt x="396108" y="82995"/>
                  <a:pt x="388348" y="80836"/>
                  <a:pt x="380466" y="81021"/>
                </a:cubicBezTo>
                <a:cubicBezTo>
                  <a:pt x="377508" y="81036"/>
                  <a:pt x="374561" y="81382"/>
                  <a:pt x="371680" y="82055"/>
                </a:cubicBezTo>
                <a:cubicBezTo>
                  <a:pt x="365858" y="83286"/>
                  <a:pt x="359834" y="83202"/>
                  <a:pt x="354049" y="81808"/>
                </a:cubicBezTo>
                <a:cubicBezTo>
                  <a:pt x="348263" y="80414"/>
                  <a:pt x="342862" y="77746"/>
                  <a:pt x="338239" y="73998"/>
                </a:cubicBezTo>
                <a:cubicBezTo>
                  <a:pt x="333616" y="70250"/>
                  <a:pt x="329889" y="65518"/>
                  <a:pt x="327328" y="60146"/>
                </a:cubicBezTo>
                <a:cubicBezTo>
                  <a:pt x="324768" y="54774"/>
                  <a:pt x="323440" y="48897"/>
                  <a:pt x="323440" y="42946"/>
                </a:cubicBezTo>
                <a:lnTo>
                  <a:pt x="323440" y="41396"/>
                </a:lnTo>
                <a:cubicBezTo>
                  <a:pt x="323780" y="32952"/>
                  <a:pt x="321422" y="24620"/>
                  <a:pt x="316710" y="17606"/>
                </a:cubicBezTo>
                <a:cubicBezTo>
                  <a:pt x="311998" y="10591"/>
                  <a:pt x="305176" y="5259"/>
                  <a:pt x="297231" y="2380"/>
                </a:cubicBezTo>
                <a:cubicBezTo>
                  <a:pt x="289287" y="-498"/>
                  <a:pt x="280632" y="-773"/>
                  <a:pt x="272520" y="1595"/>
                </a:cubicBezTo>
                <a:cubicBezTo>
                  <a:pt x="264409" y="3963"/>
                  <a:pt x="257262" y="8852"/>
                  <a:pt x="252114" y="15553"/>
                </a:cubicBezTo>
                <a:cubicBezTo>
                  <a:pt x="248357" y="20320"/>
                  <a:pt x="243568" y="24173"/>
                  <a:pt x="238107" y="26823"/>
                </a:cubicBezTo>
                <a:cubicBezTo>
                  <a:pt x="232646" y="29472"/>
                  <a:pt x="226655" y="30848"/>
                  <a:pt x="220586" y="30848"/>
                </a:cubicBezTo>
                <a:cubicBezTo>
                  <a:pt x="214516" y="30848"/>
                  <a:pt x="208526" y="29472"/>
                  <a:pt x="203065" y="26823"/>
                </a:cubicBezTo>
                <a:cubicBezTo>
                  <a:pt x="197603" y="24173"/>
                  <a:pt x="192815" y="20320"/>
                  <a:pt x="189058" y="15553"/>
                </a:cubicBezTo>
                <a:cubicBezTo>
                  <a:pt x="183986" y="8970"/>
                  <a:pt x="176982" y="4140"/>
                  <a:pt x="169027" y="1739"/>
                </a:cubicBezTo>
                <a:cubicBezTo>
                  <a:pt x="161072" y="-662"/>
                  <a:pt x="152565" y="-512"/>
                  <a:pt x="144699" y="2167"/>
                </a:cubicBezTo>
                <a:cubicBezTo>
                  <a:pt x="136833" y="4846"/>
                  <a:pt x="130003" y="9920"/>
                  <a:pt x="125166" y="16677"/>
                </a:cubicBezTo>
                <a:cubicBezTo>
                  <a:pt x="120330" y="23434"/>
                  <a:pt x="117730" y="31536"/>
                  <a:pt x="117732" y="39845"/>
                </a:cubicBezTo>
                <a:lnTo>
                  <a:pt x="117732" y="41396"/>
                </a:lnTo>
                <a:cubicBezTo>
                  <a:pt x="117939" y="46745"/>
                  <a:pt x="117070" y="52081"/>
                  <a:pt x="115176" y="57088"/>
                </a:cubicBezTo>
                <a:cubicBezTo>
                  <a:pt x="113283" y="62095"/>
                  <a:pt x="110403" y="66671"/>
                  <a:pt x="106707" y="70543"/>
                </a:cubicBezTo>
                <a:cubicBezTo>
                  <a:pt x="103011" y="74416"/>
                  <a:pt x="98575" y="77506"/>
                  <a:pt x="93662" y="79632"/>
                </a:cubicBezTo>
                <a:cubicBezTo>
                  <a:pt x="88749" y="81757"/>
                  <a:pt x="83459" y="82874"/>
                  <a:pt x="78106" y="82916"/>
                </a:cubicBezTo>
                <a:cubicBezTo>
                  <a:pt x="75240" y="83171"/>
                  <a:pt x="72357" y="83171"/>
                  <a:pt x="69491" y="82916"/>
                </a:cubicBezTo>
                <a:cubicBezTo>
                  <a:pt x="63694" y="81744"/>
                  <a:pt x="57708" y="81872"/>
                  <a:pt x="51966" y="83293"/>
                </a:cubicBezTo>
                <a:cubicBezTo>
                  <a:pt x="46223" y="84714"/>
                  <a:pt x="40868" y="87392"/>
                  <a:pt x="36286" y="91133"/>
                </a:cubicBezTo>
                <a:cubicBezTo>
                  <a:pt x="31704" y="94875"/>
                  <a:pt x="28010" y="99586"/>
                  <a:pt x="25469" y="104928"/>
                </a:cubicBezTo>
                <a:cubicBezTo>
                  <a:pt x="22929" y="110270"/>
                  <a:pt x="21606" y="116110"/>
                  <a:pt x="21596" y="122025"/>
                </a:cubicBezTo>
                <a:cubicBezTo>
                  <a:pt x="21675" y="131818"/>
                  <a:pt x="25426" y="141224"/>
                  <a:pt x="32106" y="148385"/>
                </a:cubicBezTo>
                <a:cubicBezTo>
                  <a:pt x="38728" y="155774"/>
                  <a:pt x="42407" y="165339"/>
                  <a:pt x="42443" y="175261"/>
                </a:cubicBezTo>
                <a:cubicBezTo>
                  <a:pt x="42296" y="182392"/>
                  <a:pt x="40236" y="189353"/>
                  <a:pt x="36478" y="195414"/>
                </a:cubicBezTo>
                <a:cubicBezTo>
                  <a:pt x="32719" y="201476"/>
                  <a:pt x="27401" y="206416"/>
                  <a:pt x="21079" y="209719"/>
                </a:cubicBezTo>
                <a:cubicBezTo>
                  <a:pt x="13669" y="213693"/>
                  <a:pt x="7701" y="219902"/>
                  <a:pt x="4024" y="227464"/>
                </a:cubicBezTo>
                <a:cubicBezTo>
                  <a:pt x="347" y="235026"/>
                  <a:pt x="-851" y="243555"/>
                  <a:pt x="599" y="251837"/>
                </a:cubicBezTo>
                <a:cubicBezTo>
                  <a:pt x="2050" y="260120"/>
                  <a:pt x="6075" y="267734"/>
                  <a:pt x="12103" y="273596"/>
                </a:cubicBezTo>
                <a:cubicBezTo>
                  <a:pt x="18131" y="279459"/>
                  <a:pt x="25853" y="283271"/>
                  <a:pt x="34173" y="284490"/>
                </a:cubicBezTo>
                <a:cubicBezTo>
                  <a:pt x="43718" y="285856"/>
                  <a:pt x="52453" y="290612"/>
                  <a:pt x="58780" y="297888"/>
                </a:cubicBezTo>
                <a:cubicBezTo>
                  <a:pt x="65106" y="305164"/>
                  <a:pt x="68603" y="314474"/>
                  <a:pt x="68630" y="324116"/>
                </a:cubicBezTo>
                <a:cubicBezTo>
                  <a:pt x="68598" y="329269"/>
                  <a:pt x="67544" y="334363"/>
                  <a:pt x="65529" y="339105"/>
                </a:cubicBezTo>
                <a:cubicBezTo>
                  <a:pt x="63080" y="345158"/>
                  <a:pt x="62152" y="351718"/>
                  <a:pt x="62825" y="358213"/>
                </a:cubicBezTo>
                <a:cubicBezTo>
                  <a:pt x="63498" y="364708"/>
                  <a:pt x="65752" y="370939"/>
                  <a:pt x="69389" y="376362"/>
                </a:cubicBezTo>
                <a:cubicBezTo>
                  <a:pt x="73027" y="381784"/>
                  <a:pt x="77938" y="386233"/>
                  <a:pt x="83692" y="389319"/>
                </a:cubicBezTo>
                <a:cubicBezTo>
                  <a:pt x="89446" y="392404"/>
                  <a:pt x="95868" y="394034"/>
                  <a:pt x="102398" y="394064"/>
                </a:cubicBezTo>
                <a:cubicBezTo>
                  <a:pt x="109976" y="394159"/>
                  <a:pt x="117412" y="392000"/>
                  <a:pt x="123761" y="387862"/>
                </a:cubicBezTo>
                <a:cubicBezTo>
                  <a:pt x="130021" y="383806"/>
                  <a:pt x="137322" y="381652"/>
                  <a:pt x="144780" y="381659"/>
                </a:cubicBezTo>
                <a:cubicBezTo>
                  <a:pt x="153281" y="381612"/>
                  <a:pt x="161572" y="384300"/>
                  <a:pt x="168428" y="389326"/>
                </a:cubicBezTo>
                <a:cubicBezTo>
                  <a:pt x="175284" y="394351"/>
                  <a:pt x="180342" y="401449"/>
                  <a:pt x="182855" y="409570"/>
                </a:cubicBezTo>
                <a:cubicBezTo>
                  <a:pt x="185523" y="417557"/>
                  <a:pt x="190635" y="424503"/>
                  <a:pt x="197468" y="429425"/>
                </a:cubicBezTo>
                <a:cubicBezTo>
                  <a:pt x="204301" y="434348"/>
                  <a:pt x="212509" y="436996"/>
                  <a:pt x="220930" y="436996"/>
                </a:cubicBezTo>
                <a:cubicBezTo>
                  <a:pt x="229352" y="436996"/>
                  <a:pt x="237560" y="434348"/>
                  <a:pt x="244393" y="429425"/>
                </a:cubicBezTo>
                <a:cubicBezTo>
                  <a:pt x="251225" y="424503"/>
                  <a:pt x="256338" y="417557"/>
                  <a:pt x="259005" y="409570"/>
                </a:cubicBezTo>
                <a:cubicBezTo>
                  <a:pt x="261543" y="401463"/>
                  <a:pt x="266607" y="394381"/>
                  <a:pt x="273458" y="389359"/>
                </a:cubicBezTo>
                <a:cubicBezTo>
                  <a:pt x="280309" y="384338"/>
                  <a:pt x="288586" y="381640"/>
                  <a:pt x="297081" y="381659"/>
                </a:cubicBezTo>
                <a:cubicBezTo>
                  <a:pt x="304539" y="381652"/>
                  <a:pt x="311840" y="383806"/>
                  <a:pt x="318099" y="387862"/>
                </a:cubicBezTo>
                <a:cubicBezTo>
                  <a:pt x="324116" y="391625"/>
                  <a:pt x="331026" y="393718"/>
                  <a:pt x="338119" y="393926"/>
                </a:cubicBezTo>
                <a:cubicBezTo>
                  <a:pt x="345213" y="394134"/>
                  <a:pt x="352234" y="392451"/>
                  <a:pt x="358461" y="389047"/>
                </a:cubicBezTo>
                <a:cubicBezTo>
                  <a:pt x="364688" y="385644"/>
                  <a:pt x="369897" y="380645"/>
                  <a:pt x="373552" y="374563"/>
                </a:cubicBezTo>
                <a:cubicBezTo>
                  <a:pt x="377208" y="368480"/>
                  <a:pt x="379178" y="361534"/>
                  <a:pt x="379261" y="354438"/>
                </a:cubicBezTo>
                <a:cubicBezTo>
                  <a:pt x="379258" y="349188"/>
                  <a:pt x="378265" y="343986"/>
                  <a:pt x="376332" y="339105"/>
                </a:cubicBezTo>
                <a:cubicBezTo>
                  <a:pt x="374317" y="334363"/>
                  <a:pt x="373262" y="329269"/>
                  <a:pt x="373231" y="324116"/>
                </a:cubicBezTo>
                <a:cubicBezTo>
                  <a:pt x="373257" y="314474"/>
                  <a:pt x="376754" y="305164"/>
                  <a:pt x="383081" y="297888"/>
                </a:cubicBezTo>
                <a:cubicBezTo>
                  <a:pt x="389408" y="290612"/>
                  <a:pt x="398143" y="285856"/>
                  <a:pt x="407688" y="284490"/>
                </a:cubicBezTo>
                <a:cubicBezTo>
                  <a:pt x="416007" y="283271"/>
                  <a:pt x="423730" y="279459"/>
                  <a:pt x="429758" y="273596"/>
                </a:cubicBezTo>
                <a:cubicBezTo>
                  <a:pt x="435786" y="267734"/>
                  <a:pt x="439811" y="260120"/>
                  <a:pt x="441261" y="251837"/>
                </a:cubicBezTo>
                <a:cubicBezTo>
                  <a:pt x="442712" y="243555"/>
                  <a:pt x="441513" y="235026"/>
                  <a:pt x="437837" y="227464"/>
                </a:cubicBezTo>
                <a:cubicBezTo>
                  <a:pt x="434160" y="219902"/>
                  <a:pt x="428191" y="213693"/>
                  <a:pt x="420781" y="209719"/>
                </a:cubicBezTo>
                <a:lnTo>
                  <a:pt x="421126" y="209719"/>
                </a:lnTo>
                <a:close/>
                <a:moveTo>
                  <a:pt x="202668" y="315502"/>
                </a:moveTo>
                <a:lnTo>
                  <a:pt x="106361" y="242625"/>
                </a:lnTo>
                <a:lnTo>
                  <a:pt x="127552" y="214198"/>
                </a:lnTo>
                <a:lnTo>
                  <a:pt x="197500" y="265884"/>
                </a:lnTo>
                <a:lnTo>
                  <a:pt x="326886" y="116340"/>
                </a:lnTo>
                <a:lnTo>
                  <a:pt x="353590" y="139598"/>
                </a:lnTo>
                <a:lnTo>
                  <a:pt x="202668" y="315502"/>
                </a:lnTo>
                <a:close/>
              </a:path>
            </a:pathLst>
          </a:custGeom>
          <a:solidFill>
            <a:srgbClr val="FFFFFF"/>
          </a:solidFill>
          <a:ln w="5429" cap="flat">
            <a:noFill/>
            <a:prstDash val="solid"/>
            <a:miter/>
          </a:ln>
        </p:spPr>
        <p:txBody>
          <a:bodyPr rtlCol="0" anchor="ctr"/>
          <a:lstStyle/>
          <a:p>
            <a:endParaRPr lang="en-US"/>
          </a:p>
        </p:txBody>
      </p:sp>
      <p:sp>
        <p:nvSpPr>
          <p:cNvPr id="24" name="Graphic 4">
            <a:extLst>
              <a:ext uri="{FF2B5EF4-FFF2-40B4-BE49-F238E27FC236}">
                <a16:creationId xmlns:a16="http://schemas.microsoft.com/office/drawing/2014/main" id="{32DD5153-B46C-4816-B981-98F0AD7CB474}"/>
              </a:ext>
            </a:extLst>
          </p:cNvPr>
          <p:cNvSpPr/>
          <p:nvPr/>
        </p:nvSpPr>
        <p:spPr>
          <a:xfrm>
            <a:off x="2074088" y="4653667"/>
            <a:ext cx="441860" cy="240836"/>
          </a:xfrm>
          <a:custGeom>
            <a:avLst/>
            <a:gdLst>
              <a:gd name="connsiteX0" fmla="*/ 441838 w 441860"/>
              <a:gd name="connsiteY0" fmla="*/ 58239 h 240836"/>
              <a:gd name="connsiteX1" fmla="*/ 441838 w 441860"/>
              <a:gd name="connsiteY1" fmla="*/ 46345 h 240836"/>
              <a:gd name="connsiteX2" fmla="*/ 429770 w 441860"/>
              <a:gd name="connsiteY2" fmla="*/ 14250 h 240836"/>
              <a:gd name="connsiteX3" fmla="*/ 398584 w 441860"/>
              <a:gd name="connsiteY3" fmla="*/ 0 h 240836"/>
              <a:gd name="connsiteX4" fmla="*/ 43277 w 441860"/>
              <a:gd name="connsiteY4" fmla="*/ 0 h 240836"/>
              <a:gd name="connsiteX5" fmla="*/ 12090 w 441860"/>
              <a:gd name="connsiteY5" fmla="*/ 14250 h 240836"/>
              <a:gd name="connsiteX6" fmla="*/ 23 w 441860"/>
              <a:gd name="connsiteY6" fmla="*/ 46345 h 240836"/>
              <a:gd name="connsiteX7" fmla="*/ 23 w 441860"/>
              <a:gd name="connsiteY7" fmla="*/ 58703 h 240836"/>
              <a:gd name="connsiteX8" fmla="*/ 43716 w 441860"/>
              <a:gd name="connsiteY8" fmla="*/ 76801 h 240836"/>
              <a:gd name="connsiteX9" fmla="*/ 61815 w 441860"/>
              <a:gd name="connsiteY9" fmla="*/ 120495 h 240836"/>
              <a:gd name="connsiteX10" fmla="*/ 43716 w 441860"/>
              <a:gd name="connsiteY10" fmla="*/ 164189 h 240836"/>
              <a:gd name="connsiteX11" fmla="*/ 23 w 441860"/>
              <a:gd name="connsiteY11" fmla="*/ 182287 h 240836"/>
              <a:gd name="connsiteX12" fmla="*/ 23 w 441860"/>
              <a:gd name="connsiteY12" fmla="*/ 194492 h 240836"/>
              <a:gd name="connsiteX13" fmla="*/ 12136 w 441860"/>
              <a:gd name="connsiteY13" fmla="*/ 226543 h 240836"/>
              <a:gd name="connsiteX14" fmla="*/ 43277 w 441860"/>
              <a:gd name="connsiteY14" fmla="*/ 240836 h 240836"/>
              <a:gd name="connsiteX15" fmla="*/ 398584 w 441860"/>
              <a:gd name="connsiteY15" fmla="*/ 240836 h 240836"/>
              <a:gd name="connsiteX16" fmla="*/ 429724 w 441860"/>
              <a:gd name="connsiteY16" fmla="*/ 226543 h 240836"/>
              <a:gd name="connsiteX17" fmla="*/ 441838 w 441860"/>
              <a:gd name="connsiteY17" fmla="*/ 194492 h 240836"/>
              <a:gd name="connsiteX18" fmla="*/ 441838 w 441860"/>
              <a:gd name="connsiteY18" fmla="*/ 182287 h 240836"/>
              <a:gd name="connsiteX19" fmla="*/ 398144 w 441860"/>
              <a:gd name="connsiteY19" fmla="*/ 164189 h 240836"/>
              <a:gd name="connsiteX20" fmla="*/ 380046 w 441860"/>
              <a:gd name="connsiteY20" fmla="*/ 120495 h 240836"/>
              <a:gd name="connsiteX21" fmla="*/ 398144 w 441860"/>
              <a:gd name="connsiteY21" fmla="*/ 76801 h 240836"/>
              <a:gd name="connsiteX22" fmla="*/ 441838 w 441860"/>
              <a:gd name="connsiteY22" fmla="*/ 58703 h 240836"/>
              <a:gd name="connsiteX23" fmla="*/ 441838 w 441860"/>
              <a:gd name="connsiteY23" fmla="*/ 58239 h 240836"/>
              <a:gd name="connsiteX24" fmla="*/ 95955 w 441860"/>
              <a:gd name="connsiteY24" fmla="*/ 111381 h 240836"/>
              <a:gd name="connsiteX25" fmla="*/ 92248 w 441860"/>
              <a:gd name="connsiteY25" fmla="*/ 97478 h 240836"/>
              <a:gd name="connsiteX26" fmla="*/ 92248 w 441860"/>
              <a:gd name="connsiteY26" fmla="*/ 80484 h 240836"/>
              <a:gd name="connsiteX27" fmla="*/ 95955 w 441860"/>
              <a:gd name="connsiteY27" fmla="*/ 66581 h 240836"/>
              <a:gd name="connsiteX28" fmla="*/ 105842 w 441860"/>
              <a:gd name="connsiteY28" fmla="*/ 58394 h 240836"/>
              <a:gd name="connsiteX29" fmla="*/ 119282 w 441860"/>
              <a:gd name="connsiteY29" fmla="*/ 55613 h 240836"/>
              <a:gd name="connsiteX30" fmla="*/ 132722 w 441860"/>
              <a:gd name="connsiteY30" fmla="*/ 58394 h 240836"/>
              <a:gd name="connsiteX31" fmla="*/ 142608 w 441860"/>
              <a:gd name="connsiteY31" fmla="*/ 66581 h 240836"/>
              <a:gd name="connsiteX32" fmla="*/ 146471 w 441860"/>
              <a:gd name="connsiteY32" fmla="*/ 80484 h 240836"/>
              <a:gd name="connsiteX33" fmla="*/ 146471 w 441860"/>
              <a:gd name="connsiteY33" fmla="*/ 97478 h 240836"/>
              <a:gd name="connsiteX34" fmla="*/ 142608 w 441860"/>
              <a:gd name="connsiteY34" fmla="*/ 111381 h 240836"/>
              <a:gd name="connsiteX35" fmla="*/ 132722 w 441860"/>
              <a:gd name="connsiteY35" fmla="*/ 119723 h 240836"/>
              <a:gd name="connsiteX36" fmla="*/ 119282 w 441860"/>
              <a:gd name="connsiteY36" fmla="*/ 122504 h 240836"/>
              <a:gd name="connsiteX37" fmla="*/ 105842 w 441860"/>
              <a:gd name="connsiteY37" fmla="*/ 119723 h 240836"/>
              <a:gd name="connsiteX38" fmla="*/ 95955 w 441860"/>
              <a:gd name="connsiteY38" fmla="*/ 111381 h 240836"/>
              <a:gd name="connsiteX39" fmla="*/ 180147 w 441860"/>
              <a:gd name="connsiteY39" fmla="*/ 56695 h 240836"/>
              <a:gd name="connsiteX40" fmla="*/ 202701 w 441860"/>
              <a:gd name="connsiteY40" fmla="*/ 56695 h 240836"/>
              <a:gd name="connsiteX41" fmla="*/ 141836 w 441860"/>
              <a:gd name="connsiteY41" fmla="*/ 184296 h 240836"/>
              <a:gd name="connsiteX42" fmla="*/ 119282 w 441860"/>
              <a:gd name="connsiteY42" fmla="*/ 184296 h 240836"/>
              <a:gd name="connsiteX43" fmla="*/ 180147 w 441860"/>
              <a:gd name="connsiteY43" fmla="*/ 56695 h 240836"/>
              <a:gd name="connsiteX44" fmla="*/ 229890 w 441860"/>
              <a:gd name="connsiteY44" fmla="*/ 160506 h 240836"/>
              <a:gd name="connsiteX45" fmla="*/ 226028 w 441860"/>
              <a:gd name="connsiteY45" fmla="*/ 174254 h 240836"/>
              <a:gd name="connsiteX46" fmla="*/ 216296 w 441860"/>
              <a:gd name="connsiteY46" fmla="*/ 182597 h 240836"/>
              <a:gd name="connsiteX47" fmla="*/ 202779 w 441860"/>
              <a:gd name="connsiteY47" fmla="*/ 185531 h 240836"/>
              <a:gd name="connsiteX48" fmla="*/ 189262 w 441860"/>
              <a:gd name="connsiteY48" fmla="*/ 182597 h 240836"/>
              <a:gd name="connsiteX49" fmla="*/ 179375 w 441860"/>
              <a:gd name="connsiteY49" fmla="*/ 174409 h 240836"/>
              <a:gd name="connsiteX50" fmla="*/ 175513 w 441860"/>
              <a:gd name="connsiteY50" fmla="*/ 160506 h 240836"/>
              <a:gd name="connsiteX51" fmla="*/ 175513 w 441860"/>
              <a:gd name="connsiteY51" fmla="*/ 143513 h 240836"/>
              <a:gd name="connsiteX52" fmla="*/ 179375 w 441860"/>
              <a:gd name="connsiteY52" fmla="*/ 129609 h 240836"/>
              <a:gd name="connsiteX53" fmla="*/ 189262 w 441860"/>
              <a:gd name="connsiteY53" fmla="*/ 121268 h 240836"/>
              <a:gd name="connsiteX54" fmla="*/ 202779 w 441860"/>
              <a:gd name="connsiteY54" fmla="*/ 118492 h 240836"/>
              <a:gd name="connsiteX55" fmla="*/ 216296 w 441860"/>
              <a:gd name="connsiteY55" fmla="*/ 121268 h 240836"/>
              <a:gd name="connsiteX56" fmla="*/ 226028 w 441860"/>
              <a:gd name="connsiteY56" fmla="*/ 129609 h 240836"/>
              <a:gd name="connsiteX57" fmla="*/ 229890 w 441860"/>
              <a:gd name="connsiteY57" fmla="*/ 143513 h 240836"/>
              <a:gd name="connsiteX58" fmla="*/ 229890 w 441860"/>
              <a:gd name="connsiteY58" fmla="*/ 160506 h 240836"/>
              <a:gd name="connsiteX59" fmla="*/ 319798 w 441860"/>
              <a:gd name="connsiteY59" fmla="*/ 227859 h 240836"/>
              <a:gd name="connsiteX60" fmla="*/ 300643 w 441860"/>
              <a:gd name="connsiteY60" fmla="*/ 227859 h 240836"/>
              <a:gd name="connsiteX61" fmla="*/ 300643 w 441860"/>
              <a:gd name="connsiteY61" fmla="*/ 189857 h 240836"/>
              <a:gd name="connsiteX62" fmla="*/ 319798 w 441860"/>
              <a:gd name="connsiteY62" fmla="*/ 189857 h 240836"/>
              <a:gd name="connsiteX63" fmla="*/ 319798 w 441860"/>
              <a:gd name="connsiteY63" fmla="*/ 227859 h 240836"/>
              <a:gd name="connsiteX64" fmla="*/ 319798 w 441860"/>
              <a:gd name="connsiteY64" fmla="*/ 143976 h 240836"/>
              <a:gd name="connsiteX65" fmla="*/ 300643 w 441860"/>
              <a:gd name="connsiteY65" fmla="*/ 143976 h 240836"/>
              <a:gd name="connsiteX66" fmla="*/ 300643 w 441860"/>
              <a:gd name="connsiteY66" fmla="*/ 97632 h 240836"/>
              <a:gd name="connsiteX67" fmla="*/ 319798 w 441860"/>
              <a:gd name="connsiteY67" fmla="*/ 97632 h 240836"/>
              <a:gd name="connsiteX68" fmla="*/ 319798 w 441860"/>
              <a:gd name="connsiteY68" fmla="*/ 143976 h 240836"/>
              <a:gd name="connsiteX69" fmla="*/ 319798 w 441860"/>
              <a:gd name="connsiteY69" fmla="*/ 52678 h 240836"/>
              <a:gd name="connsiteX70" fmla="*/ 300643 w 441860"/>
              <a:gd name="connsiteY70" fmla="*/ 52678 h 240836"/>
              <a:gd name="connsiteX71" fmla="*/ 300643 w 441860"/>
              <a:gd name="connsiteY71" fmla="*/ 14367 h 240836"/>
              <a:gd name="connsiteX72" fmla="*/ 319798 w 441860"/>
              <a:gd name="connsiteY72" fmla="*/ 14367 h 240836"/>
              <a:gd name="connsiteX73" fmla="*/ 319798 w 441860"/>
              <a:gd name="connsiteY73" fmla="*/ 52678 h 240836"/>
              <a:gd name="connsiteX74" fmla="*/ 125615 w 441860"/>
              <a:gd name="connsiteY74" fmla="*/ 96861 h 240836"/>
              <a:gd name="connsiteX75" fmla="*/ 125615 w 441860"/>
              <a:gd name="connsiteY75" fmla="*/ 81413 h 240836"/>
              <a:gd name="connsiteX76" fmla="*/ 119282 w 441860"/>
              <a:gd name="connsiteY76" fmla="*/ 74615 h 240836"/>
              <a:gd name="connsiteX77" fmla="*/ 113102 w 441860"/>
              <a:gd name="connsiteY77" fmla="*/ 81413 h 240836"/>
              <a:gd name="connsiteX78" fmla="*/ 113102 w 441860"/>
              <a:gd name="connsiteY78" fmla="*/ 96861 h 240836"/>
              <a:gd name="connsiteX79" fmla="*/ 119282 w 441860"/>
              <a:gd name="connsiteY79" fmla="*/ 103658 h 240836"/>
              <a:gd name="connsiteX80" fmla="*/ 125615 w 441860"/>
              <a:gd name="connsiteY80" fmla="*/ 96861 h 240836"/>
              <a:gd name="connsiteX81" fmla="*/ 196368 w 441860"/>
              <a:gd name="connsiteY81" fmla="*/ 144129 h 240836"/>
              <a:gd name="connsiteX82" fmla="*/ 202702 w 441860"/>
              <a:gd name="connsiteY82" fmla="*/ 137177 h 240836"/>
              <a:gd name="connsiteX83" fmla="*/ 209035 w 441860"/>
              <a:gd name="connsiteY83" fmla="*/ 144129 h 240836"/>
              <a:gd name="connsiteX84" fmla="*/ 209035 w 441860"/>
              <a:gd name="connsiteY84" fmla="*/ 159577 h 240836"/>
              <a:gd name="connsiteX85" fmla="*/ 202702 w 441860"/>
              <a:gd name="connsiteY85" fmla="*/ 166528 h 240836"/>
              <a:gd name="connsiteX86" fmla="*/ 196368 w 441860"/>
              <a:gd name="connsiteY86" fmla="*/ 159577 h 240836"/>
              <a:gd name="connsiteX87" fmla="*/ 196368 w 441860"/>
              <a:gd name="connsiteY87" fmla="*/ 144129 h 24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1860" h="240836">
                <a:moveTo>
                  <a:pt x="441838" y="58239"/>
                </a:moveTo>
                <a:lnTo>
                  <a:pt x="441838" y="46345"/>
                </a:lnTo>
                <a:cubicBezTo>
                  <a:pt x="442214" y="34472"/>
                  <a:pt x="437875" y="22934"/>
                  <a:pt x="429770" y="14250"/>
                </a:cubicBezTo>
                <a:cubicBezTo>
                  <a:pt x="421666" y="5566"/>
                  <a:pt x="410454" y="443"/>
                  <a:pt x="398584" y="0"/>
                </a:cubicBezTo>
                <a:lnTo>
                  <a:pt x="43277" y="0"/>
                </a:lnTo>
                <a:cubicBezTo>
                  <a:pt x="31407" y="443"/>
                  <a:pt x="20195" y="5566"/>
                  <a:pt x="12090" y="14250"/>
                </a:cubicBezTo>
                <a:cubicBezTo>
                  <a:pt x="3985" y="22934"/>
                  <a:pt x="-353" y="34472"/>
                  <a:pt x="23" y="46345"/>
                </a:cubicBezTo>
                <a:lnTo>
                  <a:pt x="23" y="58703"/>
                </a:lnTo>
                <a:cubicBezTo>
                  <a:pt x="16411" y="58703"/>
                  <a:pt x="32128" y="65213"/>
                  <a:pt x="43716" y="76801"/>
                </a:cubicBezTo>
                <a:cubicBezTo>
                  <a:pt x="55305" y="88390"/>
                  <a:pt x="61815" y="104107"/>
                  <a:pt x="61815" y="120495"/>
                </a:cubicBezTo>
                <a:cubicBezTo>
                  <a:pt x="61815" y="136884"/>
                  <a:pt x="55305" y="152601"/>
                  <a:pt x="43716" y="164189"/>
                </a:cubicBezTo>
                <a:cubicBezTo>
                  <a:pt x="32128" y="175777"/>
                  <a:pt x="16411" y="182287"/>
                  <a:pt x="23" y="182287"/>
                </a:cubicBezTo>
                <a:lnTo>
                  <a:pt x="23" y="194492"/>
                </a:lnTo>
                <a:cubicBezTo>
                  <a:pt x="-313" y="206353"/>
                  <a:pt x="4040" y="217868"/>
                  <a:pt x="12136" y="226543"/>
                </a:cubicBezTo>
                <a:cubicBezTo>
                  <a:pt x="20233" y="235218"/>
                  <a:pt x="31421" y="240353"/>
                  <a:pt x="43277" y="240836"/>
                </a:cubicBezTo>
                <a:lnTo>
                  <a:pt x="398584" y="240836"/>
                </a:lnTo>
                <a:cubicBezTo>
                  <a:pt x="410439" y="240353"/>
                  <a:pt x="421628" y="235218"/>
                  <a:pt x="429724" y="226543"/>
                </a:cubicBezTo>
                <a:cubicBezTo>
                  <a:pt x="437821" y="217868"/>
                  <a:pt x="442173" y="206353"/>
                  <a:pt x="441838" y="194492"/>
                </a:cubicBezTo>
                <a:lnTo>
                  <a:pt x="441838" y="182287"/>
                </a:lnTo>
                <a:cubicBezTo>
                  <a:pt x="425450" y="182287"/>
                  <a:pt x="409732" y="175777"/>
                  <a:pt x="398144" y="164189"/>
                </a:cubicBezTo>
                <a:cubicBezTo>
                  <a:pt x="386556" y="152601"/>
                  <a:pt x="380046" y="136884"/>
                  <a:pt x="380046" y="120495"/>
                </a:cubicBezTo>
                <a:cubicBezTo>
                  <a:pt x="380046" y="104107"/>
                  <a:pt x="386556" y="88390"/>
                  <a:pt x="398144" y="76801"/>
                </a:cubicBezTo>
                <a:cubicBezTo>
                  <a:pt x="409732" y="65213"/>
                  <a:pt x="425450" y="58703"/>
                  <a:pt x="441838" y="58703"/>
                </a:cubicBezTo>
                <a:lnTo>
                  <a:pt x="441838" y="58239"/>
                </a:lnTo>
                <a:close/>
                <a:moveTo>
                  <a:pt x="95955" y="111381"/>
                </a:moveTo>
                <a:cubicBezTo>
                  <a:pt x="93285" y="107253"/>
                  <a:pt x="91988" y="102387"/>
                  <a:pt x="92248" y="97478"/>
                </a:cubicBezTo>
                <a:lnTo>
                  <a:pt x="92248" y="80484"/>
                </a:lnTo>
                <a:cubicBezTo>
                  <a:pt x="92029" y="75580"/>
                  <a:pt x="93323" y="70726"/>
                  <a:pt x="95955" y="66581"/>
                </a:cubicBezTo>
                <a:cubicBezTo>
                  <a:pt x="98461" y="63019"/>
                  <a:pt x="101875" y="60192"/>
                  <a:pt x="105842" y="58394"/>
                </a:cubicBezTo>
                <a:cubicBezTo>
                  <a:pt x="110075" y="56528"/>
                  <a:pt x="114656" y="55581"/>
                  <a:pt x="119282" y="55613"/>
                </a:cubicBezTo>
                <a:cubicBezTo>
                  <a:pt x="123911" y="55546"/>
                  <a:pt x="128499" y="56496"/>
                  <a:pt x="132722" y="58394"/>
                </a:cubicBezTo>
                <a:cubicBezTo>
                  <a:pt x="136741" y="60108"/>
                  <a:pt x="140175" y="62952"/>
                  <a:pt x="142608" y="66581"/>
                </a:cubicBezTo>
                <a:cubicBezTo>
                  <a:pt x="145285" y="70713"/>
                  <a:pt x="146633" y="75564"/>
                  <a:pt x="146471" y="80484"/>
                </a:cubicBezTo>
                <a:lnTo>
                  <a:pt x="146471" y="97478"/>
                </a:lnTo>
                <a:cubicBezTo>
                  <a:pt x="146674" y="102402"/>
                  <a:pt x="145323" y="107267"/>
                  <a:pt x="142608" y="111381"/>
                </a:cubicBezTo>
                <a:cubicBezTo>
                  <a:pt x="140272" y="115132"/>
                  <a:pt x="136813" y="118051"/>
                  <a:pt x="132722" y="119723"/>
                </a:cubicBezTo>
                <a:cubicBezTo>
                  <a:pt x="128475" y="121546"/>
                  <a:pt x="123903" y="122492"/>
                  <a:pt x="119282" y="122504"/>
                </a:cubicBezTo>
                <a:cubicBezTo>
                  <a:pt x="114663" y="122463"/>
                  <a:pt x="110097" y="121518"/>
                  <a:pt x="105842" y="119723"/>
                </a:cubicBezTo>
                <a:cubicBezTo>
                  <a:pt x="101802" y="117967"/>
                  <a:pt x="98365" y="115067"/>
                  <a:pt x="95955" y="111381"/>
                </a:cubicBezTo>
                <a:close/>
                <a:moveTo>
                  <a:pt x="180147" y="56695"/>
                </a:moveTo>
                <a:lnTo>
                  <a:pt x="202701" y="56695"/>
                </a:lnTo>
                <a:lnTo>
                  <a:pt x="141836" y="184296"/>
                </a:lnTo>
                <a:lnTo>
                  <a:pt x="119282" y="184296"/>
                </a:lnTo>
                <a:lnTo>
                  <a:pt x="180147" y="56695"/>
                </a:lnTo>
                <a:close/>
                <a:moveTo>
                  <a:pt x="229890" y="160506"/>
                </a:moveTo>
                <a:cubicBezTo>
                  <a:pt x="230104" y="165384"/>
                  <a:pt x="228751" y="170201"/>
                  <a:pt x="226028" y="174254"/>
                </a:cubicBezTo>
                <a:cubicBezTo>
                  <a:pt x="223717" y="177968"/>
                  <a:pt x="220319" y="180880"/>
                  <a:pt x="216296" y="182597"/>
                </a:cubicBezTo>
                <a:cubicBezTo>
                  <a:pt x="212052" y="184530"/>
                  <a:pt x="207442" y="185531"/>
                  <a:pt x="202779" y="185531"/>
                </a:cubicBezTo>
                <a:cubicBezTo>
                  <a:pt x="198115" y="185531"/>
                  <a:pt x="193506" y="184530"/>
                  <a:pt x="189262" y="182597"/>
                </a:cubicBezTo>
                <a:cubicBezTo>
                  <a:pt x="185238" y="180891"/>
                  <a:pt x="181801" y="178045"/>
                  <a:pt x="179375" y="174409"/>
                </a:cubicBezTo>
                <a:cubicBezTo>
                  <a:pt x="176679" y="170287"/>
                  <a:pt x="175330" y="165428"/>
                  <a:pt x="175513" y="160506"/>
                </a:cubicBezTo>
                <a:lnTo>
                  <a:pt x="175513" y="143513"/>
                </a:lnTo>
                <a:cubicBezTo>
                  <a:pt x="175309" y="138588"/>
                  <a:pt x="176660" y="133724"/>
                  <a:pt x="179375" y="129609"/>
                </a:cubicBezTo>
                <a:cubicBezTo>
                  <a:pt x="181703" y="125851"/>
                  <a:pt x="185165" y="122930"/>
                  <a:pt x="189262" y="121268"/>
                </a:cubicBezTo>
                <a:cubicBezTo>
                  <a:pt x="193533" y="119436"/>
                  <a:pt x="198131" y="118492"/>
                  <a:pt x="202779" y="118492"/>
                </a:cubicBezTo>
                <a:cubicBezTo>
                  <a:pt x="207426" y="118492"/>
                  <a:pt x="212025" y="119436"/>
                  <a:pt x="216296" y="121268"/>
                </a:cubicBezTo>
                <a:cubicBezTo>
                  <a:pt x="220353" y="122930"/>
                  <a:pt x="223765" y="125855"/>
                  <a:pt x="226028" y="129609"/>
                </a:cubicBezTo>
                <a:cubicBezTo>
                  <a:pt x="228743" y="133724"/>
                  <a:pt x="230094" y="138588"/>
                  <a:pt x="229890" y="143513"/>
                </a:cubicBezTo>
                <a:lnTo>
                  <a:pt x="229890" y="160506"/>
                </a:lnTo>
                <a:close/>
                <a:moveTo>
                  <a:pt x="319798" y="227859"/>
                </a:moveTo>
                <a:lnTo>
                  <a:pt x="300643" y="227859"/>
                </a:lnTo>
                <a:lnTo>
                  <a:pt x="300643" y="189857"/>
                </a:lnTo>
                <a:lnTo>
                  <a:pt x="319798" y="189857"/>
                </a:lnTo>
                <a:lnTo>
                  <a:pt x="319798" y="227859"/>
                </a:lnTo>
                <a:close/>
                <a:moveTo>
                  <a:pt x="319798" y="143976"/>
                </a:moveTo>
                <a:lnTo>
                  <a:pt x="300643" y="143976"/>
                </a:lnTo>
                <a:lnTo>
                  <a:pt x="300643" y="97632"/>
                </a:lnTo>
                <a:lnTo>
                  <a:pt x="319798" y="97632"/>
                </a:lnTo>
                <a:lnTo>
                  <a:pt x="319798" y="143976"/>
                </a:lnTo>
                <a:close/>
                <a:moveTo>
                  <a:pt x="319798" y="52678"/>
                </a:moveTo>
                <a:lnTo>
                  <a:pt x="300643" y="52678"/>
                </a:lnTo>
                <a:lnTo>
                  <a:pt x="300643" y="14367"/>
                </a:lnTo>
                <a:lnTo>
                  <a:pt x="319798" y="14367"/>
                </a:lnTo>
                <a:lnTo>
                  <a:pt x="319798" y="52678"/>
                </a:lnTo>
                <a:close/>
                <a:moveTo>
                  <a:pt x="125615" y="96861"/>
                </a:moveTo>
                <a:lnTo>
                  <a:pt x="125615" y="81413"/>
                </a:lnTo>
                <a:cubicBezTo>
                  <a:pt x="125615" y="76933"/>
                  <a:pt x="123453" y="74615"/>
                  <a:pt x="119282" y="74615"/>
                </a:cubicBezTo>
                <a:cubicBezTo>
                  <a:pt x="115111" y="74615"/>
                  <a:pt x="113102" y="76933"/>
                  <a:pt x="113102" y="81413"/>
                </a:cubicBezTo>
                <a:lnTo>
                  <a:pt x="113102" y="96861"/>
                </a:lnTo>
                <a:cubicBezTo>
                  <a:pt x="113102" y="101495"/>
                  <a:pt x="115111" y="103658"/>
                  <a:pt x="119282" y="103658"/>
                </a:cubicBezTo>
                <a:cubicBezTo>
                  <a:pt x="123453" y="103658"/>
                  <a:pt x="125615" y="101495"/>
                  <a:pt x="125615" y="96861"/>
                </a:cubicBezTo>
                <a:close/>
                <a:moveTo>
                  <a:pt x="196368" y="144129"/>
                </a:moveTo>
                <a:cubicBezTo>
                  <a:pt x="196368" y="139494"/>
                  <a:pt x="198531" y="137177"/>
                  <a:pt x="202702" y="137177"/>
                </a:cubicBezTo>
                <a:cubicBezTo>
                  <a:pt x="206873" y="137177"/>
                  <a:pt x="209035" y="139031"/>
                  <a:pt x="209035" y="144129"/>
                </a:cubicBezTo>
                <a:lnTo>
                  <a:pt x="209035" y="159577"/>
                </a:lnTo>
                <a:cubicBezTo>
                  <a:pt x="209035" y="164366"/>
                  <a:pt x="206873" y="166528"/>
                  <a:pt x="202702" y="166528"/>
                </a:cubicBezTo>
                <a:cubicBezTo>
                  <a:pt x="198531" y="166528"/>
                  <a:pt x="196368" y="164366"/>
                  <a:pt x="196368" y="159577"/>
                </a:cubicBezTo>
                <a:lnTo>
                  <a:pt x="196368" y="144129"/>
                </a:lnTo>
                <a:close/>
              </a:path>
            </a:pathLst>
          </a:custGeom>
          <a:solidFill>
            <a:srgbClr val="FFFFFF"/>
          </a:solidFill>
          <a:ln w="5429" cap="flat">
            <a:noFill/>
            <a:prstDash val="solid"/>
            <a:miter/>
          </a:ln>
        </p:spPr>
        <p:txBody>
          <a:bodyPr rtlCol="0" anchor="ctr"/>
          <a:lstStyle/>
          <a:p>
            <a:endParaRPr lang="en-US"/>
          </a:p>
        </p:txBody>
      </p:sp>
      <p:sp>
        <p:nvSpPr>
          <p:cNvPr id="25" name="Graphic 5">
            <a:extLst>
              <a:ext uri="{FF2B5EF4-FFF2-40B4-BE49-F238E27FC236}">
                <a16:creationId xmlns:a16="http://schemas.microsoft.com/office/drawing/2014/main" id="{3F650D53-4501-44CC-8953-F7D7E351D9AC}"/>
              </a:ext>
            </a:extLst>
          </p:cNvPr>
          <p:cNvSpPr/>
          <p:nvPr/>
        </p:nvSpPr>
        <p:spPr>
          <a:xfrm>
            <a:off x="2814736" y="3618718"/>
            <a:ext cx="441860" cy="282778"/>
          </a:xfrm>
          <a:custGeom>
            <a:avLst/>
            <a:gdLst>
              <a:gd name="connsiteX0" fmla="*/ 432926 w 441860"/>
              <a:gd name="connsiteY0" fmla="*/ 8935 h 282778"/>
              <a:gd name="connsiteX1" fmla="*/ 441861 w 441860"/>
              <a:gd name="connsiteY1" fmla="*/ 30367 h 282778"/>
              <a:gd name="connsiteX2" fmla="*/ 441861 w 441860"/>
              <a:gd name="connsiteY2" fmla="*/ 56695 h 282778"/>
              <a:gd name="connsiteX3" fmla="*/ 0 w 441860"/>
              <a:gd name="connsiteY3" fmla="*/ 56695 h 282778"/>
              <a:gd name="connsiteX4" fmla="*/ 0 w 441860"/>
              <a:gd name="connsiteY4" fmla="*/ 30367 h 282778"/>
              <a:gd name="connsiteX5" fmla="*/ 8984 w 441860"/>
              <a:gd name="connsiteY5" fmla="*/ 8886 h 282778"/>
              <a:gd name="connsiteX6" fmla="*/ 30507 w 441860"/>
              <a:gd name="connsiteY6" fmla="*/ 0 h 282778"/>
              <a:gd name="connsiteX7" fmla="*/ 411493 w 441860"/>
              <a:gd name="connsiteY7" fmla="*/ 0 h 282778"/>
              <a:gd name="connsiteX8" fmla="*/ 432926 w 441860"/>
              <a:gd name="connsiteY8" fmla="*/ 8935 h 282778"/>
              <a:gd name="connsiteX9" fmla="*/ 0 w 441860"/>
              <a:gd name="connsiteY9" fmla="*/ 252411 h 282778"/>
              <a:gd name="connsiteX10" fmla="*/ 0 w 441860"/>
              <a:gd name="connsiteY10" fmla="*/ 117290 h 282778"/>
              <a:gd name="connsiteX11" fmla="*/ 441861 w 441860"/>
              <a:gd name="connsiteY11" fmla="*/ 117290 h 282778"/>
              <a:gd name="connsiteX12" fmla="*/ 441861 w 441860"/>
              <a:gd name="connsiteY12" fmla="*/ 252411 h 282778"/>
              <a:gd name="connsiteX13" fmla="*/ 432926 w 441860"/>
              <a:gd name="connsiteY13" fmla="*/ 273844 h 282778"/>
              <a:gd name="connsiteX14" fmla="*/ 411493 w 441860"/>
              <a:gd name="connsiteY14" fmla="*/ 282779 h 282778"/>
              <a:gd name="connsiteX15" fmla="*/ 30507 w 441860"/>
              <a:gd name="connsiteY15" fmla="*/ 282779 h 282778"/>
              <a:gd name="connsiteX16" fmla="*/ 8984 w 441860"/>
              <a:gd name="connsiteY16" fmla="*/ 273893 h 282778"/>
              <a:gd name="connsiteX17" fmla="*/ 0 w 441860"/>
              <a:gd name="connsiteY17" fmla="*/ 252411 h 282778"/>
              <a:gd name="connsiteX18" fmla="*/ 43740 w 441860"/>
              <a:gd name="connsiteY18" fmla="*/ 241685 h 282778"/>
              <a:gd name="connsiteX19" fmla="*/ 145151 w 441860"/>
              <a:gd name="connsiteY19" fmla="*/ 241685 h 282778"/>
              <a:gd name="connsiteX20" fmla="*/ 145151 w 441860"/>
              <a:gd name="connsiteY20" fmla="*/ 162284 h 282778"/>
              <a:gd name="connsiteX21" fmla="*/ 43740 w 441860"/>
              <a:gd name="connsiteY21" fmla="*/ 162284 h 282778"/>
              <a:gd name="connsiteX22" fmla="*/ 43740 w 441860"/>
              <a:gd name="connsiteY22" fmla="*/ 241685 h 282778"/>
              <a:gd name="connsiteX23" fmla="*/ 202403 w 441860"/>
              <a:gd name="connsiteY23" fmla="*/ 238203 h 282778"/>
              <a:gd name="connsiteX24" fmla="*/ 413165 w 441860"/>
              <a:gd name="connsiteY24" fmla="*/ 238203 h 282778"/>
              <a:gd name="connsiteX25" fmla="*/ 413165 w 441860"/>
              <a:gd name="connsiteY25" fmla="*/ 212711 h 282778"/>
              <a:gd name="connsiteX26" fmla="*/ 202403 w 441860"/>
              <a:gd name="connsiteY26" fmla="*/ 212711 h 282778"/>
              <a:gd name="connsiteX27" fmla="*/ 202403 w 441860"/>
              <a:gd name="connsiteY27" fmla="*/ 238203 h 282778"/>
              <a:gd name="connsiteX28" fmla="*/ 202403 w 441860"/>
              <a:gd name="connsiteY28" fmla="*/ 187358 h 282778"/>
              <a:gd name="connsiteX29" fmla="*/ 413165 w 441860"/>
              <a:gd name="connsiteY29" fmla="*/ 187358 h 282778"/>
              <a:gd name="connsiteX30" fmla="*/ 413165 w 441860"/>
              <a:gd name="connsiteY30" fmla="*/ 162284 h 282778"/>
              <a:gd name="connsiteX31" fmla="*/ 202403 w 441860"/>
              <a:gd name="connsiteY31" fmla="*/ 162284 h 282778"/>
              <a:gd name="connsiteX32" fmla="*/ 202403 w 441860"/>
              <a:gd name="connsiteY32" fmla="*/ 187358 h 28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41860" h="282778">
                <a:moveTo>
                  <a:pt x="432926" y="8935"/>
                </a:moveTo>
                <a:cubicBezTo>
                  <a:pt x="438613" y="14622"/>
                  <a:pt x="441824" y="22325"/>
                  <a:pt x="441861" y="30367"/>
                </a:cubicBezTo>
                <a:lnTo>
                  <a:pt x="441861" y="56695"/>
                </a:lnTo>
                <a:lnTo>
                  <a:pt x="0" y="56695"/>
                </a:lnTo>
                <a:lnTo>
                  <a:pt x="0" y="30367"/>
                </a:lnTo>
                <a:cubicBezTo>
                  <a:pt x="37" y="22301"/>
                  <a:pt x="3267" y="14577"/>
                  <a:pt x="8984" y="8886"/>
                </a:cubicBezTo>
                <a:cubicBezTo>
                  <a:pt x="14701" y="3195"/>
                  <a:pt x="22440" y="0"/>
                  <a:pt x="30507" y="0"/>
                </a:cubicBezTo>
                <a:lnTo>
                  <a:pt x="411493" y="0"/>
                </a:lnTo>
                <a:cubicBezTo>
                  <a:pt x="419536" y="36"/>
                  <a:pt x="427239" y="3248"/>
                  <a:pt x="432926" y="8935"/>
                </a:cubicBezTo>
                <a:close/>
                <a:moveTo>
                  <a:pt x="0" y="252411"/>
                </a:moveTo>
                <a:lnTo>
                  <a:pt x="0" y="117290"/>
                </a:lnTo>
                <a:lnTo>
                  <a:pt x="441861" y="117290"/>
                </a:lnTo>
                <a:lnTo>
                  <a:pt x="441861" y="252411"/>
                </a:lnTo>
                <a:cubicBezTo>
                  <a:pt x="441824" y="260454"/>
                  <a:pt x="438613" y="268156"/>
                  <a:pt x="432926" y="273844"/>
                </a:cubicBezTo>
                <a:cubicBezTo>
                  <a:pt x="427239" y="279531"/>
                  <a:pt x="419536" y="282742"/>
                  <a:pt x="411493" y="282779"/>
                </a:cubicBezTo>
                <a:lnTo>
                  <a:pt x="30507" y="282779"/>
                </a:lnTo>
                <a:cubicBezTo>
                  <a:pt x="22440" y="282779"/>
                  <a:pt x="14701" y="279584"/>
                  <a:pt x="8984" y="273893"/>
                </a:cubicBezTo>
                <a:cubicBezTo>
                  <a:pt x="3267" y="268202"/>
                  <a:pt x="37" y="260478"/>
                  <a:pt x="0" y="252411"/>
                </a:cubicBezTo>
                <a:close/>
                <a:moveTo>
                  <a:pt x="43740" y="241685"/>
                </a:moveTo>
                <a:lnTo>
                  <a:pt x="145151" y="241685"/>
                </a:lnTo>
                <a:lnTo>
                  <a:pt x="145151" y="162284"/>
                </a:lnTo>
                <a:lnTo>
                  <a:pt x="43740" y="162284"/>
                </a:lnTo>
                <a:lnTo>
                  <a:pt x="43740" y="241685"/>
                </a:lnTo>
                <a:close/>
                <a:moveTo>
                  <a:pt x="202403" y="238203"/>
                </a:moveTo>
                <a:lnTo>
                  <a:pt x="413165" y="238203"/>
                </a:lnTo>
                <a:lnTo>
                  <a:pt x="413165" y="212711"/>
                </a:lnTo>
                <a:lnTo>
                  <a:pt x="202403" y="212711"/>
                </a:lnTo>
                <a:lnTo>
                  <a:pt x="202403" y="238203"/>
                </a:lnTo>
                <a:close/>
                <a:moveTo>
                  <a:pt x="202403" y="187358"/>
                </a:moveTo>
                <a:lnTo>
                  <a:pt x="413165" y="187358"/>
                </a:lnTo>
                <a:lnTo>
                  <a:pt x="413165" y="162284"/>
                </a:lnTo>
                <a:lnTo>
                  <a:pt x="202403" y="162284"/>
                </a:lnTo>
                <a:lnTo>
                  <a:pt x="202403" y="187358"/>
                </a:lnTo>
                <a:close/>
              </a:path>
            </a:pathLst>
          </a:custGeom>
          <a:solidFill>
            <a:srgbClr val="FFFFFF"/>
          </a:solidFill>
          <a:ln w="5429" cap="flat">
            <a:noFill/>
            <a:prstDash val="solid"/>
            <a:miter/>
          </a:ln>
        </p:spPr>
        <p:txBody>
          <a:bodyPr rtlCol="0" anchor="ctr"/>
          <a:lstStyle/>
          <a:p>
            <a:endParaRPr lang="en-US"/>
          </a:p>
        </p:txBody>
      </p:sp>
      <p:sp>
        <p:nvSpPr>
          <p:cNvPr id="26" name="Graphic 6">
            <a:extLst>
              <a:ext uri="{FF2B5EF4-FFF2-40B4-BE49-F238E27FC236}">
                <a16:creationId xmlns:a16="http://schemas.microsoft.com/office/drawing/2014/main" id="{B6C99DAB-1368-44F4-8561-E9B47B19411F}"/>
              </a:ext>
            </a:extLst>
          </p:cNvPr>
          <p:cNvSpPr/>
          <p:nvPr/>
        </p:nvSpPr>
        <p:spPr>
          <a:xfrm>
            <a:off x="3397698" y="2608011"/>
            <a:ext cx="441860" cy="249398"/>
          </a:xfrm>
          <a:custGeom>
            <a:avLst/>
            <a:gdLst>
              <a:gd name="connsiteX0" fmla="*/ 441861 w 441860"/>
              <a:gd name="connsiteY0" fmla="*/ 176377 h 249398"/>
              <a:gd name="connsiteX1" fmla="*/ 434519 w 441860"/>
              <a:gd name="connsiteY1" fmla="*/ 176377 h 249398"/>
              <a:gd name="connsiteX2" fmla="*/ 434519 w 441860"/>
              <a:gd name="connsiteY2" fmla="*/ 123060 h 249398"/>
              <a:gd name="connsiteX3" fmla="*/ 309165 w 441860"/>
              <a:gd name="connsiteY3" fmla="*/ 0 h 249398"/>
              <a:gd name="connsiteX4" fmla="*/ 7066 w 441860"/>
              <a:gd name="connsiteY4" fmla="*/ 0 h 249398"/>
              <a:gd name="connsiteX5" fmla="*/ 7066 w 441860"/>
              <a:gd name="connsiteY5" fmla="*/ 176377 h 249398"/>
              <a:gd name="connsiteX6" fmla="*/ 0 w 441860"/>
              <a:gd name="connsiteY6" fmla="*/ 176377 h 249398"/>
              <a:gd name="connsiteX7" fmla="*/ 0 w 441860"/>
              <a:gd name="connsiteY7" fmla="*/ 206477 h 249398"/>
              <a:gd name="connsiteX8" fmla="*/ 38083 w 441860"/>
              <a:gd name="connsiteY8" fmla="*/ 206477 h 249398"/>
              <a:gd name="connsiteX9" fmla="*/ 38083 w 441860"/>
              <a:gd name="connsiteY9" fmla="*/ 209781 h 249398"/>
              <a:gd name="connsiteX10" fmla="*/ 50912 w 441860"/>
              <a:gd name="connsiteY10" fmla="*/ 237906 h 249398"/>
              <a:gd name="connsiteX11" fmla="*/ 79608 w 441860"/>
              <a:gd name="connsiteY11" fmla="*/ 249399 h 249398"/>
              <a:gd name="connsiteX12" fmla="*/ 108305 w 441860"/>
              <a:gd name="connsiteY12" fmla="*/ 237906 h 249398"/>
              <a:gd name="connsiteX13" fmla="*/ 121133 w 441860"/>
              <a:gd name="connsiteY13" fmla="*/ 209781 h 249398"/>
              <a:gd name="connsiteX14" fmla="*/ 121133 w 441860"/>
              <a:gd name="connsiteY14" fmla="*/ 206477 h 249398"/>
              <a:gd name="connsiteX15" fmla="*/ 315314 w 441860"/>
              <a:gd name="connsiteY15" fmla="*/ 206477 h 249398"/>
              <a:gd name="connsiteX16" fmla="*/ 315314 w 441860"/>
              <a:gd name="connsiteY16" fmla="*/ 209781 h 249398"/>
              <a:gd name="connsiteX17" fmla="*/ 328142 w 441860"/>
              <a:gd name="connsiteY17" fmla="*/ 237906 h 249398"/>
              <a:gd name="connsiteX18" fmla="*/ 356838 w 441860"/>
              <a:gd name="connsiteY18" fmla="*/ 249399 h 249398"/>
              <a:gd name="connsiteX19" fmla="*/ 385535 w 441860"/>
              <a:gd name="connsiteY19" fmla="*/ 237906 h 249398"/>
              <a:gd name="connsiteX20" fmla="*/ 398363 w 441860"/>
              <a:gd name="connsiteY20" fmla="*/ 209781 h 249398"/>
              <a:gd name="connsiteX21" fmla="*/ 398363 w 441860"/>
              <a:gd name="connsiteY21" fmla="*/ 206477 h 249398"/>
              <a:gd name="connsiteX22" fmla="*/ 441861 w 441860"/>
              <a:gd name="connsiteY22" fmla="*/ 206477 h 249398"/>
              <a:gd name="connsiteX23" fmla="*/ 441861 w 441860"/>
              <a:gd name="connsiteY23" fmla="*/ 176377 h 249398"/>
              <a:gd name="connsiteX24" fmla="*/ 79379 w 441860"/>
              <a:gd name="connsiteY24" fmla="*/ 226115 h 249398"/>
              <a:gd name="connsiteX25" fmla="*/ 67828 w 441860"/>
              <a:gd name="connsiteY25" fmla="*/ 221331 h 249398"/>
              <a:gd name="connsiteX26" fmla="*/ 63044 w 441860"/>
              <a:gd name="connsiteY26" fmla="*/ 209781 h 249398"/>
              <a:gd name="connsiteX27" fmla="*/ 63044 w 441860"/>
              <a:gd name="connsiteY27" fmla="*/ 206477 h 249398"/>
              <a:gd name="connsiteX28" fmla="*/ 68751 w 441860"/>
              <a:gd name="connsiteY28" fmla="*/ 197211 h 249398"/>
              <a:gd name="connsiteX29" fmla="*/ 79012 w 441860"/>
              <a:gd name="connsiteY29" fmla="*/ 193586 h 249398"/>
              <a:gd name="connsiteX30" fmla="*/ 89273 w 441860"/>
              <a:gd name="connsiteY30" fmla="*/ 197211 h 249398"/>
              <a:gd name="connsiteX31" fmla="*/ 94980 w 441860"/>
              <a:gd name="connsiteY31" fmla="*/ 206477 h 249398"/>
              <a:gd name="connsiteX32" fmla="*/ 94980 w 441860"/>
              <a:gd name="connsiteY32" fmla="*/ 209781 h 249398"/>
              <a:gd name="connsiteX33" fmla="*/ 90458 w 441860"/>
              <a:gd name="connsiteY33" fmla="*/ 221079 h 249398"/>
              <a:gd name="connsiteX34" fmla="*/ 79379 w 441860"/>
              <a:gd name="connsiteY34" fmla="*/ 226115 h 249398"/>
              <a:gd name="connsiteX35" fmla="*/ 79379 w 441860"/>
              <a:gd name="connsiteY35" fmla="*/ 226115 h 249398"/>
              <a:gd name="connsiteX36" fmla="*/ 283745 w 441860"/>
              <a:gd name="connsiteY36" fmla="*/ 145360 h 249398"/>
              <a:gd name="connsiteX37" fmla="*/ 261629 w 441860"/>
              <a:gd name="connsiteY37" fmla="*/ 145360 h 249398"/>
              <a:gd name="connsiteX38" fmla="*/ 261629 w 441860"/>
              <a:gd name="connsiteY38" fmla="*/ 123244 h 249398"/>
              <a:gd name="connsiteX39" fmla="*/ 283745 w 441860"/>
              <a:gd name="connsiteY39" fmla="*/ 123244 h 249398"/>
              <a:gd name="connsiteX40" fmla="*/ 283745 w 441860"/>
              <a:gd name="connsiteY40" fmla="*/ 145360 h 249398"/>
              <a:gd name="connsiteX41" fmla="*/ 261629 w 441860"/>
              <a:gd name="connsiteY41" fmla="*/ 107552 h 249398"/>
              <a:gd name="connsiteX42" fmla="*/ 261629 w 441860"/>
              <a:gd name="connsiteY42" fmla="*/ 32670 h 249398"/>
              <a:gd name="connsiteX43" fmla="*/ 304210 w 441860"/>
              <a:gd name="connsiteY43" fmla="*/ 32670 h 249398"/>
              <a:gd name="connsiteX44" fmla="*/ 356609 w 441860"/>
              <a:gd name="connsiteY44" fmla="*/ 85252 h 249398"/>
              <a:gd name="connsiteX45" fmla="*/ 356609 w 441860"/>
              <a:gd name="connsiteY45" fmla="*/ 107918 h 249398"/>
              <a:gd name="connsiteX46" fmla="*/ 261629 w 441860"/>
              <a:gd name="connsiteY46" fmla="*/ 107552 h 249398"/>
              <a:gd name="connsiteX47" fmla="*/ 356609 w 441860"/>
              <a:gd name="connsiteY47" fmla="*/ 226115 h 249398"/>
              <a:gd name="connsiteX48" fmla="*/ 345118 w 441860"/>
              <a:gd name="connsiteY48" fmla="*/ 221299 h 249398"/>
              <a:gd name="connsiteX49" fmla="*/ 340366 w 441860"/>
              <a:gd name="connsiteY49" fmla="*/ 209781 h 249398"/>
              <a:gd name="connsiteX50" fmla="*/ 340366 w 441860"/>
              <a:gd name="connsiteY50" fmla="*/ 206477 h 249398"/>
              <a:gd name="connsiteX51" fmla="*/ 346031 w 441860"/>
              <a:gd name="connsiteY51" fmla="*/ 197062 h 249398"/>
              <a:gd name="connsiteX52" fmla="*/ 356380 w 441860"/>
              <a:gd name="connsiteY52" fmla="*/ 193365 h 249398"/>
              <a:gd name="connsiteX53" fmla="*/ 366727 w 441860"/>
              <a:gd name="connsiteY53" fmla="*/ 197062 h 249398"/>
              <a:gd name="connsiteX54" fmla="*/ 372393 w 441860"/>
              <a:gd name="connsiteY54" fmla="*/ 206477 h 249398"/>
              <a:gd name="connsiteX55" fmla="*/ 372393 w 441860"/>
              <a:gd name="connsiteY55" fmla="*/ 209781 h 249398"/>
              <a:gd name="connsiteX56" fmla="*/ 367805 w 441860"/>
              <a:gd name="connsiteY56" fmla="*/ 221141 h 249398"/>
              <a:gd name="connsiteX57" fmla="*/ 356609 w 441860"/>
              <a:gd name="connsiteY57" fmla="*/ 226115 h 24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41860" h="249398">
                <a:moveTo>
                  <a:pt x="441861" y="176377"/>
                </a:moveTo>
                <a:lnTo>
                  <a:pt x="434519" y="176377"/>
                </a:lnTo>
                <a:lnTo>
                  <a:pt x="434519" y="123060"/>
                </a:lnTo>
                <a:lnTo>
                  <a:pt x="309165" y="0"/>
                </a:lnTo>
                <a:lnTo>
                  <a:pt x="7066" y="0"/>
                </a:lnTo>
                <a:lnTo>
                  <a:pt x="7066" y="176377"/>
                </a:lnTo>
                <a:lnTo>
                  <a:pt x="0" y="176377"/>
                </a:lnTo>
                <a:lnTo>
                  <a:pt x="0" y="206477"/>
                </a:lnTo>
                <a:lnTo>
                  <a:pt x="38083" y="206477"/>
                </a:lnTo>
                <a:cubicBezTo>
                  <a:pt x="38083" y="207578"/>
                  <a:pt x="38083" y="208679"/>
                  <a:pt x="38083" y="209781"/>
                </a:cubicBezTo>
                <a:cubicBezTo>
                  <a:pt x="38585" y="220456"/>
                  <a:pt x="43180" y="230528"/>
                  <a:pt x="50912" y="237906"/>
                </a:cubicBezTo>
                <a:cubicBezTo>
                  <a:pt x="58644" y="245283"/>
                  <a:pt x="68921" y="249399"/>
                  <a:pt x="79608" y="249399"/>
                </a:cubicBezTo>
                <a:cubicBezTo>
                  <a:pt x="90295" y="249399"/>
                  <a:pt x="100572" y="245283"/>
                  <a:pt x="108305" y="237906"/>
                </a:cubicBezTo>
                <a:cubicBezTo>
                  <a:pt x="116037" y="230528"/>
                  <a:pt x="120631" y="220456"/>
                  <a:pt x="121133" y="209781"/>
                </a:cubicBezTo>
                <a:cubicBezTo>
                  <a:pt x="121133" y="208679"/>
                  <a:pt x="121133" y="207578"/>
                  <a:pt x="121133" y="206477"/>
                </a:cubicBezTo>
                <a:lnTo>
                  <a:pt x="315314" y="206477"/>
                </a:lnTo>
                <a:cubicBezTo>
                  <a:pt x="315314" y="207578"/>
                  <a:pt x="315314" y="208679"/>
                  <a:pt x="315314" y="209781"/>
                </a:cubicBezTo>
                <a:cubicBezTo>
                  <a:pt x="315816" y="220456"/>
                  <a:pt x="320409" y="230528"/>
                  <a:pt x="328142" y="237906"/>
                </a:cubicBezTo>
                <a:cubicBezTo>
                  <a:pt x="335874" y="245283"/>
                  <a:pt x="346151" y="249399"/>
                  <a:pt x="356838" y="249399"/>
                </a:cubicBezTo>
                <a:cubicBezTo>
                  <a:pt x="367525" y="249399"/>
                  <a:pt x="377802" y="245283"/>
                  <a:pt x="385535" y="237906"/>
                </a:cubicBezTo>
                <a:cubicBezTo>
                  <a:pt x="393267" y="230528"/>
                  <a:pt x="397861" y="220456"/>
                  <a:pt x="398363" y="209781"/>
                </a:cubicBezTo>
                <a:cubicBezTo>
                  <a:pt x="398363" y="208679"/>
                  <a:pt x="398363" y="207578"/>
                  <a:pt x="398363" y="206477"/>
                </a:cubicBezTo>
                <a:lnTo>
                  <a:pt x="441861" y="206477"/>
                </a:lnTo>
                <a:lnTo>
                  <a:pt x="441861" y="176377"/>
                </a:lnTo>
                <a:close/>
                <a:moveTo>
                  <a:pt x="79379" y="226115"/>
                </a:moveTo>
                <a:cubicBezTo>
                  <a:pt x="75047" y="226115"/>
                  <a:pt x="70892" y="224394"/>
                  <a:pt x="67828" y="221331"/>
                </a:cubicBezTo>
                <a:cubicBezTo>
                  <a:pt x="64765" y="218268"/>
                  <a:pt x="63044" y="214113"/>
                  <a:pt x="63044" y="209781"/>
                </a:cubicBezTo>
                <a:cubicBezTo>
                  <a:pt x="62904" y="208684"/>
                  <a:pt x="62904" y="207574"/>
                  <a:pt x="63044" y="206477"/>
                </a:cubicBezTo>
                <a:cubicBezTo>
                  <a:pt x="63831" y="202827"/>
                  <a:pt x="65846" y="199556"/>
                  <a:pt x="68751" y="197211"/>
                </a:cubicBezTo>
                <a:cubicBezTo>
                  <a:pt x="71657" y="194865"/>
                  <a:pt x="75278" y="193586"/>
                  <a:pt x="79012" y="193586"/>
                </a:cubicBezTo>
                <a:cubicBezTo>
                  <a:pt x="82746" y="193586"/>
                  <a:pt x="86367" y="194865"/>
                  <a:pt x="89273" y="197211"/>
                </a:cubicBezTo>
                <a:cubicBezTo>
                  <a:pt x="92178" y="199556"/>
                  <a:pt x="94192" y="202827"/>
                  <a:pt x="94980" y="206477"/>
                </a:cubicBezTo>
                <a:cubicBezTo>
                  <a:pt x="95074" y="207576"/>
                  <a:pt x="95074" y="208681"/>
                  <a:pt x="94980" y="209781"/>
                </a:cubicBezTo>
                <a:cubicBezTo>
                  <a:pt x="94984" y="213989"/>
                  <a:pt x="93364" y="218036"/>
                  <a:pt x="90458" y="221079"/>
                </a:cubicBezTo>
                <a:cubicBezTo>
                  <a:pt x="87551" y="224122"/>
                  <a:pt x="83582" y="225926"/>
                  <a:pt x="79379" y="226115"/>
                </a:cubicBezTo>
                <a:lnTo>
                  <a:pt x="79379" y="226115"/>
                </a:lnTo>
                <a:close/>
                <a:moveTo>
                  <a:pt x="283745" y="145360"/>
                </a:moveTo>
                <a:lnTo>
                  <a:pt x="261629" y="145360"/>
                </a:lnTo>
                <a:lnTo>
                  <a:pt x="261629" y="123244"/>
                </a:lnTo>
                <a:lnTo>
                  <a:pt x="283745" y="123244"/>
                </a:lnTo>
                <a:lnTo>
                  <a:pt x="283745" y="145360"/>
                </a:lnTo>
                <a:close/>
                <a:moveTo>
                  <a:pt x="261629" y="107552"/>
                </a:moveTo>
                <a:lnTo>
                  <a:pt x="261629" y="32670"/>
                </a:lnTo>
                <a:lnTo>
                  <a:pt x="304210" y="32670"/>
                </a:lnTo>
                <a:lnTo>
                  <a:pt x="356609" y="85252"/>
                </a:lnTo>
                <a:lnTo>
                  <a:pt x="356609" y="107918"/>
                </a:lnTo>
                <a:lnTo>
                  <a:pt x="261629" y="107552"/>
                </a:lnTo>
                <a:close/>
                <a:moveTo>
                  <a:pt x="356609" y="226115"/>
                </a:moveTo>
                <a:cubicBezTo>
                  <a:pt x="352292" y="226091"/>
                  <a:pt x="348161" y="224359"/>
                  <a:pt x="345118" y="221299"/>
                </a:cubicBezTo>
                <a:cubicBezTo>
                  <a:pt x="342074" y="218238"/>
                  <a:pt x="340366" y="214097"/>
                  <a:pt x="340366" y="209781"/>
                </a:cubicBezTo>
                <a:cubicBezTo>
                  <a:pt x="340272" y="208681"/>
                  <a:pt x="340272" y="207576"/>
                  <a:pt x="340366" y="206477"/>
                </a:cubicBezTo>
                <a:cubicBezTo>
                  <a:pt x="341110" y="202779"/>
                  <a:pt x="343112" y="199452"/>
                  <a:pt x="346031" y="197062"/>
                </a:cubicBezTo>
                <a:cubicBezTo>
                  <a:pt x="348950" y="194672"/>
                  <a:pt x="352607" y="193365"/>
                  <a:pt x="356380" y="193365"/>
                </a:cubicBezTo>
                <a:cubicBezTo>
                  <a:pt x="360152" y="193365"/>
                  <a:pt x="363808" y="194672"/>
                  <a:pt x="366727" y="197062"/>
                </a:cubicBezTo>
                <a:cubicBezTo>
                  <a:pt x="369646" y="199452"/>
                  <a:pt x="371648" y="202779"/>
                  <a:pt x="372393" y="206477"/>
                </a:cubicBezTo>
                <a:cubicBezTo>
                  <a:pt x="372488" y="207576"/>
                  <a:pt x="372488" y="208681"/>
                  <a:pt x="372393" y="209781"/>
                </a:cubicBezTo>
                <a:cubicBezTo>
                  <a:pt x="372395" y="214019"/>
                  <a:pt x="370750" y="218093"/>
                  <a:pt x="367805" y="221141"/>
                </a:cubicBezTo>
                <a:cubicBezTo>
                  <a:pt x="364859" y="224189"/>
                  <a:pt x="360845" y="225973"/>
                  <a:pt x="356609" y="226115"/>
                </a:cubicBezTo>
                <a:close/>
              </a:path>
            </a:pathLst>
          </a:custGeom>
          <a:solidFill>
            <a:srgbClr val="FFFFFF"/>
          </a:solidFill>
          <a:ln w="5429" cap="flat">
            <a:noFill/>
            <a:prstDash val="solid"/>
            <a:miter/>
          </a:ln>
        </p:spPr>
        <p:txBody>
          <a:bodyPr rtlCol="0" anchor="ctr"/>
          <a:lstStyle/>
          <a:p>
            <a:endParaRPr lang="en-US"/>
          </a:p>
        </p:txBody>
      </p:sp>
    </p:spTree>
    <p:extLst>
      <p:ext uri="{BB962C8B-B14F-4D97-AF65-F5344CB8AC3E}">
        <p14:creationId xmlns:p14="http://schemas.microsoft.com/office/powerpoint/2010/main" val="374826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193F6E4-BE12-471B-B680-8DF244A6327B}"/>
              </a:ext>
            </a:extLst>
          </p:cNvPr>
          <p:cNvGrpSpPr/>
          <p:nvPr/>
        </p:nvGrpSpPr>
        <p:grpSpPr>
          <a:xfrm>
            <a:off x="669771" y="1125237"/>
            <a:ext cx="3462965" cy="1626850"/>
            <a:chOff x="6277620" y="1513429"/>
            <a:chExt cx="3462965" cy="1626850"/>
          </a:xfrm>
        </p:grpSpPr>
        <p:sp>
          <p:nvSpPr>
            <p:cNvPr id="20" name="TextBox 19">
              <a:extLst>
                <a:ext uri="{FF2B5EF4-FFF2-40B4-BE49-F238E27FC236}">
                  <a16:creationId xmlns:a16="http://schemas.microsoft.com/office/drawing/2014/main" id="{68C1DCF5-E0C9-4B88-8B23-C3F555BD3FF9}"/>
                </a:ext>
              </a:extLst>
            </p:cNvPr>
            <p:cNvSpPr txBox="1"/>
            <p:nvPr/>
          </p:nvSpPr>
          <p:spPr>
            <a:xfrm>
              <a:off x="6277620" y="1513429"/>
              <a:ext cx="3462965" cy="954107"/>
            </a:xfrm>
            <a:prstGeom prst="rect">
              <a:avLst/>
            </a:prstGeom>
            <a:noFill/>
          </p:spPr>
          <p:txBody>
            <a:bodyPr wrap="square" rtlCol="0" anchor="b">
              <a:spAutoFit/>
            </a:bodyPr>
            <a:lstStyle/>
            <a:p>
              <a:r>
                <a:rPr lang="en-US" sz="2800" dirty="0">
                  <a:solidFill>
                    <a:schemeClr val="accent1"/>
                  </a:solidFill>
                  <a:latin typeface="Roboto Black" panose="02000000000000000000" pitchFamily="2" charset="0"/>
                  <a:ea typeface="Roboto Black" panose="02000000000000000000" pitchFamily="2" charset="0"/>
                </a:rPr>
                <a:t>TBL Triple Bottom Line Strategy</a:t>
              </a:r>
            </a:p>
          </p:txBody>
        </p:sp>
        <p:sp>
          <p:nvSpPr>
            <p:cNvPr id="21" name="TextBox 20">
              <a:extLst>
                <a:ext uri="{FF2B5EF4-FFF2-40B4-BE49-F238E27FC236}">
                  <a16:creationId xmlns:a16="http://schemas.microsoft.com/office/drawing/2014/main" id="{A1F2C26A-7BE9-49D2-878B-5FFB99A6208F}"/>
                </a:ext>
              </a:extLst>
            </p:cNvPr>
            <p:cNvSpPr txBox="1"/>
            <p:nvPr/>
          </p:nvSpPr>
          <p:spPr>
            <a:xfrm>
              <a:off x="6277620" y="2493948"/>
              <a:ext cx="3462965" cy="646331"/>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grpSp>
        <p:nvGrpSpPr>
          <p:cNvPr id="35" name="Group 34">
            <a:extLst>
              <a:ext uri="{FF2B5EF4-FFF2-40B4-BE49-F238E27FC236}">
                <a16:creationId xmlns:a16="http://schemas.microsoft.com/office/drawing/2014/main" id="{3A35EB32-7601-450E-A964-86D529D793DF}"/>
              </a:ext>
            </a:extLst>
          </p:cNvPr>
          <p:cNvGrpSpPr/>
          <p:nvPr/>
        </p:nvGrpSpPr>
        <p:grpSpPr>
          <a:xfrm>
            <a:off x="4582107" y="1602319"/>
            <a:ext cx="4916346" cy="4676990"/>
            <a:chOff x="737196" y="676050"/>
            <a:chExt cx="6113548" cy="5815906"/>
          </a:xfrm>
        </p:grpSpPr>
        <p:grpSp>
          <p:nvGrpSpPr>
            <p:cNvPr id="4" name="Group 3">
              <a:extLst>
                <a:ext uri="{FF2B5EF4-FFF2-40B4-BE49-F238E27FC236}">
                  <a16:creationId xmlns:a16="http://schemas.microsoft.com/office/drawing/2014/main" id="{F287701C-3D2F-44B3-BE4F-0FF763376F09}"/>
                </a:ext>
              </a:extLst>
            </p:cNvPr>
            <p:cNvGrpSpPr/>
            <p:nvPr/>
          </p:nvGrpSpPr>
          <p:grpSpPr>
            <a:xfrm>
              <a:off x="737196" y="676050"/>
              <a:ext cx="6113548" cy="5815906"/>
              <a:chOff x="1231900" y="1992221"/>
              <a:chExt cx="11417298" cy="10861438"/>
            </a:xfrm>
          </p:grpSpPr>
          <p:sp>
            <p:nvSpPr>
              <p:cNvPr id="5" name="Shape">
                <a:extLst>
                  <a:ext uri="{FF2B5EF4-FFF2-40B4-BE49-F238E27FC236}">
                    <a16:creationId xmlns:a16="http://schemas.microsoft.com/office/drawing/2014/main" id="{F2D3A8B8-87D7-43F1-BD2A-5982F7F82A7E}"/>
                  </a:ext>
                </a:extLst>
              </p:cNvPr>
              <p:cNvSpPr/>
              <p:nvPr/>
            </p:nvSpPr>
            <p:spPr>
              <a:xfrm rot="15894">
                <a:off x="1231900" y="6464482"/>
                <a:ext cx="5302304" cy="6389177"/>
              </a:xfrm>
              <a:custGeom>
                <a:avLst/>
                <a:gdLst/>
                <a:ahLst/>
                <a:cxnLst>
                  <a:cxn ang="0">
                    <a:pos x="wd2" y="hd2"/>
                  </a:cxn>
                  <a:cxn ang="5400000">
                    <a:pos x="wd2" y="hd2"/>
                  </a:cxn>
                  <a:cxn ang="10800000">
                    <a:pos x="wd2" y="hd2"/>
                  </a:cxn>
                  <a:cxn ang="16200000">
                    <a:pos x="wd2" y="hd2"/>
                  </a:cxn>
                </a:cxnLst>
                <a:rect l="0" t="0" r="r" b="b"/>
                <a:pathLst>
                  <a:path w="21600" h="21600" extrusionOk="0">
                    <a:moveTo>
                      <a:pt x="15321" y="10199"/>
                    </a:moveTo>
                    <a:cubicBezTo>
                      <a:pt x="15321" y="9894"/>
                      <a:pt x="15336" y="9591"/>
                      <a:pt x="15365" y="9292"/>
                    </a:cubicBezTo>
                    <a:cubicBezTo>
                      <a:pt x="11110" y="7548"/>
                      <a:pt x="8097" y="4076"/>
                      <a:pt x="7705" y="0"/>
                    </a:cubicBezTo>
                    <a:cubicBezTo>
                      <a:pt x="3136" y="1872"/>
                      <a:pt x="0" y="5736"/>
                      <a:pt x="0" y="10199"/>
                    </a:cubicBezTo>
                    <a:cubicBezTo>
                      <a:pt x="0" y="16496"/>
                      <a:pt x="6241" y="21600"/>
                      <a:pt x="13939" y="21600"/>
                    </a:cubicBezTo>
                    <a:cubicBezTo>
                      <a:pt x="16769" y="21600"/>
                      <a:pt x="19402" y="20910"/>
                      <a:pt x="21600" y="19724"/>
                    </a:cubicBezTo>
                    <a:cubicBezTo>
                      <a:pt x="17818" y="17686"/>
                      <a:pt x="15321" y="14181"/>
                      <a:pt x="15321" y="10199"/>
                    </a:cubicBezTo>
                    <a:close/>
                  </a:path>
                </a:pathLst>
              </a:custGeom>
              <a:gradFill flip="none" rotWithShape="1">
                <a:gsLst>
                  <a:gs pos="0">
                    <a:schemeClr val="accent1"/>
                  </a:gs>
                  <a:gs pos="100000">
                    <a:schemeClr val="accent2"/>
                  </a:gs>
                </a:gsLst>
                <a:lin ang="5400000" scaled="1"/>
                <a:tileRect/>
              </a:gradFill>
              <a:ln w="76200">
                <a:solidFill>
                  <a:schemeClr val="bg1"/>
                </a:solidFill>
                <a:miter lim="400000"/>
              </a:ln>
              <a:effectLst>
                <a:outerShdw blurRad="165100" algn="ctr" rotWithShape="0">
                  <a:prstClr val="black">
                    <a:alpha val="29000"/>
                  </a:prstClr>
                </a:outerShdw>
              </a:effectLst>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6" name="Shape">
                <a:extLst>
                  <a:ext uri="{FF2B5EF4-FFF2-40B4-BE49-F238E27FC236}">
                    <a16:creationId xmlns:a16="http://schemas.microsoft.com/office/drawing/2014/main" id="{D908A140-6D4C-4D08-B1C8-C94E17A5FF62}"/>
                  </a:ext>
                </a:extLst>
              </p:cNvPr>
              <p:cNvSpPr/>
              <p:nvPr/>
            </p:nvSpPr>
            <p:spPr>
              <a:xfrm rot="21533139">
                <a:off x="7257696" y="6426903"/>
                <a:ext cx="5391502" cy="6423823"/>
              </a:xfrm>
              <a:custGeom>
                <a:avLst/>
                <a:gdLst/>
                <a:ahLst/>
                <a:cxnLst>
                  <a:cxn ang="0">
                    <a:pos x="wd2" y="hd2"/>
                  </a:cxn>
                  <a:cxn ang="5400000">
                    <a:pos x="wd2" y="hd2"/>
                  </a:cxn>
                  <a:cxn ang="10800000">
                    <a:pos x="wd2" y="hd2"/>
                  </a:cxn>
                  <a:cxn ang="16200000">
                    <a:pos x="wd2" y="hd2"/>
                  </a:cxn>
                </a:cxnLst>
                <a:rect l="0" t="0" r="r" b="b"/>
                <a:pathLst>
                  <a:path w="21600" h="21600" extrusionOk="0">
                    <a:moveTo>
                      <a:pt x="13895" y="0"/>
                    </a:moveTo>
                    <a:cubicBezTo>
                      <a:pt x="13503" y="4076"/>
                      <a:pt x="10490" y="7548"/>
                      <a:pt x="6235" y="9292"/>
                    </a:cubicBezTo>
                    <a:cubicBezTo>
                      <a:pt x="6264" y="9591"/>
                      <a:pt x="6279" y="9894"/>
                      <a:pt x="6279" y="10199"/>
                    </a:cubicBezTo>
                    <a:cubicBezTo>
                      <a:pt x="6279" y="14181"/>
                      <a:pt x="3782" y="17686"/>
                      <a:pt x="0" y="19724"/>
                    </a:cubicBezTo>
                    <a:cubicBezTo>
                      <a:pt x="2198" y="20910"/>
                      <a:pt x="4831" y="21600"/>
                      <a:pt x="7661" y="21600"/>
                    </a:cubicBezTo>
                    <a:cubicBezTo>
                      <a:pt x="15359" y="21600"/>
                      <a:pt x="21600" y="16496"/>
                      <a:pt x="21600" y="10199"/>
                    </a:cubicBezTo>
                    <a:cubicBezTo>
                      <a:pt x="21600" y="5736"/>
                      <a:pt x="18464" y="1872"/>
                      <a:pt x="13895" y="0"/>
                    </a:cubicBezTo>
                    <a:close/>
                  </a:path>
                </a:pathLst>
              </a:custGeom>
              <a:gradFill flip="none" rotWithShape="1">
                <a:gsLst>
                  <a:gs pos="0">
                    <a:schemeClr val="accent1"/>
                  </a:gs>
                  <a:gs pos="100000">
                    <a:schemeClr val="accent2"/>
                  </a:gs>
                </a:gsLst>
                <a:lin ang="5400000" scaled="1"/>
                <a:tileRect/>
              </a:gradFill>
              <a:ln w="76200">
                <a:solidFill>
                  <a:schemeClr val="bg1"/>
                </a:solidFill>
                <a:miter lim="400000"/>
              </a:ln>
              <a:effectLst>
                <a:outerShdw blurRad="165100" algn="ctr" rotWithShape="0">
                  <a:prstClr val="black">
                    <a:alpha val="29000"/>
                  </a:prstClr>
                </a:outerShdw>
              </a:effectLst>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7" name="Shape">
                <a:extLst>
                  <a:ext uri="{FF2B5EF4-FFF2-40B4-BE49-F238E27FC236}">
                    <a16:creationId xmlns:a16="http://schemas.microsoft.com/office/drawing/2014/main" id="{4D2104AA-A316-4596-95C3-D69A0BCD34A2}"/>
                  </a:ext>
                </a:extLst>
              </p:cNvPr>
              <p:cNvSpPr/>
              <p:nvPr/>
            </p:nvSpPr>
            <p:spPr>
              <a:xfrm>
                <a:off x="5539816" y="9309152"/>
                <a:ext cx="2761825" cy="2806846"/>
              </a:xfrm>
              <a:custGeom>
                <a:avLst/>
                <a:gdLst/>
                <a:ahLst/>
                <a:cxnLst>
                  <a:cxn ang="0">
                    <a:pos x="wd2" y="hd2"/>
                  </a:cxn>
                  <a:cxn ang="5400000">
                    <a:pos x="wd2" y="hd2"/>
                  </a:cxn>
                  <a:cxn ang="10800000">
                    <a:pos x="wd2" y="hd2"/>
                  </a:cxn>
                  <a:cxn ang="16200000">
                    <a:pos x="wd2" y="hd2"/>
                  </a:cxn>
                </a:cxnLst>
                <a:rect l="0" t="0" r="r" b="b"/>
                <a:pathLst>
                  <a:path w="21600" h="21600" extrusionOk="0">
                    <a:moveTo>
                      <a:pt x="21600" y="1878"/>
                    </a:moveTo>
                    <a:cubicBezTo>
                      <a:pt x="21600" y="1246"/>
                      <a:pt x="21574" y="620"/>
                      <a:pt x="21524" y="0"/>
                    </a:cubicBezTo>
                    <a:cubicBezTo>
                      <a:pt x="18297" y="1592"/>
                      <a:pt x="14655" y="2489"/>
                      <a:pt x="10800" y="2489"/>
                    </a:cubicBezTo>
                    <a:cubicBezTo>
                      <a:pt x="6945" y="2489"/>
                      <a:pt x="3303" y="1592"/>
                      <a:pt x="76" y="0"/>
                    </a:cubicBezTo>
                    <a:cubicBezTo>
                      <a:pt x="26" y="620"/>
                      <a:pt x="0" y="1246"/>
                      <a:pt x="0" y="1878"/>
                    </a:cubicBezTo>
                    <a:cubicBezTo>
                      <a:pt x="0" y="10123"/>
                      <a:pt x="4294" y="17379"/>
                      <a:pt x="10800" y="21600"/>
                    </a:cubicBezTo>
                    <a:cubicBezTo>
                      <a:pt x="17306" y="17379"/>
                      <a:pt x="21600" y="10123"/>
                      <a:pt x="21600" y="1878"/>
                    </a:cubicBezTo>
                    <a:close/>
                  </a:path>
                </a:pathLst>
              </a:custGeom>
              <a:solidFill>
                <a:schemeClr val="tx2"/>
              </a:solidFill>
              <a:ln w="12700">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8" name="Shape">
                <a:extLst>
                  <a:ext uri="{FF2B5EF4-FFF2-40B4-BE49-F238E27FC236}">
                    <a16:creationId xmlns:a16="http://schemas.microsoft.com/office/drawing/2014/main" id="{0C3D71CA-4E1B-4EBE-AA1B-10E1A5F65364}"/>
                  </a:ext>
                </a:extLst>
              </p:cNvPr>
              <p:cNvSpPr/>
              <p:nvPr/>
            </p:nvSpPr>
            <p:spPr>
              <a:xfrm>
                <a:off x="3425500" y="1992221"/>
                <a:ext cx="6911163" cy="393995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2503" y="19628"/>
                      <a:pt x="14543" y="18479"/>
                      <a:pt x="16735" y="18479"/>
                    </a:cubicBezTo>
                    <a:cubicBezTo>
                      <a:pt x="18472" y="18479"/>
                      <a:pt x="20112" y="19200"/>
                      <a:pt x="21566" y="20480"/>
                    </a:cubicBezTo>
                    <a:cubicBezTo>
                      <a:pt x="21588" y="19981"/>
                      <a:pt x="21600" y="19478"/>
                      <a:pt x="21600" y="18970"/>
                    </a:cubicBezTo>
                    <a:cubicBezTo>
                      <a:pt x="21600" y="8493"/>
                      <a:pt x="16765" y="0"/>
                      <a:pt x="10800" y="0"/>
                    </a:cubicBezTo>
                    <a:cubicBezTo>
                      <a:pt x="4835" y="0"/>
                      <a:pt x="0" y="8493"/>
                      <a:pt x="0" y="18970"/>
                    </a:cubicBezTo>
                    <a:cubicBezTo>
                      <a:pt x="0" y="19478"/>
                      <a:pt x="12" y="19981"/>
                      <a:pt x="34" y="20480"/>
                    </a:cubicBezTo>
                    <a:cubicBezTo>
                      <a:pt x="1488" y="19200"/>
                      <a:pt x="3128" y="18479"/>
                      <a:pt x="4865" y="18479"/>
                    </a:cubicBezTo>
                    <a:cubicBezTo>
                      <a:pt x="7057" y="18479"/>
                      <a:pt x="9097" y="19628"/>
                      <a:pt x="10800" y="21600"/>
                    </a:cubicBezTo>
                    <a:close/>
                  </a:path>
                </a:pathLst>
              </a:custGeom>
              <a:gradFill flip="none" rotWithShape="1">
                <a:gsLst>
                  <a:gs pos="0">
                    <a:schemeClr val="accent1"/>
                  </a:gs>
                  <a:gs pos="100000">
                    <a:schemeClr val="accent2"/>
                  </a:gs>
                </a:gsLst>
                <a:lin ang="0" scaled="1"/>
                <a:tileRect/>
              </a:gradFill>
              <a:ln w="76200">
                <a:solidFill>
                  <a:schemeClr val="bg1"/>
                </a:solidFill>
                <a:miter lim="400000"/>
              </a:ln>
              <a:effectLst>
                <a:outerShdw blurRad="165100" algn="ctr" rotWithShape="0">
                  <a:prstClr val="black">
                    <a:alpha val="29000"/>
                  </a:prstClr>
                </a:outerShdw>
              </a:effectLst>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9" name="Shape">
                <a:extLst>
                  <a:ext uri="{FF2B5EF4-FFF2-40B4-BE49-F238E27FC236}">
                    <a16:creationId xmlns:a16="http://schemas.microsoft.com/office/drawing/2014/main" id="{1D6E347A-4CCF-4FAC-BCB3-176ACCE8DF4B}"/>
                  </a:ext>
                </a:extLst>
              </p:cNvPr>
              <p:cNvSpPr/>
              <p:nvPr/>
            </p:nvSpPr>
            <p:spPr>
              <a:xfrm>
                <a:off x="3478358" y="5831942"/>
                <a:ext cx="3056100" cy="2823261"/>
              </a:xfrm>
              <a:custGeom>
                <a:avLst/>
                <a:gdLst/>
                <a:ahLst/>
                <a:cxnLst>
                  <a:cxn ang="0">
                    <a:pos x="wd2" y="hd2"/>
                  </a:cxn>
                  <a:cxn ang="5400000">
                    <a:pos x="wd2" y="hd2"/>
                  </a:cxn>
                  <a:cxn ang="10800000">
                    <a:pos x="wd2" y="hd2"/>
                  </a:cxn>
                  <a:cxn ang="16200000">
                    <a:pos x="wd2" y="hd2"/>
                  </a:cxn>
                </a:cxnLst>
                <a:rect l="0" t="0" r="r" b="b"/>
                <a:pathLst>
                  <a:path w="21600" h="21600" extrusionOk="0">
                    <a:moveTo>
                      <a:pt x="11908" y="21600"/>
                    </a:moveTo>
                    <a:cubicBezTo>
                      <a:pt x="12447" y="14182"/>
                      <a:pt x="16172" y="7735"/>
                      <a:pt x="21600" y="3861"/>
                    </a:cubicBezTo>
                    <a:cubicBezTo>
                      <a:pt x="18183" y="1421"/>
                      <a:pt x="14091" y="0"/>
                      <a:pt x="9692" y="0"/>
                    </a:cubicBezTo>
                    <a:cubicBezTo>
                      <a:pt x="6208" y="0"/>
                      <a:pt x="2916" y="892"/>
                      <a:pt x="0" y="2474"/>
                    </a:cubicBezTo>
                    <a:cubicBezTo>
                      <a:pt x="610" y="10863"/>
                      <a:pt x="5293" y="18011"/>
                      <a:pt x="11908" y="21600"/>
                    </a:cubicBezTo>
                    <a:close/>
                  </a:path>
                </a:pathLst>
              </a:custGeom>
              <a:solidFill>
                <a:schemeClr val="tx2"/>
              </a:solidFill>
              <a:ln w="12700">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10" name="Shape">
                <a:extLst>
                  <a:ext uri="{FF2B5EF4-FFF2-40B4-BE49-F238E27FC236}">
                    <a16:creationId xmlns:a16="http://schemas.microsoft.com/office/drawing/2014/main" id="{655A807A-D433-456A-951D-76D5D96EA90C}"/>
                  </a:ext>
                </a:extLst>
              </p:cNvPr>
              <p:cNvSpPr/>
              <p:nvPr/>
            </p:nvSpPr>
            <p:spPr>
              <a:xfrm>
                <a:off x="7231268" y="5831942"/>
                <a:ext cx="3056100" cy="2823261"/>
              </a:xfrm>
              <a:custGeom>
                <a:avLst/>
                <a:gdLst/>
                <a:ahLst/>
                <a:cxnLst>
                  <a:cxn ang="0">
                    <a:pos x="wd2" y="hd2"/>
                  </a:cxn>
                  <a:cxn ang="5400000">
                    <a:pos x="wd2" y="hd2"/>
                  </a:cxn>
                  <a:cxn ang="10800000">
                    <a:pos x="wd2" y="hd2"/>
                  </a:cxn>
                  <a:cxn ang="16200000">
                    <a:pos x="wd2" y="hd2"/>
                  </a:cxn>
                </a:cxnLst>
                <a:rect l="0" t="0" r="r" b="b"/>
                <a:pathLst>
                  <a:path w="21600" h="21600" extrusionOk="0">
                    <a:moveTo>
                      <a:pt x="0" y="3861"/>
                    </a:moveTo>
                    <a:cubicBezTo>
                      <a:pt x="5428" y="7735"/>
                      <a:pt x="9153" y="14182"/>
                      <a:pt x="9692" y="21600"/>
                    </a:cubicBezTo>
                    <a:cubicBezTo>
                      <a:pt x="16307" y="18011"/>
                      <a:pt x="20990" y="10863"/>
                      <a:pt x="21600" y="2474"/>
                    </a:cubicBezTo>
                    <a:cubicBezTo>
                      <a:pt x="18684" y="892"/>
                      <a:pt x="15392" y="0"/>
                      <a:pt x="11908" y="0"/>
                    </a:cubicBezTo>
                    <a:cubicBezTo>
                      <a:pt x="7509" y="0"/>
                      <a:pt x="3417" y="1421"/>
                      <a:pt x="0" y="3861"/>
                    </a:cubicBezTo>
                    <a:close/>
                  </a:path>
                </a:pathLst>
              </a:custGeom>
              <a:solidFill>
                <a:schemeClr val="tx2"/>
              </a:solidFill>
              <a:ln w="12700">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11" name="Shape">
                <a:extLst>
                  <a:ext uri="{FF2B5EF4-FFF2-40B4-BE49-F238E27FC236}">
                    <a16:creationId xmlns:a16="http://schemas.microsoft.com/office/drawing/2014/main" id="{454B713E-7DDF-4D99-B5A4-EDF61B36D045}"/>
                  </a:ext>
                </a:extLst>
              </p:cNvPr>
              <p:cNvSpPr/>
              <p:nvPr/>
            </p:nvSpPr>
            <p:spPr>
              <a:xfrm>
                <a:off x="5553029" y="6545893"/>
                <a:ext cx="2742508" cy="26420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51" y="4141"/>
                      <a:pt x="601" y="11030"/>
                      <a:pt x="0" y="18956"/>
                    </a:cubicBezTo>
                    <a:cubicBezTo>
                      <a:pt x="3250" y="20647"/>
                      <a:pt x="6918" y="21600"/>
                      <a:pt x="10800" y="21600"/>
                    </a:cubicBezTo>
                    <a:cubicBezTo>
                      <a:pt x="14682" y="21600"/>
                      <a:pt x="18350" y="20647"/>
                      <a:pt x="21600" y="18956"/>
                    </a:cubicBezTo>
                    <a:cubicBezTo>
                      <a:pt x="20999" y="11030"/>
                      <a:pt x="16849" y="4141"/>
                      <a:pt x="10800" y="0"/>
                    </a:cubicBezTo>
                    <a:close/>
                  </a:path>
                </a:pathLst>
              </a:custGeom>
              <a:solidFill>
                <a:schemeClr val="tx2"/>
              </a:solidFill>
              <a:ln w="12700">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CB964D97-9BE1-443A-BA9B-FB44EE2FD482}"/>
                </a:ext>
              </a:extLst>
            </p:cNvPr>
            <p:cNvSpPr txBox="1"/>
            <p:nvPr/>
          </p:nvSpPr>
          <p:spPr>
            <a:xfrm>
              <a:off x="2965141" y="1506639"/>
              <a:ext cx="1636430" cy="369332"/>
            </a:xfrm>
            <a:prstGeom prst="rect">
              <a:avLst/>
            </a:prstGeom>
            <a:noFill/>
          </p:spPr>
          <p:txBody>
            <a:bodyPr wrap="square" rtlCol="0" anchor="ctr">
              <a:spAutoFit/>
            </a:bodyPr>
            <a:lstStyle/>
            <a:p>
              <a:pPr algn="ctr"/>
              <a:r>
                <a:rPr lang="en-US" b="1" dirty="0">
                  <a:solidFill>
                    <a:schemeClr val="bg1"/>
                  </a:solidFill>
                  <a:latin typeface="Roboto" panose="02000000000000000000" pitchFamily="2" charset="0"/>
                  <a:ea typeface="Roboto" panose="02000000000000000000" pitchFamily="2" charset="0"/>
                </a:rPr>
                <a:t>People</a:t>
              </a:r>
              <a:endParaRPr lang="en-US" sz="1600" dirty="0">
                <a:solidFill>
                  <a:schemeClr val="bg1"/>
                </a:solidFill>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A6026AAF-9A2A-468E-8756-8706EC9C8BEF}"/>
                </a:ext>
              </a:extLst>
            </p:cNvPr>
            <p:cNvSpPr txBox="1"/>
            <p:nvPr/>
          </p:nvSpPr>
          <p:spPr>
            <a:xfrm>
              <a:off x="1061163" y="4815168"/>
              <a:ext cx="1636430" cy="369332"/>
            </a:xfrm>
            <a:prstGeom prst="rect">
              <a:avLst/>
            </a:prstGeom>
            <a:noFill/>
          </p:spPr>
          <p:txBody>
            <a:bodyPr wrap="square" rtlCol="0" anchor="ctr">
              <a:spAutoFit/>
            </a:bodyPr>
            <a:lstStyle/>
            <a:p>
              <a:pPr algn="ctr"/>
              <a:r>
                <a:rPr lang="en-US" b="1" dirty="0">
                  <a:solidFill>
                    <a:schemeClr val="bg1"/>
                  </a:solidFill>
                  <a:latin typeface="Roboto" panose="02000000000000000000" pitchFamily="2" charset="0"/>
                  <a:ea typeface="Roboto" panose="02000000000000000000" pitchFamily="2" charset="0"/>
                </a:rPr>
                <a:t>Planet</a:t>
              </a:r>
            </a:p>
          </p:txBody>
        </p:sp>
        <p:sp>
          <p:nvSpPr>
            <p:cNvPr id="25" name="TextBox 24">
              <a:extLst>
                <a:ext uri="{FF2B5EF4-FFF2-40B4-BE49-F238E27FC236}">
                  <a16:creationId xmlns:a16="http://schemas.microsoft.com/office/drawing/2014/main" id="{B80E9FAC-81F5-4350-B825-480D140B26BC}"/>
                </a:ext>
              </a:extLst>
            </p:cNvPr>
            <p:cNvSpPr txBox="1"/>
            <p:nvPr/>
          </p:nvSpPr>
          <p:spPr>
            <a:xfrm>
              <a:off x="5012219" y="4730613"/>
              <a:ext cx="1636430" cy="369332"/>
            </a:xfrm>
            <a:prstGeom prst="rect">
              <a:avLst/>
            </a:prstGeom>
            <a:noFill/>
          </p:spPr>
          <p:txBody>
            <a:bodyPr wrap="square" rtlCol="0" anchor="ctr">
              <a:spAutoFit/>
            </a:bodyPr>
            <a:lstStyle/>
            <a:p>
              <a:pPr algn="ctr"/>
              <a:r>
                <a:rPr lang="en-US" b="1" dirty="0">
                  <a:solidFill>
                    <a:schemeClr val="bg1"/>
                  </a:solidFill>
                  <a:latin typeface="Roboto" panose="02000000000000000000" pitchFamily="2" charset="0"/>
                  <a:ea typeface="Roboto" panose="02000000000000000000" pitchFamily="2" charset="0"/>
                </a:rPr>
                <a:t>Profit</a:t>
              </a:r>
            </a:p>
          </p:txBody>
        </p:sp>
        <p:sp>
          <p:nvSpPr>
            <p:cNvPr id="26" name="TextBox 25">
              <a:extLst>
                <a:ext uri="{FF2B5EF4-FFF2-40B4-BE49-F238E27FC236}">
                  <a16:creationId xmlns:a16="http://schemas.microsoft.com/office/drawing/2014/main" id="{A323000D-4A52-4580-A5A1-2E824A7ED37B}"/>
                </a:ext>
              </a:extLst>
            </p:cNvPr>
            <p:cNvSpPr txBox="1"/>
            <p:nvPr/>
          </p:nvSpPr>
          <p:spPr>
            <a:xfrm>
              <a:off x="1940092" y="3089431"/>
              <a:ext cx="1372348" cy="344452"/>
            </a:xfrm>
            <a:prstGeom prst="rect">
              <a:avLst/>
            </a:prstGeom>
            <a:noFill/>
          </p:spPr>
          <p:txBody>
            <a:bodyPr wrap="square" rtlCol="0" anchor="ctr">
              <a:spAutoFit/>
            </a:bodyPr>
            <a:lstStyle/>
            <a:p>
              <a:pPr algn="ctr"/>
              <a:r>
                <a:rPr lang="en-US" sz="1200" dirty="0">
                  <a:solidFill>
                    <a:schemeClr val="bg1"/>
                  </a:solidFill>
                  <a:latin typeface="Roboto" panose="02000000000000000000" pitchFamily="2" charset="0"/>
                  <a:ea typeface="Roboto" panose="02000000000000000000" pitchFamily="2" charset="0"/>
                </a:rPr>
                <a:t>Bearable</a:t>
              </a:r>
            </a:p>
          </p:txBody>
        </p:sp>
        <p:sp>
          <p:nvSpPr>
            <p:cNvPr id="27" name="TextBox 26">
              <a:extLst>
                <a:ext uri="{FF2B5EF4-FFF2-40B4-BE49-F238E27FC236}">
                  <a16:creationId xmlns:a16="http://schemas.microsoft.com/office/drawing/2014/main" id="{8A388B8D-741D-4647-B7AB-0101A4074C3B}"/>
                </a:ext>
              </a:extLst>
            </p:cNvPr>
            <p:cNvSpPr txBox="1"/>
            <p:nvPr/>
          </p:nvSpPr>
          <p:spPr>
            <a:xfrm>
              <a:off x="4308309" y="3086133"/>
              <a:ext cx="1117601" cy="344452"/>
            </a:xfrm>
            <a:prstGeom prst="rect">
              <a:avLst/>
            </a:prstGeom>
            <a:noFill/>
          </p:spPr>
          <p:txBody>
            <a:bodyPr wrap="square" rtlCol="0" anchor="ctr">
              <a:spAutoFit/>
            </a:bodyPr>
            <a:lstStyle/>
            <a:p>
              <a:pPr algn="ctr"/>
              <a:r>
                <a:rPr lang="en-US" sz="1200" dirty="0">
                  <a:solidFill>
                    <a:schemeClr val="bg1"/>
                  </a:solidFill>
                  <a:latin typeface="Roboto" panose="02000000000000000000" pitchFamily="2" charset="0"/>
                  <a:ea typeface="Roboto" panose="02000000000000000000" pitchFamily="2" charset="0"/>
                </a:rPr>
                <a:t>Equitable</a:t>
              </a:r>
            </a:p>
          </p:txBody>
        </p:sp>
        <p:sp>
          <p:nvSpPr>
            <p:cNvPr id="28" name="TextBox 27">
              <a:extLst>
                <a:ext uri="{FF2B5EF4-FFF2-40B4-BE49-F238E27FC236}">
                  <a16:creationId xmlns:a16="http://schemas.microsoft.com/office/drawing/2014/main" id="{BA36BF68-942D-42FB-AF64-344503141BA3}"/>
                </a:ext>
              </a:extLst>
            </p:cNvPr>
            <p:cNvSpPr txBox="1"/>
            <p:nvPr/>
          </p:nvSpPr>
          <p:spPr>
            <a:xfrm>
              <a:off x="3074869" y="3846719"/>
              <a:ext cx="1416972" cy="344452"/>
            </a:xfrm>
            <a:prstGeom prst="rect">
              <a:avLst/>
            </a:prstGeom>
            <a:noFill/>
          </p:spPr>
          <p:txBody>
            <a:bodyPr wrap="square" rtlCol="0" anchor="ctr">
              <a:spAutoFit/>
            </a:bodyPr>
            <a:lstStyle/>
            <a:p>
              <a:pPr algn="ctr"/>
              <a:r>
                <a:rPr lang="en-US" sz="1200" dirty="0">
                  <a:solidFill>
                    <a:schemeClr val="bg1"/>
                  </a:solidFill>
                  <a:latin typeface="Roboto" panose="02000000000000000000" pitchFamily="2" charset="0"/>
                  <a:ea typeface="Roboto" panose="02000000000000000000" pitchFamily="2" charset="0"/>
                </a:rPr>
                <a:t>Sustainable</a:t>
              </a:r>
            </a:p>
          </p:txBody>
        </p:sp>
        <p:sp>
          <p:nvSpPr>
            <p:cNvPr id="29" name="TextBox 28">
              <a:extLst>
                <a:ext uri="{FF2B5EF4-FFF2-40B4-BE49-F238E27FC236}">
                  <a16:creationId xmlns:a16="http://schemas.microsoft.com/office/drawing/2014/main" id="{FB804C2A-92B2-4C21-90EB-A280802E2170}"/>
                </a:ext>
              </a:extLst>
            </p:cNvPr>
            <p:cNvSpPr txBox="1"/>
            <p:nvPr/>
          </p:nvSpPr>
          <p:spPr>
            <a:xfrm>
              <a:off x="3224554" y="4972020"/>
              <a:ext cx="1117601" cy="307777"/>
            </a:xfrm>
            <a:prstGeom prst="rect">
              <a:avLst/>
            </a:prstGeom>
            <a:noFill/>
          </p:spPr>
          <p:txBody>
            <a:bodyPr wrap="square" rtlCol="0" anchor="ctr">
              <a:spAutoFit/>
            </a:bodyPr>
            <a:lstStyle/>
            <a:p>
              <a:pPr algn="ctr"/>
              <a:r>
                <a:rPr lang="en-US" sz="1400" dirty="0">
                  <a:solidFill>
                    <a:schemeClr val="bg1"/>
                  </a:solidFill>
                  <a:latin typeface="Roboto" panose="02000000000000000000" pitchFamily="2" charset="0"/>
                  <a:ea typeface="Roboto" panose="02000000000000000000" pitchFamily="2" charset="0"/>
                </a:rPr>
                <a:t>Viable</a:t>
              </a:r>
            </a:p>
          </p:txBody>
        </p:sp>
      </p:grpSp>
      <p:sp>
        <p:nvSpPr>
          <p:cNvPr id="38" name="Freeform: Shape 37">
            <a:extLst>
              <a:ext uri="{FF2B5EF4-FFF2-40B4-BE49-F238E27FC236}">
                <a16:creationId xmlns:a16="http://schemas.microsoft.com/office/drawing/2014/main" id="{09BAB51C-F89F-457C-9C16-DC650A021FBE}"/>
              </a:ext>
            </a:extLst>
          </p:cNvPr>
          <p:cNvSpPr/>
          <p:nvPr/>
        </p:nvSpPr>
        <p:spPr>
          <a:xfrm>
            <a:off x="7837999" y="1945691"/>
            <a:ext cx="1903354" cy="287091"/>
          </a:xfrm>
          <a:custGeom>
            <a:avLst/>
            <a:gdLst>
              <a:gd name="connsiteX0" fmla="*/ 0 w 1600200"/>
              <a:gd name="connsiteY0" fmla="*/ 0 h 457200"/>
              <a:gd name="connsiteX1" fmla="*/ 1028700 w 1600200"/>
              <a:gd name="connsiteY1" fmla="*/ 0 h 457200"/>
              <a:gd name="connsiteX2" fmla="*/ 1600200 w 1600200"/>
              <a:gd name="connsiteY2" fmla="*/ 457200 h 457200"/>
            </a:gdLst>
            <a:ahLst/>
            <a:cxnLst>
              <a:cxn ang="0">
                <a:pos x="connsiteX0" y="connsiteY0"/>
              </a:cxn>
              <a:cxn ang="0">
                <a:pos x="connsiteX1" y="connsiteY1"/>
              </a:cxn>
              <a:cxn ang="0">
                <a:pos x="connsiteX2" y="connsiteY2"/>
              </a:cxn>
            </a:cxnLst>
            <a:rect l="l" t="t" r="r" b="b"/>
            <a:pathLst>
              <a:path w="1600200" h="457200">
                <a:moveTo>
                  <a:pt x="0" y="0"/>
                </a:moveTo>
                <a:lnTo>
                  <a:pt x="1028700" y="0"/>
                </a:lnTo>
                <a:lnTo>
                  <a:pt x="1600200" y="457200"/>
                </a:lnTo>
              </a:path>
            </a:pathLst>
          </a:custGeom>
          <a:noFill/>
          <a:ln w="25400" cap="rnd">
            <a:solidFill>
              <a:schemeClr val="tx2">
                <a:alpha val="44000"/>
              </a:schemeClr>
            </a:solidFill>
            <a:prstDash val="sysDash"/>
            <a:round/>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6FEA672-FB4A-4306-931E-4044820FBE32}"/>
              </a:ext>
            </a:extLst>
          </p:cNvPr>
          <p:cNvSpPr/>
          <p:nvPr/>
        </p:nvSpPr>
        <p:spPr>
          <a:xfrm flipH="1" flipV="1">
            <a:off x="3315640" y="4859965"/>
            <a:ext cx="1411915" cy="461666"/>
          </a:xfrm>
          <a:custGeom>
            <a:avLst/>
            <a:gdLst>
              <a:gd name="connsiteX0" fmla="*/ 0 w 1600200"/>
              <a:gd name="connsiteY0" fmla="*/ 0 h 457200"/>
              <a:gd name="connsiteX1" fmla="*/ 1028700 w 1600200"/>
              <a:gd name="connsiteY1" fmla="*/ 0 h 457200"/>
              <a:gd name="connsiteX2" fmla="*/ 1600200 w 1600200"/>
              <a:gd name="connsiteY2" fmla="*/ 457200 h 457200"/>
            </a:gdLst>
            <a:ahLst/>
            <a:cxnLst>
              <a:cxn ang="0">
                <a:pos x="connsiteX0" y="connsiteY0"/>
              </a:cxn>
              <a:cxn ang="0">
                <a:pos x="connsiteX1" y="connsiteY1"/>
              </a:cxn>
              <a:cxn ang="0">
                <a:pos x="connsiteX2" y="connsiteY2"/>
              </a:cxn>
            </a:cxnLst>
            <a:rect l="l" t="t" r="r" b="b"/>
            <a:pathLst>
              <a:path w="1600200" h="457200">
                <a:moveTo>
                  <a:pt x="0" y="0"/>
                </a:moveTo>
                <a:lnTo>
                  <a:pt x="1028700" y="0"/>
                </a:lnTo>
                <a:lnTo>
                  <a:pt x="1600200" y="457200"/>
                </a:lnTo>
              </a:path>
            </a:pathLst>
          </a:custGeom>
          <a:noFill/>
          <a:ln w="25400" cap="rnd">
            <a:solidFill>
              <a:schemeClr val="tx2">
                <a:alpha val="44000"/>
              </a:schemeClr>
            </a:solidFill>
            <a:prstDash val="sysDash"/>
            <a:round/>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2D0953E5-A1F0-42F7-A9A9-8EE5B97E56DF}"/>
              </a:ext>
            </a:extLst>
          </p:cNvPr>
          <p:cNvSpPr/>
          <p:nvPr/>
        </p:nvSpPr>
        <p:spPr>
          <a:xfrm flipV="1">
            <a:off x="9335934" y="4628917"/>
            <a:ext cx="1006684" cy="680444"/>
          </a:xfrm>
          <a:custGeom>
            <a:avLst/>
            <a:gdLst>
              <a:gd name="connsiteX0" fmla="*/ 0 w 1600200"/>
              <a:gd name="connsiteY0" fmla="*/ 0 h 457200"/>
              <a:gd name="connsiteX1" fmla="*/ 1028700 w 1600200"/>
              <a:gd name="connsiteY1" fmla="*/ 0 h 457200"/>
              <a:gd name="connsiteX2" fmla="*/ 1600200 w 1600200"/>
              <a:gd name="connsiteY2" fmla="*/ 457200 h 457200"/>
            </a:gdLst>
            <a:ahLst/>
            <a:cxnLst>
              <a:cxn ang="0">
                <a:pos x="connsiteX0" y="connsiteY0"/>
              </a:cxn>
              <a:cxn ang="0">
                <a:pos x="connsiteX1" y="connsiteY1"/>
              </a:cxn>
              <a:cxn ang="0">
                <a:pos x="connsiteX2" y="connsiteY2"/>
              </a:cxn>
            </a:cxnLst>
            <a:rect l="l" t="t" r="r" b="b"/>
            <a:pathLst>
              <a:path w="1600200" h="457200">
                <a:moveTo>
                  <a:pt x="0" y="0"/>
                </a:moveTo>
                <a:lnTo>
                  <a:pt x="1028700" y="0"/>
                </a:lnTo>
                <a:lnTo>
                  <a:pt x="1600200" y="457200"/>
                </a:lnTo>
              </a:path>
            </a:pathLst>
          </a:custGeom>
          <a:noFill/>
          <a:ln w="25400" cap="rnd">
            <a:solidFill>
              <a:schemeClr val="tx2">
                <a:alpha val="44000"/>
              </a:schemeClr>
            </a:solidFill>
            <a:prstDash val="sysDash"/>
            <a:round/>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7710F05-A582-4EC6-B5D4-B8B390E58F28}"/>
              </a:ext>
            </a:extLst>
          </p:cNvPr>
          <p:cNvSpPr txBox="1"/>
          <p:nvPr/>
        </p:nvSpPr>
        <p:spPr>
          <a:xfrm>
            <a:off x="9671840" y="2352686"/>
            <a:ext cx="2136942" cy="769441"/>
          </a:xfrm>
          <a:prstGeom prst="rect">
            <a:avLst/>
          </a:prstGeom>
          <a:noFill/>
        </p:spPr>
        <p:txBody>
          <a:bodyPr wrap="square" rtlCol="0" anchor="ctr">
            <a:spAutoFit/>
          </a:bodyPr>
          <a:lstStyle/>
          <a:p>
            <a:r>
              <a:rPr lang="en-US" sz="1200" b="1" dirty="0">
                <a:solidFill>
                  <a:schemeClr val="accent1"/>
                </a:solidFill>
                <a:latin typeface="Roboto" panose="02000000000000000000" pitchFamily="2" charset="0"/>
                <a:ea typeface="Roboto" panose="02000000000000000000" pitchFamily="2" charset="0"/>
              </a:rPr>
              <a:t>Resource Hurdle</a:t>
            </a:r>
          </a:p>
          <a:p>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43" name="TextBox 42">
            <a:extLst>
              <a:ext uri="{FF2B5EF4-FFF2-40B4-BE49-F238E27FC236}">
                <a16:creationId xmlns:a16="http://schemas.microsoft.com/office/drawing/2014/main" id="{A26734E6-2A0D-4F30-A07A-2FCABA2E1A3A}"/>
              </a:ext>
            </a:extLst>
          </p:cNvPr>
          <p:cNvSpPr txBox="1"/>
          <p:nvPr/>
        </p:nvSpPr>
        <p:spPr>
          <a:xfrm>
            <a:off x="1414253" y="4475244"/>
            <a:ext cx="1793485" cy="769441"/>
          </a:xfrm>
          <a:prstGeom prst="rect">
            <a:avLst/>
          </a:prstGeom>
          <a:noFill/>
        </p:spPr>
        <p:txBody>
          <a:bodyPr wrap="square" rtlCol="0" anchor="ctr">
            <a:spAutoFit/>
          </a:bodyPr>
          <a:lstStyle/>
          <a:p>
            <a:pPr algn="r"/>
            <a:r>
              <a:rPr lang="en-US" sz="1200" b="1" dirty="0">
                <a:solidFill>
                  <a:schemeClr val="accent1"/>
                </a:solidFill>
                <a:latin typeface="Roboto" panose="02000000000000000000" pitchFamily="2" charset="0"/>
                <a:ea typeface="Roboto" panose="02000000000000000000" pitchFamily="2" charset="0"/>
              </a:rPr>
              <a:t>Resource Hurdle</a:t>
            </a:r>
          </a:p>
          <a:p>
            <a:pPr algn="r"/>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44" name="TextBox 43">
            <a:extLst>
              <a:ext uri="{FF2B5EF4-FFF2-40B4-BE49-F238E27FC236}">
                <a16:creationId xmlns:a16="http://schemas.microsoft.com/office/drawing/2014/main" id="{5E24E424-B2D6-4F53-A0ED-9B5793764FB2}"/>
              </a:ext>
            </a:extLst>
          </p:cNvPr>
          <p:cNvSpPr txBox="1"/>
          <p:nvPr/>
        </p:nvSpPr>
        <p:spPr>
          <a:xfrm>
            <a:off x="10204687" y="3767362"/>
            <a:ext cx="1604095" cy="769441"/>
          </a:xfrm>
          <a:prstGeom prst="rect">
            <a:avLst/>
          </a:prstGeom>
          <a:noFill/>
        </p:spPr>
        <p:txBody>
          <a:bodyPr wrap="square" rtlCol="0" anchor="ctr">
            <a:spAutoFit/>
          </a:bodyPr>
          <a:lstStyle/>
          <a:p>
            <a:r>
              <a:rPr lang="en-US" sz="1200" b="1" dirty="0">
                <a:solidFill>
                  <a:schemeClr val="accent1"/>
                </a:solidFill>
                <a:latin typeface="Roboto" panose="02000000000000000000" pitchFamily="2" charset="0"/>
                <a:ea typeface="Roboto" panose="02000000000000000000" pitchFamily="2" charset="0"/>
              </a:rPr>
              <a:t>Resource Hurdle</a:t>
            </a:r>
          </a:p>
          <a:p>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53239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640A5B0-B47F-4287-88D8-020958118D6D}"/>
              </a:ext>
            </a:extLst>
          </p:cNvPr>
          <p:cNvGrpSpPr/>
          <p:nvPr/>
        </p:nvGrpSpPr>
        <p:grpSpPr>
          <a:xfrm>
            <a:off x="560610" y="835296"/>
            <a:ext cx="3986672" cy="1169551"/>
            <a:chOff x="560610" y="835296"/>
            <a:chExt cx="3986672" cy="1169551"/>
          </a:xfrm>
        </p:grpSpPr>
        <p:sp>
          <p:nvSpPr>
            <p:cNvPr id="3" name="TextBox 2">
              <a:extLst>
                <a:ext uri="{FF2B5EF4-FFF2-40B4-BE49-F238E27FC236}">
                  <a16:creationId xmlns:a16="http://schemas.microsoft.com/office/drawing/2014/main" id="{E0ABAEF5-48E7-4522-9856-89C71C6FC98E}"/>
                </a:ext>
              </a:extLst>
            </p:cNvPr>
            <p:cNvSpPr txBox="1"/>
            <p:nvPr/>
          </p:nvSpPr>
          <p:spPr>
            <a:xfrm>
              <a:off x="560610" y="835296"/>
              <a:ext cx="3986672" cy="523220"/>
            </a:xfrm>
            <a:prstGeom prst="rect">
              <a:avLst/>
            </a:prstGeom>
            <a:noFill/>
          </p:spPr>
          <p:txBody>
            <a:bodyPr wrap="square" rtlCol="0" anchor="b">
              <a:spAutoFit/>
            </a:bodyPr>
            <a:lstStyle/>
            <a:p>
              <a:r>
                <a:rPr lang="en-US" sz="2800" dirty="0">
                  <a:solidFill>
                    <a:schemeClr val="accent1"/>
                  </a:solidFill>
                  <a:latin typeface="Roboto Black" panose="02000000000000000000" pitchFamily="2" charset="0"/>
                  <a:ea typeface="Roboto Black" panose="02000000000000000000" pitchFamily="2" charset="0"/>
                </a:rPr>
                <a:t>Benchmarking Process</a:t>
              </a:r>
            </a:p>
          </p:txBody>
        </p:sp>
        <p:sp>
          <p:nvSpPr>
            <p:cNvPr id="4" name="TextBox 3">
              <a:extLst>
                <a:ext uri="{FF2B5EF4-FFF2-40B4-BE49-F238E27FC236}">
                  <a16:creationId xmlns:a16="http://schemas.microsoft.com/office/drawing/2014/main" id="{C8DF0223-6C24-47B8-A21B-6FC465E997F4}"/>
                </a:ext>
              </a:extLst>
            </p:cNvPr>
            <p:cNvSpPr txBox="1"/>
            <p:nvPr/>
          </p:nvSpPr>
          <p:spPr>
            <a:xfrm>
              <a:off x="560610" y="1358516"/>
              <a:ext cx="3986672" cy="646331"/>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grpSp>
        <p:nvGrpSpPr>
          <p:cNvPr id="42" name="Group 41">
            <a:extLst>
              <a:ext uri="{FF2B5EF4-FFF2-40B4-BE49-F238E27FC236}">
                <a16:creationId xmlns:a16="http://schemas.microsoft.com/office/drawing/2014/main" id="{E8981B45-55E1-4457-8416-5A6C62515DC6}"/>
              </a:ext>
            </a:extLst>
          </p:cNvPr>
          <p:cNvGrpSpPr/>
          <p:nvPr/>
        </p:nvGrpSpPr>
        <p:grpSpPr>
          <a:xfrm>
            <a:off x="596900" y="1997907"/>
            <a:ext cx="10998200" cy="2139951"/>
            <a:chOff x="545193" y="1806121"/>
            <a:chExt cx="10998200" cy="2139951"/>
          </a:xfrm>
        </p:grpSpPr>
        <p:sp>
          <p:nvSpPr>
            <p:cNvPr id="25" name="Triangle">
              <a:extLst>
                <a:ext uri="{FF2B5EF4-FFF2-40B4-BE49-F238E27FC236}">
                  <a16:creationId xmlns:a16="http://schemas.microsoft.com/office/drawing/2014/main" id="{5557FADC-F0C3-4F46-9BB3-88E47D09AFB5}"/>
                </a:ext>
              </a:extLst>
            </p:cNvPr>
            <p:cNvSpPr/>
            <p:nvPr/>
          </p:nvSpPr>
          <p:spPr>
            <a:xfrm rot="16199987">
              <a:off x="2262493" y="3226742"/>
              <a:ext cx="374781" cy="3744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tx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000" dirty="0">
                <a:latin typeface="Arial" panose="020B0604020202020204" pitchFamily="34" charset="0"/>
                <a:cs typeface="Arial" panose="020B0604020202020204" pitchFamily="34" charset="0"/>
              </a:endParaRPr>
            </a:p>
          </p:txBody>
        </p:sp>
        <p:sp>
          <p:nvSpPr>
            <p:cNvPr id="27" name="Rectangle">
              <a:extLst>
                <a:ext uri="{FF2B5EF4-FFF2-40B4-BE49-F238E27FC236}">
                  <a16:creationId xmlns:a16="http://schemas.microsoft.com/office/drawing/2014/main" id="{1C99B863-C47D-4129-8C18-BDC8898D8369}"/>
                </a:ext>
              </a:extLst>
            </p:cNvPr>
            <p:cNvSpPr/>
            <p:nvPr/>
          </p:nvSpPr>
          <p:spPr>
            <a:xfrm>
              <a:off x="545193" y="3682337"/>
              <a:ext cx="2094235" cy="263735"/>
            </a:xfrm>
            <a:prstGeom prst="rect">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000" dirty="0">
                <a:latin typeface="Arial" panose="020B0604020202020204" pitchFamily="34" charset="0"/>
                <a:cs typeface="Arial" panose="020B0604020202020204" pitchFamily="34" charset="0"/>
              </a:endParaRPr>
            </a:p>
          </p:txBody>
        </p:sp>
        <p:sp>
          <p:nvSpPr>
            <p:cNvPr id="29" name="Triangle">
              <a:extLst>
                <a:ext uri="{FF2B5EF4-FFF2-40B4-BE49-F238E27FC236}">
                  <a16:creationId xmlns:a16="http://schemas.microsoft.com/office/drawing/2014/main" id="{43477A40-FFA3-41BB-BE81-1F8303E4B83A}"/>
                </a:ext>
              </a:extLst>
            </p:cNvPr>
            <p:cNvSpPr/>
            <p:nvPr/>
          </p:nvSpPr>
          <p:spPr>
            <a:xfrm rot="16199987">
              <a:off x="4495419" y="2740916"/>
              <a:ext cx="374781" cy="3744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tx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000" dirty="0">
                <a:latin typeface="Arial" panose="020B0604020202020204" pitchFamily="34" charset="0"/>
                <a:cs typeface="Arial" panose="020B0604020202020204" pitchFamily="34" charset="0"/>
              </a:endParaRPr>
            </a:p>
          </p:txBody>
        </p:sp>
        <p:sp>
          <p:nvSpPr>
            <p:cNvPr id="31" name="Rectangle">
              <a:extLst>
                <a:ext uri="{FF2B5EF4-FFF2-40B4-BE49-F238E27FC236}">
                  <a16:creationId xmlns:a16="http://schemas.microsoft.com/office/drawing/2014/main" id="{F69A08E9-B6F2-41FB-9DBE-12B3AF0AA8D1}"/>
                </a:ext>
              </a:extLst>
            </p:cNvPr>
            <p:cNvSpPr/>
            <p:nvPr/>
          </p:nvSpPr>
          <p:spPr>
            <a:xfrm>
              <a:off x="2778119" y="3196511"/>
              <a:ext cx="2094235" cy="263735"/>
            </a:xfrm>
            <a:prstGeom prst="rect">
              <a:avLst/>
            </a:prstGeom>
            <a:solidFill>
              <a:schemeClr val="accent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000" dirty="0">
                <a:latin typeface="Arial" panose="020B0604020202020204" pitchFamily="34" charset="0"/>
                <a:cs typeface="Arial" panose="020B0604020202020204" pitchFamily="34" charset="0"/>
              </a:endParaRPr>
            </a:p>
          </p:txBody>
        </p:sp>
        <p:sp>
          <p:nvSpPr>
            <p:cNvPr id="33" name="Triangle">
              <a:extLst>
                <a:ext uri="{FF2B5EF4-FFF2-40B4-BE49-F238E27FC236}">
                  <a16:creationId xmlns:a16="http://schemas.microsoft.com/office/drawing/2014/main" id="{C17EEC4B-8E2A-4E3F-8A91-6DC272B4B86A}"/>
                </a:ext>
              </a:extLst>
            </p:cNvPr>
            <p:cNvSpPr/>
            <p:nvPr/>
          </p:nvSpPr>
          <p:spPr>
            <a:xfrm rot="16199987">
              <a:off x="6723723" y="2282851"/>
              <a:ext cx="374781" cy="3744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tx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000" dirty="0">
                <a:latin typeface="Arial" panose="020B0604020202020204" pitchFamily="34" charset="0"/>
                <a:cs typeface="Arial" panose="020B0604020202020204" pitchFamily="34" charset="0"/>
              </a:endParaRPr>
            </a:p>
          </p:txBody>
        </p:sp>
        <p:sp>
          <p:nvSpPr>
            <p:cNvPr id="35" name="Rectangle">
              <a:extLst>
                <a:ext uri="{FF2B5EF4-FFF2-40B4-BE49-F238E27FC236}">
                  <a16:creationId xmlns:a16="http://schemas.microsoft.com/office/drawing/2014/main" id="{7A21AF84-2972-4BC5-ACE6-B889B947D1D3}"/>
                </a:ext>
              </a:extLst>
            </p:cNvPr>
            <p:cNvSpPr/>
            <p:nvPr/>
          </p:nvSpPr>
          <p:spPr>
            <a:xfrm>
              <a:off x="5006421" y="2738445"/>
              <a:ext cx="2094235" cy="263735"/>
            </a:xfrm>
            <a:prstGeom prst="rect">
              <a:avLst/>
            </a:prstGeom>
            <a:solidFill>
              <a:schemeClr val="accent3"/>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000" dirty="0">
                <a:latin typeface="Arial" panose="020B0604020202020204" pitchFamily="34" charset="0"/>
                <a:cs typeface="Arial" panose="020B0604020202020204" pitchFamily="34" charset="0"/>
              </a:endParaRPr>
            </a:p>
          </p:txBody>
        </p:sp>
        <p:sp>
          <p:nvSpPr>
            <p:cNvPr id="37" name="Triangle">
              <a:extLst>
                <a:ext uri="{FF2B5EF4-FFF2-40B4-BE49-F238E27FC236}">
                  <a16:creationId xmlns:a16="http://schemas.microsoft.com/office/drawing/2014/main" id="{21A2EACF-CE6B-4B99-A8C3-682C5E3D31C8}"/>
                </a:ext>
              </a:extLst>
            </p:cNvPr>
            <p:cNvSpPr/>
            <p:nvPr/>
          </p:nvSpPr>
          <p:spPr>
            <a:xfrm rot="16199987">
              <a:off x="8938157" y="1806278"/>
              <a:ext cx="374781" cy="3744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tx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000" dirty="0">
                <a:latin typeface="Arial" panose="020B0604020202020204" pitchFamily="34" charset="0"/>
                <a:cs typeface="Arial" panose="020B0604020202020204" pitchFamily="34" charset="0"/>
              </a:endParaRPr>
            </a:p>
          </p:txBody>
        </p:sp>
        <p:sp>
          <p:nvSpPr>
            <p:cNvPr id="39" name="Rectangle">
              <a:extLst>
                <a:ext uri="{FF2B5EF4-FFF2-40B4-BE49-F238E27FC236}">
                  <a16:creationId xmlns:a16="http://schemas.microsoft.com/office/drawing/2014/main" id="{A3EF4131-10E6-434B-B3AD-30018F87926E}"/>
                </a:ext>
              </a:extLst>
            </p:cNvPr>
            <p:cNvSpPr/>
            <p:nvPr/>
          </p:nvSpPr>
          <p:spPr>
            <a:xfrm>
              <a:off x="7220856" y="2261873"/>
              <a:ext cx="2094235" cy="263735"/>
            </a:xfrm>
            <a:prstGeom prst="rect">
              <a:avLst/>
            </a:prstGeom>
            <a:solidFill>
              <a:schemeClr val="accent4"/>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000" dirty="0">
                <a:latin typeface="Arial" panose="020B0604020202020204" pitchFamily="34" charset="0"/>
                <a:cs typeface="Arial" panose="020B0604020202020204" pitchFamily="34" charset="0"/>
              </a:endParaRPr>
            </a:p>
          </p:txBody>
        </p:sp>
        <p:sp>
          <p:nvSpPr>
            <p:cNvPr id="41" name="Rectangle">
              <a:extLst>
                <a:ext uri="{FF2B5EF4-FFF2-40B4-BE49-F238E27FC236}">
                  <a16:creationId xmlns:a16="http://schemas.microsoft.com/office/drawing/2014/main" id="{93184A8E-53FD-4DD4-A221-09F2EA396522}"/>
                </a:ext>
              </a:extLst>
            </p:cNvPr>
            <p:cNvSpPr/>
            <p:nvPr/>
          </p:nvSpPr>
          <p:spPr>
            <a:xfrm>
              <a:off x="9449158" y="1813061"/>
              <a:ext cx="2094235" cy="263735"/>
            </a:xfrm>
            <a:prstGeom prst="rect">
              <a:avLst/>
            </a:prstGeom>
            <a:solidFill>
              <a:schemeClr val="accent5"/>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000" dirty="0">
                <a:latin typeface="Arial" panose="020B0604020202020204" pitchFamily="34" charset="0"/>
                <a:cs typeface="Arial" panose="020B0604020202020204" pitchFamily="34" charset="0"/>
              </a:endParaRPr>
            </a:p>
          </p:txBody>
        </p:sp>
      </p:grpSp>
      <p:sp>
        <p:nvSpPr>
          <p:cNvPr id="44" name="TextBox 43">
            <a:extLst>
              <a:ext uri="{FF2B5EF4-FFF2-40B4-BE49-F238E27FC236}">
                <a16:creationId xmlns:a16="http://schemas.microsoft.com/office/drawing/2014/main" id="{026774A6-3A60-49D0-909B-6256435CAF33}"/>
              </a:ext>
            </a:extLst>
          </p:cNvPr>
          <p:cNvSpPr txBox="1"/>
          <p:nvPr/>
        </p:nvSpPr>
        <p:spPr>
          <a:xfrm>
            <a:off x="596898" y="4403976"/>
            <a:ext cx="2091927" cy="1908215"/>
          </a:xfrm>
          <a:prstGeom prst="rect">
            <a:avLst/>
          </a:prstGeom>
          <a:noFill/>
        </p:spPr>
        <p:txBody>
          <a:bodyPr wrap="square" rtlCol="0" anchor="t">
            <a:spAutoFit/>
          </a:bodyPr>
          <a:lstStyle/>
          <a:p>
            <a:r>
              <a:rPr lang="en-US" sz="1600" b="1" dirty="0">
                <a:solidFill>
                  <a:schemeClr val="accent1"/>
                </a:solidFill>
                <a:latin typeface="Roboto" panose="02000000000000000000" pitchFamily="2" charset="0"/>
                <a:ea typeface="Roboto" panose="02000000000000000000" pitchFamily="2" charset="0"/>
              </a:rPr>
              <a:t>Planning</a:t>
            </a:r>
          </a:p>
          <a:p>
            <a:endParaRPr lang="en-US" sz="1600" b="1" dirty="0">
              <a:solidFill>
                <a:schemeClr val="accent4"/>
              </a:solidFill>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What is to be benchmarked?</a:t>
            </a:r>
            <a:br>
              <a:rPr lang="en-US" sz="1200" dirty="0">
                <a:latin typeface="Roboto" panose="02000000000000000000" pitchFamily="2" charset="0"/>
                <a:ea typeface="Roboto" panose="02000000000000000000" pitchFamily="2" charset="0"/>
              </a:rPr>
            </a:br>
            <a:endParaRPr lang="en-US" sz="800" dirty="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Who to benchmark against?</a:t>
            </a:r>
            <a:br>
              <a:rPr lang="en-US" sz="1400" dirty="0">
                <a:latin typeface="Roboto" panose="02000000000000000000" pitchFamily="2" charset="0"/>
                <a:ea typeface="Roboto" panose="02000000000000000000" pitchFamily="2" charset="0"/>
              </a:rPr>
            </a:br>
            <a:endParaRPr lang="en-US" sz="800" dirty="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Methodology &amp; Data</a:t>
            </a:r>
          </a:p>
        </p:txBody>
      </p:sp>
      <p:sp>
        <p:nvSpPr>
          <p:cNvPr id="45" name="TextBox 44">
            <a:extLst>
              <a:ext uri="{FF2B5EF4-FFF2-40B4-BE49-F238E27FC236}">
                <a16:creationId xmlns:a16="http://schemas.microsoft.com/office/drawing/2014/main" id="{7111C42A-9F1D-4707-B993-25C059944C6F}"/>
              </a:ext>
            </a:extLst>
          </p:cNvPr>
          <p:cNvSpPr txBox="1"/>
          <p:nvPr/>
        </p:nvSpPr>
        <p:spPr>
          <a:xfrm>
            <a:off x="2830979" y="3924716"/>
            <a:ext cx="2091927" cy="1354217"/>
          </a:xfrm>
          <a:prstGeom prst="rect">
            <a:avLst/>
          </a:prstGeom>
          <a:noFill/>
        </p:spPr>
        <p:txBody>
          <a:bodyPr wrap="square" rtlCol="0" anchor="t">
            <a:spAutoFit/>
          </a:bodyPr>
          <a:lstStyle/>
          <a:p>
            <a:r>
              <a:rPr lang="en-US" sz="1600" b="1" dirty="0">
                <a:solidFill>
                  <a:schemeClr val="accent2"/>
                </a:solidFill>
                <a:latin typeface="Roboto" panose="02000000000000000000" pitchFamily="2" charset="0"/>
                <a:ea typeface="Roboto" panose="02000000000000000000" pitchFamily="2" charset="0"/>
              </a:rPr>
              <a:t>Analysis</a:t>
            </a:r>
          </a:p>
          <a:p>
            <a:endParaRPr lang="en-US" sz="1600" b="1" dirty="0">
              <a:solidFill>
                <a:schemeClr val="accent4"/>
              </a:solidFill>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Gap analysis</a:t>
            </a:r>
            <a:br>
              <a:rPr lang="en-US" sz="1200" dirty="0">
                <a:latin typeface="Roboto" panose="02000000000000000000" pitchFamily="2" charset="0"/>
                <a:ea typeface="Roboto" panose="02000000000000000000" pitchFamily="2" charset="0"/>
              </a:rPr>
            </a:br>
            <a:endParaRPr lang="en-US" sz="800" dirty="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Future performance projections.</a:t>
            </a:r>
            <a:endParaRPr lang="en-US" sz="800" dirty="0">
              <a:latin typeface="Roboto" panose="02000000000000000000" pitchFamily="2" charset="0"/>
              <a:ea typeface="Roboto" panose="02000000000000000000" pitchFamily="2" charset="0"/>
            </a:endParaRPr>
          </a:p>
        </p:txBody>
      </p:sp>
      <p:sp>
        <p:nvSpPr>
          <p:cNvPr id="46" name="TextBox 45">
            <a:extLst>
              <a:ext uri="{FF2B5EF4-FFF2-40B4-BE49-F238E27FC236}">
                <a16:creationId xmlns:a16="http://schemas.microsoft.com/office/drawing/2014/main" id="{3119E5F4-49A3-40F4-8D28-AFE62D297606}"/>
              </a:ext>
            </a:extLst>
          </p:cNvPr>
          <p:cNvSpPr txBox="1"/>
          <p:nvPr/>
        </p:nvSpPr>
        <p:spPr>
          <a:xfrm>
            <a:off x="5050036" y="3452991"/>
            <a:ext cx="2091927" cy="1354217"/>
          </a:xfrm>
          <a:prstGeom prst="rect">
            <a:avLst/>
          </a:prstGeom>
          <a:noFill/>
        </p:spPr>
        <p:txBody>
          <a:bodyPr wrap="square" rtlCol="0" anchor="t">
            <a:spAutoFit/>
          </a:bodyPr>
          <a:lstStyle/>
          <a:p>
            <a:r>
              <a:rPr lang="en-US" sz="1600" b="1" dirty="0">
                <a:solidFill>
                  <a:schemeClr val="accent3"/>
                </a:solidFill>
                <a:latin typeface="Roboto" panose="02000000000000000000" pitchFamily="2" charset="0"/>
                <a:ea typeface="Roboto" panose="02000000000000000000" pitchFamily="2" charset="0"/>
              </a:rPr>
              <a:t>Outcomes</a:t>
            </a:r>
          </a:p>
          <a:p>
            <a:endParaRPr lang="en-US" sz="1600" b="1" dirty="0">
              <a:solidFill>
                <a:schemeClr val="accent4"/>
              </a:solidFill>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Communication and organizational buy-in</a:t>
            </a:r>
            <a:br>
              <a:rPr lang="en-US" sz="1200" dirty="0">
                <a:latin typeface="Roboto" panose="02000000000000000000" pitchFamily="2" charset="0"/>
                <a:ea typeface="Roboto" panose="02000000000000000000" pitchFamily="2" charset="0"/>
              </a:rPr>
            </a:br>
            <a:endParaRPr lang="en-US" sz="800" dirty="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Goal setting.</a:t>
            </a:r>
            <a:endParaRPr lang="en-US" sz="800" dirty="0">
              <a:latin typeface="Roboto" panose="02000000000000000000" pitchFamily="2" charset="0"/>
              <a:ea typeface="Roboto" panose="02000000000000000000" pitchFamily="2" charset="0"/>
            </a:endParaRPr>
          </a:p>
        </p:txBody>
      </p:sp>
      <p:sp>
        <p:nvSpPr>
          <p:cNvPr id="47" name="TextBox 46">
            <a:extLst>
              <a:ext uri="{FF2B5EF4-FFF2-40B4-BE49-F238E27FC236}">
                <a16:creationId xmlns:a16="http://schemas.microsoft.com/office/drawing/2014/main" id="{503F6ED8-F608-4A2D-AF3E-4508CD6CD8BB}"/>
              </a:ext>
            </a:extLst>
          </p:cNvPr>
          <p:cNvSpPr txBox="1"/>
          <p:nvPr/>
        </p:nvSpPr>
        <p:spPr>
          <a:xfrm>
            <a:off x="7285272" y="2930231"/>
            <a:ext cx="2149241" cy="1692771"/>
          </a:xfrm>
          <a:prstGeom prst="rect">
            <a:avLst/>
          </a:prstGeom>
          <a:noFill/>
        </p:spPr>
        <p:txBody>
          <a:bodyPr wrap="square" rtlCol="0" anchor="t">
            <a:spAutoFit/>
          </a:bodyPr>
          <a:lstStyle/>
          <a:p>
            <a:r>
              <a:rPr lang="en-US" sz="1600" b="1" dirty="0">
                <a:solidFill>
                  <a:schemeClr val="accent4"/>
                </a:solidFill>
                <a:latin typeface="Roboto" panose="02000000000000000000" pitchFamily="2" charset="0"/>
                <a:ea typeface="Roboto" panose="02000000000000000000" pitchFamily="2" charset="0"/>
              </a:rPr>
              <a:t>Implementation</a:t>
            </a:r>
          </a:p>
          <a:p>
            <a:endParaRPr lang="en-US" sz="1600" b="1" dirty="0">
              <a:solidFill>
                <a:schemeClr val="accent4"/>
              </a:solidFill>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Action Plan</a:t>
            </a:r>
            <a:br>
              <a:rPr lang="en-US" sz="1200" dirty="0">
                <a:latin typeface="Roboto" panose="02000000000000000000" pitchFamily="2" charset="0"/>
                <a:ea typeface="Roboto" panose="02000000000000000000" pitchFamily="2" charset="0"/>
              </a:rPr>
            </a:br>
            <a:endParaRPr lang="en-US" sz="800" dirty="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Implement &amp; monitor progress</a:t>
            </a:r>
            <a:br>
              <a:rPr lang="en-US" sz="1400" dirty="0">
                <a:latin typeface="Roboto" panose="02000000000000000000" pitchFamily="2" charset="0"/>
                <a:ea typeface="Roboto" panose="02000000000000000000" pitchFamily="2" charset="0"/>
              </a:rPr>
            </a:br>
            <a:endParaRPr lang="en-US" sz="800" dirty="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Review and recalibrate</a:t>
            </a:r>
          </a:p>
        </p:txBody>
      </p:sp>
      <p:sp>
        <p:nvSpPr>
          <p:cNvPr id="48" name="TextBox 47">
            <a:extLst>
              <a:ext uri="{FF2B5EF4-FFF2-40B4-BE49-F238E27FC236}">
                <a16:creationId xmlns:a16="http://schemas.microsoft.com/office/drawing/2014/main" id="{60BC68BA-F889-42B3-8597-9E5DA2C6D493}"/>
              </a:ext>
            </a:extLst>
          </p:cNvPr>
          <p:cNvSpPr txBox="1"/>
          <p:nvPr/>
        </p:nvSpPr>
        <p:spPr>
          <a:xfrm>
            <a:off x="9520508" y="2453659"/>
            <a:ext cx="2091927" cy="1785104"/>
          </a:xfrm>
          <a:prstGeom prst="rect">
            <a:avLst/>
          </a:prstGeom>
          <a:noFill/>
        </p:spPr>
        <p:txBody>
          <a:bodyPr wrap="square" rtlCol="0" anchor="t">
            <a:spAutoFit/>
          </a:bodyPr>
          <a:lstStyle/>
          <a:p>
            <a:r>
              <a:rPr lang="en-US" sz="1600" b="1" dirty="0">
                <a:solidFill>
                  <a:schemeClr val="accent5"/>
                </a:solidFill>
                <a:latin typeface="Roboto" panose="02000000000000000000" pitchFamily="2" charset="0"/>
                <a:ea typeface="Roboto" panose="02000000000000000000" pitchFamily="2" charset="0"/>
              </a:rPr>
              <a:t>Completion</a:t>
            </a:r>
          </a:p>
          <a:p>
            <a:endParaRPr lang="en-US" sz="1600" b="1" dirty="0">
              <a:solidFill>
                <a:schemeClr val="accent4"/>
              </a:solidFill>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Gained leadership in the industry.</a:t>
            </a:r>
            <a:br>
              <a:rPr lang="en-US" sz="1200" dirty="0">
                <a:latin typeface="Roboto" panose="02000000000000000000" pitchFamily="2" charset="0"/>
                <a:ea typeface="Roboto" panose="02000000000000000000" pitchFamily="2" charset="0"/>
              </a:rPr>
            </a:br>
            <a:endParaRPr lang="en-US" sz="800" dirty="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en-US" sz="1400" dirty="0">
                <a:latin typeface="Roboto" panose="02000000000000000000" pitchFamily="2" charset="0"/>
                <a:ea typeface="Roboto" panose="02000000000000000000" pitchFamily="2" charset="0"/>
              </a:rPr>
              <a:t>New practiced fully integrated in the company.</a:t>
            </a:r>
            <a:endParaRPr lang="en-US" sz="800" dirty="0">
              <a:latin typeface="Roboto" panose="02000000000000000000" pitchFamily="2" charset="0"/>
              <a:ea typeface="Roboto" panose="02000000000000000000" pitchFamily="2" charset="0"/>
            </a:endParaRPr>
          </a:p>
        </p:txBody>
      </p:sp>
      <p:sp>
        <p:nvSpPr>
          <p:cNvPr id="11" name="Graphic 5">
            <a:extLst>
              <a:ext uri="{FF2B5EF4-FFF2-40B4-BE49-F238E27FC236}">
                <a16:creationId xmlns:a16="http://schemas.microsoft.com/office/drawing/2014/main" id="{11903377-BE0E-42A8-B146-ABDB96BB509F}"/>
              </a:ext>
            </a:extLst>
          </p:cNvPr>
          <p:cNvSpPr/>
          <p:nvPr/>
        </p:nvSpPr>
        <p:spPr>
          <a:xfrm>
            <a:off x="9658096" y="1444274"/>
            <a:ext cx="395206" cy="505980"/>
          </a:xfrm>
          <a:custGeom>
            <a:avLst/>
            <a:gdLst>
              <a:gd name="connsiteX0" fmla="*/ 334048 w 395206"/>
              <a:gd name="connsiteY0" fmla="*/ 160789 h 505980"/>
              <a:gd name="connsiteX1" fmla="*/ 390696 w 395206"/>
              <a:gd name="connsiteY1" fmla="*/ 119398 h 505980"/>
              <a:gd name="connsiteX2" fmla="*/ 251001 w 395206"/>
              <a:gd name="connsiteY2" fmla="*/ 0 h 505980"/>
              <a:gd name="connsiteX3" fmla="*/ 123378 w 395206"/>
              <a:gd name="connsiteY3" fmla="*/ 157870 h 505980"/>
              <a:gd name="connsiteX4" fmla="*/ 0 w 395206"/>
              <a:gd name="connsiteY4" fmla="*/ 301811 h 505980"/>
              <a:gd name="connsiteX5" fmla="*/ 58107 w 395206"/>
              <a:gd name="connsiteY5" fmla="*/ 353947 h 505980"/>
              <a:gd name="connsiteX6" fmla="*/ 16716 w 395206"/>
              <a:gd name="connsiteY6" fmla="*/ 378225 h 505980"/>
              <a:gd name="connsiteX7" fmla="*/ 7562 w 395206"/>
              <a:gd name="connsiteY7" fmla="*/ 380746 h 505980"/>
              <a:gd name="connsiteX8" fmla="*/ 147125 w 395206"/>
              <a:gd name="connsiteY8" fmla="*/ 505981 h 505980"/>
              <a:gd name="connsiteX9" fmla="*/ 150574 w 395206"/>
              <a:gd name="connsiteY9" fmla="*/ 503725 h 505980"/>
              <a:gd name="connsiteX10" fmla="*/ 276207 w 395206"/>
              <a:gd name="connsiteY10" fmla="*/ 344529 h 505980"/>
              <a:gd name="connsiteX11" fmla="*/ 387777 w 395206"/>
              <a:gd name="connsiteY11" fmla="*/ 215977 h 505980"/>
              <a:gd name="connsiteX12" fmla="*/ 395206 w 395206"/>
              <a:gd name="connsiteY12" fmla="*/ 212528 h 505980"/>
              <a:gd name="connsiteX13" fmla="*/ 334048 w 395206"/>
              <a:gd name="connsiteY13" fmla="*/ 160789 h 505980"/>
              <a:gd name="connsiteX14" fmla="*/ 226590 w 395206"/>
              <a:gd name="connsiteY14" fmla="*/ 42320 h 505980"/>
              <a:gd name="connsiteX15" fmla="*/ 316006 w 395206"/>
              <a:gd name="connsiteY15" fmla="*/ 117938 h 505980"/>
              <a:gd name="connsiteX16" fmla="*/ 309372 w 395206"/>
              <a:gd name="connsiteY16" fmla="*/ 125898 h 505980"/>
              <a:gd name="connsiteX17" fmla="*/ 219294 w 395206"/>
              <a:gd name="connsiteY17" fmla="*/ 49749 h 505980"/>
              <a:gd name="connsiteX18" fmla="*/ 226590 w 395206"/>
              <a:gd name="connsiteY18" fmla="*/ 42320 h 505980"/>
              <a:gd name="connsiteX19" fmla="*/ 190903 w 395206"/>
              <a:gd name="connsiteY19" fmla="*/ 80129 h 505980"/>
              <a:gd name="connsiteX20" fmla="*/ 226325 w 395206"/>
              <a:gd name="connsiteY20" fmla="*/ 109979 h 505980"/>
              <a:gd name="connsiteX21" fmla="*/ 234683 w 395206"/>
              <a:gd name="connsiteY21" fmla="*/ 117142 h 505980"/>
              <a:gd name="connsiteX22" fmla="*/ 280452 w 395206"/>
              <a:gd name="connsiteY22" fmla="*/ 155880 h 505980"/>
              <a:gd name="connsiteX23" fmla="*/ 273686 w 395206"/>
              <a:gd name="connsiteY23" fmla="*/ 163840 h 505980"/>
              <a:gd name="connsiteX24" fmla="*/ 226192 w 395206"/>
              <a:gd name="connsiteY24" fmla="*/ 124041 h 505980"/>
              <a:gd name="connsiteX25" fmla="*/ 217834 w 395206"/>
              <a:gd name="connsiteY25" fmla="*/ 116081 h 505980"/>
              <a:gd name="connsiteX26" fmla="*/ 184271 w 395206"/>
              <a:gd name="connsiteY26" fmla="*/ 87691 h 505980"/>
              <a:gd name="connsiteX27" fmla="*/ 190903 w 395206"/>
              <a:gd name="connsiteY27" fmla="*/ 80129 h 505980"/>
              <a:gd name="connsiteX28" fmla="*/ 160524 w 395206"/>
              <a:gd name="connsiteY28" fmla="*/ 127357 h 505980"/>
              <a:gd name="connsiteX29" fmla="*/ 184933 w 395206"/>
              <a:gd name="connsiteY29" fmla="*/ 148053 h 505980"/>
              <a:gd name="connsiteX30" fmla="*/ 193159 w 395206"/>
              <a:gd name="connsiteY30" fmla="*/ 154952 h 505980"/>
              <a:gd name="connsiteX31" fmla="*/ 249939 w 395206"/>
              <a:gd name="connsiteY31" fmla="*/ 202976 h 505980"/>
              <a:gd name="connsiteX32" fmla="*/ 243306 w 395206"/>
              <a:gd name="connsiteY32" fmla="*/ 210936 h 505980"/>
              <a:gd name="connsiteX33" fmla="*/ 186525 w 395206"/>
              <a:gd name="connsiteY33" fmla="*/ 162911 h 505980"/>
              <a:gd name="connsiteX34" fmla="*/ 178301 w 395206"/>
              <a:gd name="connsiteY34" fmla="*/ 155880 h 505980"/>
              <a:gd name="connsiteX35" fmla="*/ 153757 w 395206"/>
              <a:gd name="connsiteY35" fmla="*/ 135052 h 505980"/>
              <a:gd name="connsiteX36" fmla="*/ 160524 w 395206"/>
              <a:gd name="connsiteY36" fmla="*/ 127357 h 505980"/>
              <a:gd name="connsiteX37" fmla="*/ 99896 w 395206"/>
              <a:gd name="connsiteY37" fmla="*/ 295310 h 505980"/>
              <a:gd name="connsiteX38" fmla="*/ 104672 w 395206"/>
              <a:gd name="connsiteY38" fmla="*/ 299290 h 505980"/>
              <a:gd name="connsiteX39" fmla="*/ 112765 w 395206"/>
              <a:gd name="connsiteY39" fmla="*/ 306189 h 505980"/>
              <a:gd name="connsiteX40" fmla="*/ 158003 w 395206"/>
              <a:gd name="connsiteY40" fmla="*/ 344396 h 505980"/>
              <a:gd name="connsiteX41" fmla="*/ 151370 w 395206"/>
              <a:gd name="connsiteY41" fmla="*/ 352356 h 505980"/>
              <a:gd name="connsiteX42" fmla="*/ 107193 w 395206"/>
              <a:gd name="connsiteY42" fmla="*/ 315077 h 505980"/>
              <a:gd name="connsiteX43" fmla="*/ 98967 w 395206"/>
              <a:gd name="connsiteY43" fmla="*/ 308178 h 505980"/>
              <a:gd name="connsiteX44" fmla="*/ 93263 w 395206"/>
              <a:gd name="connsiteY44" fmla="*/ 303270 h 505980"/>
              <a:gd name="connsiteX45" fmla="*/ 99896 w 395206"/>
              <a:gd name="connsiteY45" fmla="*/ 295310 h 505980"/>
              <a:gd name="connsiteX46" fmla="*/ 266522 w 395206"/>
              <a:gd name="connsiteY46" fmla="*/ 341610 h 505980"/>
              <a:gd name="connsiteX47" fmla="*/ 147920 w 395206"/>
              <a:gd name="connsiteY47" fmla="*/ 492980 h 505980"/>
              <a:gd name="connsiteX48" fmla="*/ 28523 w 395206"/>
              <a:gd name="connsiteY48" fmla="*/ 385389 h 505980"/>
              <a:gd name="connsiteX49" fmla="*/ 66730 w 395206"/>
              <a:gd name="connsiteY49" fmla="*/ 361509 h 505980"/>
              <a:gd name="connsiteX50" fmla="*/ 138103 w 395206"/>
              <a:gd name="connsiteY50" fmla="*/ 425586 h 505980"/>
              <a:gd name="connsiteX51" fmla="*/ 269839 w 395206"/>
              <a:gd name="connsiteY51" fmla="*/ 259491 h 505980"/>
              <a:gd name="connsiteX52" fmla="*/ 327282 w 395206"/>
              <a:gd name="connsiteY52" fmla="*/ 168616 h 505980"/>
              <a:gd name="connsiteX53" fmla="*/ 376899 w 395206"/>
              <a:gd name="connsiteY53" fmla="*/ 211069 h 505980"/>
              <a:gd name="connsiteX54" fmla="*/ 266522 w 395206"/>
              <a:gd name="connsiteY54" fmla="*/ 341610 h 50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95206" h="505980">
                <a:moveTo>
                  <a:pt x="334048" y="160789"/>
                </a:moveTo>
                <a:cubicBezTo>
                  <a:pt x="350627" y="144088"/>
                  <a:pt x="369746" y="130117"/>
                  <a:pt x="390696" y="119398"/>
                </a:cubicBezTo>
                <a:lnTo>
                  <a:pt x="251001" y="0"/>
                </a:lnTo>
                <a:cubicBezTo>
                  <a:pt x="251001" y="0"/>
                  <a:pt x="166228" y="36482"/>
                  <a:pt x="123378" y="157870"/>
                </a:cubicBezTo>
                <a:cubicBezTo>
                  <a:pt x="80527" y="279258"/>
                  <a:pt x="0" y="301811"/>
                  <a:pt x="0" y="301811"/>
                </a:cubicBezTo>
                <a:lnTo>
                  <a:pt x="58107" y="353947"/>
                </a:lnTo>
                <a:cubicBezTo>
                  <a:pt x="45949" y="364556"/>
                  <a:pt x="31909" y="372791"/>
                  <a:pt x="16716" y="378225"/>
                </a:cubicBezTo>
                <a:lnTo>
                  <a:pt x="7562" y="380746"/>
                </a:lnTo>
                <a:lnTo>
                  <a:pt x="147125" y="505981"/>
                </a:lnTo>
                <a:lnTo>
                  <a:pt x="150574" y="503725"/>
                </a:lnTo>
                <a:cubicBezTo>
                  <a:pt x="206046" y="462965"/>
                  <a:pt x="249457" y="407956"/>
                  <a:pt x="276207" y="344529"/>
                </a:cubicBezTo>
                <a:cubicBezTo>
                  <a:pt x="296674" y="289624"/>
                  <a:pt x="336299" y="243968"/>
                  <a:pt x="387777" y="215977"/>
                </a:cubicBezTo>
                <a:lnTo>
                  <a:pt x="395206" y="212528"/>
                </a:lnTo>
                <a:lnTo>
                  <a:pt x="334048" y="160789"/>
                </a:lnTo>
                <a:close/>
                <a:moveTo>
                  <a:pt x="226590" y="42320"/>
                </a:moveTo>
                <a:lnTo>
                  <a:pt x="316006" y="117938"/>
                </a:lnTo>
                <a:lnTo>
                  <a:pt x="309372" y="125898"/>
                </a:lnTo>
                <a:lnTo>
                  <a:pt x="219294" y="49749"/>
                </a:lnTo>
                <a:lnTo>
                  <a:pt x="226590" y="42320"/>
                </a:lnTo>
                <a:close/>
                <a:moveTo>
                  <a:pt x="190903" y="80129"/>
                </a:moveTo>
                <a:lnTo>
                  <a:pt x="226325" y="109979"/>
                </a:lnTo>
                <a:lnTo>
                  <a:pt x="234683" y="117142"/>
                </a:lnTo>
                <a:lnTo>
                  <a:pt x="280452" y="155880"/>
                </a:lnTo>
                <a:lnTo>
                  <a:pt x="273686" y="163840"/>
                </a:lnTo>
                <a:lnTo>
                  <a:pt x="226192" y="124041"/>
                </a:lnTo>
                <a:lnTo>
                  <a:pt x="217834" y="116081"/>
                </a:lnTo>
                <a:lnTo>
                  <a:pt x="184271" y="87691"/>
                </a:lnTo>
                <a:lnTo>
                  <a:pt x="190903" y="80129"/>
                </a:lnTo>
                <a:close/>
                <a:moveTo>
                  <a:pt x="160524" y="127357"/>
                </a:moveTo>
                <a:lnTo>
                  <a:pt x="184933" y="148053"/>
                </a:lnTo>
                <a:lnTo>
                  <a:pt x="193159" y="154952"/>
                </a:lnTo>
                <a:lnTo>
                  <a:pt x="249939" y="202976"/>
                </a:lnTo>
                <a:lnTo>
                  <a:pt x="243306" y="210936"/>
                </a:lnTo>
                <a:lnTo>
                  <a:pt x="186525" y="162911"/>
                </a:lnTo>
                <a:lnTo>
                  <a:pt x="178301" y="155880"/>
                </a:lnTo>
                <a:lnTo>
                  <a:pt x="153757" y="135052"/>
                </a:lnTo>
                <a:lnTo>
                  <a:pt x="160524" y="127357"/>
                </a:lnTo>
                <a:close/>
                <a:moveTo>
                  <a:pt x="99896" y="295310"/>
                </a:moveTo>
                <a:lnTo>
                  <a:pt x="104672" y="299290"/>
                </a:lnTo>
                <a:lnTo>
                  <a:pt x="112765" y="306189"/>
                </a:lnTo>
                <a:lnTo>
                  <a:pt x="158003" y="344396"/>
                </a:lnTo>
                <a:lnTo>
                  <a:pt x="151370" y="352356"/>
                </a:lnTo>
                <a:lnTo>
                  <a:pt x="107193" y="315077"/>
                </a:lnTo>
                <a:lnTo>
                  <a:pt x="98967" y="308178"/>
                </a:lnTo>
                <a:lnTo>
                  <a:pt x="93263" y="303270"/>
                </a:lnTo>
                <a:lnTo>
                  <a:pt x="99896" y="295310"/>
                </a:lnTo>
                <a:close/>
                <a:moveTo>
                  <a:pt x="266522" y="341610"/>
                </a:moveTo>
                <a:cubicBezTo>
                  <a:pt x="240731" y="401467"/>
                  <a:pt x="199869" y="453618"/>
                  <a:pt x="147920" y="492980"/>
                </a:cubicBezTo>
                <a:lnTo>
                  <a:pt x="28523" y="385389"/>
                </a:lnTo>
                <a:cubicBezTo>
                  <a:pt x="42370" y="379362"/>
                  <a:pt x="55245" y="371315"/>
                  <a:pt x="66730" y="361509"/>
                </a:cubicBezTo>
                <a:lnTo>
                  <a:pt x="138103" y="425586"/>
                </a:lnTo>
                <a:cubicBezTo>
                  <a:pt x="195983" y="382899"/>
                  <a:pt x="241452" y="325570"/>
                  <a:pt x="269839" y="259491"/>
                </a:cubicBezTo>
                <a:cubicBezTo>
                  <a:pt x="282865" y="225737"/>
                  <a:pt x="302380" y="194863"/>
                  <a:pt x="327282" y="168616"/>
                </a:cubicBezTo>
                <a:lnTo>
                  <a:pt x="376899" y="211069"/>
                </a:lnTo>
                <a:cubicBezTo>
                  <a:pt x="326210" y="240619"/>
                  <a:pt x="287235" y="286714"/>
                  <a:pt x="266522" y="341610"/>
                </a:cubicBezTo>
                <a:close/>
              </a:path>
            </a:pathLst>
          </a:custGeom>
          <a:solidFill>
            <a:schemeClr val="tx2"/>
          </a:solidFill>
          <a:ln w="6287" cap="flat">
            <a:noFill/>
            <a:prstDash val="solid"/>
            <a:miter/>
          </a:ln>
        </p:spPr>
        <p:txBody>
          <a:bodyPr rtlCol="0" anchor="ctr"/>
          <a:lstStyle/>
          <a:p>
            <a:endParaRPr lang="en-US"/>
          </a:p>
        </p:txBody>
      </p:sp>
      <p:sp>
        <p:nvSpPr>
          <p:cNvPr id="12" name="Graphic 6">
            <a:extLst>
              <a:ext uri="{FF2B5EF4-FFF2-40B4-BE49-F238E27FC236}">
                <a16:creationId xmlns:a16="http://schemas.microsoft.com/office/drawing/2014/main" id="{FEE1BAA6-CD65-4E0C-834E-DC6DAA8DA6D3}"/>
              </a:ext>
            </a:extLst>
          </p:cNvPr>
          <p:cNvSpPr/>
          <p:nvPr/>
        </p:nvSpPr>
        <p:spPr>
          <a:xfrm>
            <a:off x="7355929" y="2010269"/>
            <a:ext cx="505980" cy="275784"/>
          </a:xfrm>
          <a:custGeom>
            <a:avLst/>
            <a:gdLst>
              <a:gd name="connsiteX0" fmla="*/ 505955 w 505980"/>
              <a:gd name="connsiteY0" fmla="*/ 66691 h 275784"/>
              <a:gd name="connsiteX1" fmla="*/ 505955 w 505980"/>
              <a:gd name="connsiteY1" fmla="*/ 53070 h 275784"/>
              <a:gd name="connsiteX2" fmla="*/ 492136 w 505980"/>
              <a:gd name="connsiteY2" fmla="*/ 16318 h 275784"/>
              <a:gd name="connsiteX3" fmla="*/ 456424 w 505980"/>
              <a:gd name="connsiteY3" fmla="*/ 0 h 275784"/>
              <a:gd name="connsiteX4" fmla="*/ 49557 w 505980"/>
              <a:gd name="connsiteY4" fmla="*/ 0 h 275784"/>
              <a:gd name="connsiteX5" fmla="*/ 13845 w 505980"/>
              <a:gd name="connsiteY5" fmla="*/ 16318 h 275784"/>
              <a:gd name="connsiteX6" fmla="*/ 26 w 505980"/>
              <a:gd name="connsiteY6" fmla="*/ 53070 h 275784"/>
              <a:gd name="connsiteX7" fmla="*/ 26 w 505980"/>
              <a:gd name="connsiteY7" fmla="*/ 67221 h 275784"/>
              <a:gd name="connsiteX8" fmla="*/ 50060 w 505980"/>
              <a:gd name="connsiteY8" fmla="*/ 87946 h 275784"/>
              <a:gd name="connsiteX9" fmla="*/ 70785 w 505980"/>
              <a:gd name="connsiteY9" fmla="*/ 137981 h 275784"/>
              <a:gd name="connsiteX10" fmla="*/ 50060 w 505980"/>
              <a:gd name="connsiteY10" fmla="*/ 188015 h 275784"/>
              <a:gd name="connsiteX11" fmla="*/ 26 w 505980"/>
              <a:gd name="connsiteY11" fmla="*/ 208740 h 275784"/>
              <a:gd name="connsiteX12" fmla="*/ 26 w 505980"/>
              <a:gd name="connsiteY12" fmla="*/ 222715 h 275784"/>
              <a:gd name="connsiteX13" fmla="*/ 13897 w 505980"/>
              <a:gd name="connsiteY13" fmla="*/ 259418 h 275784"/>
              <a:gd name="connsiteX14" fmla="*/ 49557 w 505980"/>
              <a:gd name="connsiteY14" fmla="*/ 275785 h 275784"/>
              <a:gd name="connsiteX15" fmla="*/ 456424 w 505980"/>
              <a:gd name="connsiteY15" fmla="*/ 275785 h 275784"/>
              <a:gd name="connsiteX16" fmla="*/ 492083 w 505980"/>
              <a:gd name="connsiteY16" fmla="*/ 259418 h 275784"/>
              <a:gd name="connsiteX17" fmla="*/ 505955 w 505980"/>
              <a:gd name="connsiteY17" fmla="*/ 222715 h 275784"/>
              <a:gd name="connsiteX18" fmla="*/ 505955 w 505980"/>
              <a:gd name="connsiteY18" fmla="*/ 208740 h 275784"/>
              <a:gd name="connsiteX19" fmla="*/ 455920 w 505980"/>
              <a:gd name="connsiteY19" fmla="*/ 188015 h 275784"/>
              <a:gd name="connsiteX20" fmla="*/ 435196 w 505980"/>
              <a:gd name="connsiteY20" fmla="*/ 137981 h 275784"/>
              <a:gd name="connsiteX21" fmla="*/ 455920 w 505980"/>
              <a:gd name="connsiteY21" fmla="*/ 87946 h 275784"/>
              <a:gd name="connsiteX22" fmla="*/ 505955 w 505980"/>
              <a:gd name="connsiteY22" fmla="*/ 67221 h 275784"/>
              <a:gd name="connsiteX23" fmla="*/ 505955 w 505980"/>
              <a:gd name="connsiteY23" fmla="*/ 66691 h 275784"/>
              <a:gd name="connsiteX24" fmla="*/ 109879 w 505980"/>
              <a:gd name="connsiteY24" fmla="*/ 127544 h 275784"/>
              <a:gd name="connsiteX25" fmla="*/ 105634 w 505980"/>
              <a:gd name="connsiteY25" fmla="*/ 111623 h 275784"/>
              <a:gd name="connsiteX26" fmla="*/ 105634 w 505980"/>
              <a:gd name="connsiteY26" fmla="*/ 92164 h 275784"/>
              <a:gd name="connsiteX27" fmla="*/ 109879 w 505980"/>
              <a:gd name="connsiteY27" fmla="*/ 76243 h 275784"/>
              <a:gd name="connsiteX28" fmla="*/ 121201 w 505980"/>
              <a:gd name="connsiteY28" fmla="*/ 66867 h 275784"/>
              <a:gd name="connsiteX29" fmla="*/ 136591 w 505980"/>
              <a:gd name="connsiteY29" fmla="*/ 63683 h 275784"/>
              <a:gd name="connsiteX30" fmla="*/ 151981 w 505980"/>
              <a:gd name="connsiteY30" fmla="*/ 66867 h 275784"/>
              <a:gd name="connsiteX31" fmla="*/ 163303 w 505980"/>
              <a:gd name="connsiteY31" fmla="*/ 76243 h 275784"/>
              <a:gd name="connsiteX32" fmla="*/ 167726 w 505980"/>
              <a:gd name="connsiteY32" fmla="*/ 92164 h 275784"/>
              <a:gd name="connsiteX33" fmla="*/ 167726 w 505980"/>
              <a:gd name="connsiteY33" fmla="*/ 111623 h 275784"/>
              <a:gd name="connsiteX34" fmla="*/ 163303 w 505980"/>
              <a:gd name="connsiteY34" fmla="*/ 127544 h 275784"/>
              <a:gd name="connsiteX35" fmla="*/ 151981 w 505980"/>
              <a:gd name="connsiteY35" fmla="*/ 137096 h 275784"/>
              <a:gd name="connsiteX36" fmla="*/ 136591 w 505980"/>
              <a:gd name="connsiteY36" fmla="*/ 140281 h 275784"/>
              <a:gd name="connsiteX37" fmla="*/ 121201 w 505980"/>
              <a:gd name="connsiteY37" fmla="*/ 137096 h 275784"/>
              <a:gd name="connsiteX38" fmla="*/ 109879 w 505980"/>
              <a:gd name="connsiteY38" fmla="*/ 127544 h 275784"/>
              <a:gd name="connsiteX39" fmla="*/ 206289 w 505980"/>
              <a:gd name="connsiteY39" fmla="*/ 64922 h 275784"/>
              <a:gd name="connsiteX40" fmla="*/ 232116 w 505980"/>
              <a:gd name="connsiteY40" fmla="*/ 64922 h 275784"/>
              <a:gd name="connsiteX41" fmla="*/ 162418 w 505980"/>
              <a:gd name="connsiteY41" fmla="*/ 211040 h 275784"/>
              <a:gd name="connsiteX42" fmla="*/ 136591 w 505980"/>
              <a:gd name="connsiteY42" fmla="*/ 211040 h 275784"/>
              <a:gd name="connsiteX43" fmla="*/ 206289 w 505980"/>
              <a:gd name="connsiteY43" fmla="*/ 64922 h 275784"/>
              <a:gd name="connsiteX44" fmla="*/ 263250 w 505980"/>
              <a:gd name="connsiteY44" fmla="*/ 183798 h 275784"/>
              <a:gd name="connsiteX45" fmla="*/ 258828 w 505980"/>
              <a:gd name="connsiteY45" fmla="*/ 199541 h 275784"/>
              <a:gd name="connsiteX46" fmla="*/ 247683 w 505980"/>
              <a:gd name="connsiteY46" fmla="*/ 209094 h 275784"/>
              <a:gd name="connsiteX47" fmla="*/ 232205 w 505980"/>
              <a:gd name="connsiteY47" fmla="*/ 212454 h 275784"/>
              <a:gd name="connsiteX48" fmla="*/ 216726 w 505980"/>
              <a:gd name="connsiteY48" fmla="*/ 209094 h 275784"/>
              <a:gd name="connsiteX49" fmla="*/ 205405 w 505980"/>
              <a:gd name="connsiteY49" fmla="*/ 199718 h 275784"/>
              <a:gd name="connsiteX50" fmla="*/ 200982 w 505980"/>
              <a:gd name="connsiteY50" fmla="*/ 183798 h 275784"/>
              <a:gd name="connsiteX51" fmla="*/ 200982 w 505980"/>
              <a:gd name="connsiteY51" fmla="*/ 164339 h 275784"/>
              <a:gd name="connsiteX52" fmla="*/ 205405 w 505980"/>
              <a:gd name="connsiteY52" fmla="*/ 148417 h 275784"/>
              <a:gd name="connsiteX53" fmla="*/ 216726 w 505980"/>
              <a:gd name="connsiteY53" fmla="*/ 138865 h 275784"/>
              <a:gd name="connsiteX54" fmla="*/ 232205 w 505980"/>
              <a:gd name="connsiteY54" fmla="*/ 135686 h 275784"/>
              <a:gd name="connsiteX55" fmla="*/ 247683 w 505980"/>
              <a:gd name="connsiteY55" fmla="*/ 138865 h 275784"/>
              <a:gd name="connsiteX56" fmla="*/ 258828 w 505980"/>
              <a:gd name="connsiteY56" fmla="*/ 148417 h 275784"/>
              <a:gd name="connsiteX57" fmla="*/ 263250 w 505980"/>
              <a:gd name="connsiteY57" fmla="*/ 164339 h 275784"/>
              <a:gd name="connsiteX58" fmla="*/ 263250 w 505980"/>
              <a:gd name="connsiteY58" fmla="*/ 183798 h 275784"/>
              <a:gd name="connsiteX59" fmla="*/ 366205 w 505980"/>
              <a:gd name="connsiteY59" fmla="*/ 260925 h 275784"/>
              <a:gd name="connsiteX60" fmla="*/ 344270 w 505980"/>
              <a:gd name="connsiteY60" fmla="*/ 260925 h 275784"/>
              <a:gd name="connsiteX61" fmla="*/ 344270 w 505980"/>
              <a:gd name="connsiteY61" fmla="*/ 217408 h 275784"/>
              <a:gd name="connsiteX62" fmla="*/ 366205 w 505980"/>
              <a:gd name="connsiteY62" fmla="*/ 217408 h 275784"/>
              <a:gd name="connsiteX63" fmla="*/ 366205 w 505980"/>
              <a:gd name="connsiteY63" fmla="*/ 260925 h 275784"/>
              <a:gd name="connsiteX64" fmla="*/ 366205 w 505980"/>
              <a:gd name="connsiteY64" fmla="*/ 164869 h 275784"/>
              <a:gd name="connsiteX65" fmla="*/ 344270 w 505980"/>
              <a:gd name="connsiteY65" fmla="*/ 164869 h 275784"/>
              <a:gd name="connsiteX66" fmla="*/ 344270 w 505980"/>
              <a:gd name="connsiteY66" fmla="*/ 111800 h 275784"/>
              <a:gd name="connsiteX67" fmla="*/ 366205 w 505980"/>
              <a:gd name="connsiteY67" fmla="*/ 111800 h 275784"/>
              <a:gd name="connsiteX68" fmla="*/ 366205 w 505980"/>
              <a:gd name="connsiteY68" fmla="*/ 164869 h 275784"/>
              <a:gd name="connsiteX69" fmla="*/ 366205 w 505980"/>
              <a:gd name="connsiteY69" fmla="*/ 60322 h 275784"/>
              <a:gd name="connsiteX70" fmla="*/ 344270 w 505980"/>
              <a:gd name="connsiteY70" fmla="*/ 60322 h 275784"/>
              <a:gd name="connsiteX71" fmla="*/ 344270 w 505980"/>
              <a:gd name="connsiteY71" fmla="*/ 16451 h 275784"/>
              <a:gd name="connsiteX72" fmla="*/ 366205 w 505980"/>
              <a:gd name="connsiteY72" fmla="*/ 16451 h 275784"/>
              <a:gd name="connsiteX73" fmla="*/ 366205 w 505980"/>
              <a:gd name="connsiteY73" fmla="*/ 60322 h 275784"/>
              <a:gd name="connsiteX74" fmla="*/ 143844 w 505980"/>
              <a:gd name="connsiteY74" fmla="*/ 110917 h 275784"/>
              <a:gd name="connsiteX75" fmla="*/ 143844 w 505980"/>
              <a:gd name="connsiteY75" fmla="*/ 93227 h 275784"/>
              <a:gd name="connsiteX76" fmla="*/ 136591 w 505980"/>
              <a:gd name="connsiteY76" fmla="*/ 85443 h 275784"/>
              <a:gd name="connsiteX77" fmla="*/ 129515 w 505980"/>
              <a:gd name="connsiteY77" fmla="*/ 93227 h 275784"/>
              <a:gd name="connsiteX78" fmla="*/ 129515 w 505980"/>
              <a:gd name="connsiteY78" fmla="*/ 110917 h 275784"/>
              <a:gd name="connsiteX79" fmla="*/ 136591 w 505980"/>
              <a:gd name="connsiteY79" fmla="*/ 118700 h 275784"/>
              <a:gd name="connsiteX80" fmla="*/ 143844 w 505980"/>
              <a:gd name="connsiteY80" fmla="*/ 110917 h 275784"/>
              <a:gd name="connsiteX81" fmla="*/ 224864 w 505980"/>
              <a:gd name="connsiteY81" fmla="*/ 165044 h 275784"/>
              <a:gd name="connsiteX82" fmla="*/ 232117 w 505980"/>
              <a:gd name="connsiteY82" fmla="*/ 157084 h 275784"/>
              <a:gd name="connsiteX83" fmla="*/ 239369 w 505980"/>
              <a:gd name="connsiteY83" fmla="*/ 165044 h 275784"/>
              <a:gd name="connsiteX84" fmla="*/ 239369 w 505980"/>
              <a:gd name="connsiteY84" fmla="*/ 182734 h 275784"/>
              <a:gd name="connsiteX85" fmla="*/ 232117 w 505980"/>
              <a:gd name="connsiteY85" fmla="*/ 190694 h 275784"/>
              <a:gd name="connsiteX86" fmla="*/ 224864 w 505980"/>
              <a:gd name="connsiteY86" fmla="*/ 182734 h 275784"/>
              <a:gd name="connsiteX87" fmla="*/ 224864 w 505980"/>
              <a:gd name="connsiteY87" fmla="*/ 165044 h 27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5980" h="275784">
                <a:moveTo>
                  <a:pt x="505955" y="66691"/>
                </a:moveTo>
                <a:lnTo>
                  <a:pt x="505955" y="53070"/>
                </a:lnTo>
                <a:cubicBezTo>
                  <a:pt x="506385" y="39474"/>
                  <a:pt x="501417" y="26262"/>
                  <a:pt x="492136" y="16318"/>
                </a:cubicBezTo>
                <a:cubicBezTo>
                  <a:pt x="482855" y="6374"/>
                  <a:pt x="470016" y="507"/>
                  <a:pt x="456424" y="0"/>
                </a:cubicBezTo>
                <a:lnTo>
                  <a:pt x="49557" y="0"/>
                </a:lnTo>
                <a:cubicBezTo>
                  <a:pt x="35964" y="507"/>
                  <a:pt x="23125" y="6374"/>
                  <a:pt x="13845" y="16318"/>
                </a:cubicBezTo>
                <a:cubicBezTo>
                  <a:pt x="4564" y="26262"/>
                  <a:pt x="-404" y="39474"/>
                  <a:pt x="26" y="53070"/>
                </a:cubicBezTo>
                <a:lnTo>
                  <a:pt x="26" y="67221"/>
                </a:lnTo>
                <a:cubicBezTo>
                  <a:pt x="18792" y="67221"/>
                  <a:pt x="36790" y="74676"/>
                  <a:pt x="50060" y="87946"/>
                </a:cubicBezTo>
                <a:cubicBezTo>
                  <a:pt x="63330" y="101216"/>
                  <a:pt x="70785" y="119214"/>
                  <a:pt x="70785" y="137981"/>
                </a:cubicBezTo>
                <a:cubicBezTo>
                  <a:pt x="70785" y="156747"/>
                  <a:pt x="63330" y="174745"/>
                  <a:pt x="50060" y="188015"/>
                </a:cubicBezTo>
                <a:cubicBezTo>
                  <a:pt x="36790" y="201285"/>
                  <a:pt x="18792" y="208740"/>
                  <a:pt x="26" y="208740"/>
                </a:cubicBezTo>
                <a:lnTo>
                  <a:pt x="26" y="222715"/>
                </a:lnTo>
                <a:cubicBezTo>
                  <a:pt x="-358" y="236297"/>
                  <a:pt x="4626" y="249484"/>
                  <a:pt x="13897" y="259418"/>
                </a:cubicBezTo>
                <a:cubicBezTo>
                  <a:pt x="23169" y="269351"/>
                  <a:pt x="35981" y="275231"/>
                  <a:pt x="49557" y="275785"/>
                </a:cubicBezTo>
                <a:lnTo>
                  <a:pt x="456424" y="275785"/>
                </a:lnTo>
                <a:cubicBezTo>
                  <a:pt x="470000" y="275231"/>
                  <a:pt x="482812" y="269351"/>
                  <a:pt x="492083" y="259418"/>
                </a:cubicBezTo>
                <a:cubicBezTo>
                  <a:pt x="501355" y="249484"/>
                  <a:pt x="506339" y="236297"/>
                  <a:pt x="505955" y="222715"/>
                </a:cubicBezTo>
                <a:lnTo>
                  <a:pt x="505955" y="208740"/>
                </a:lnTo>
                <a:cubicBezTo>
                  <a:pt x="487189" y="208740"/>
                  <a:pt x="469190" y="201285"/>
                  <a:pt x="455920" y="188015"/>
                </a:cubicBezTo>
                <a:cubicBezTo>
                  <a:pt x="442651" y="174745"/>
                  <a:pt x="435196" y="156747"/>
                  <a:pt x="435196" y="137981"/>
                </a:cubicBezTo>
                <a:cubicBezTo>
                  <a:pt x="435196" y="119214"/>
                  <a:pt x="442651" y="101216"/>
                  <a:pt x="455920" y="87946"/>
                </a:cubicBezTo>
                <a:cubicBezTo>
                  <a:pt x="469190" y="74676"/>
                  <a:pt x="487189" y="67221"/>
                  <a:pt x="505955" y="67221"/>
                </a:cubicBezTo>
                <a:lnTo>
                  <a:pt x="505955" y="66691"/>
                </a:lnTo>
                <a:close/>
                <a:moveTo>
                  <a:pt x="109879" y="127544"/>
                </a:moveTo>
                <a:cubicBezTo>
                  <a:pt x="106822" y="122817"/>
                  <a:pt x="105336" y="117245"/>
                  <a:pt x="105634" y="111623"/>
                </a:cubicBezTo>
                <a:lnTo>
                  <a:pt x="105634" y="92164"/>
                </a:lnTo>
                <a:cubicBezTo>
                  <a:pt x="105384" y="86547"/>
                  <a:pt x="106866" y="80989"/>
                  <a:pt x="109879" y="76243"/>
                </a:cubicBezTo>
                <a:cubicBezTo>
                  <a:pt x="112749" y="72164"/>
                  <a:pt x="116658" y="68927"/>
                  <a:pt x="121201" y="66867"/>
                </a:cubicBezTo>
                <a:cubicBezTo>
                  <a:pt x="126049" y="64731"/>
                  <a:pt x="131294" y="63646"/>
                  <a:pt x="136591" y="63683"/>
                </a:cubicBezTo>
                <a:cubicBezTo>
                  <a:pt x="141892" y="63607"/>
                  <a:pt x="147145" y="64694"/>
                  <a:pt x="151981" y="66867"/>
                </a:cubicBezTo>
                <a:cubicBezTo>
                  <a:pt x="156584" y="68830"/>
                  <a:pt x="160517" y="72087"/>
                  <a:pt x="163303" y="76243"/>
                </a:cubicBezTo>
                <a:cubicBezTo>
                  <a:pt x="166368" y="80974"/>
                  <a:pt x="167912" y="86530"/>
                  <a:pt x="167726" y="92164"/>
                </a:cubicBezTo>
                <a:lnTo>
                  <a:pt x="167726" y="111623"/>
                </a:lnTo>
                <a:cubicBezTo>
                  <a:pt x="167959" y="117262"/>
                  <a:pt x="166411" y="122833"/>
                  <a:pt x="163303" y="127544"/>
                </a:cubicBezTo>
                <a:cubicBezTo>
                  <a:pt x="160627" y="131840"/>
                  <a:pt x="156666" y="135182"/>
                  <a:pt x="151981" y="137096"/>
                </a:cubicBezTo>
                <a:cubicBezTo>
                  <a:pt x="147118" y="139184"/>
                  <a:pt x="141883" y="140267"/>
                  <a:pt x="136591" y="140281"/>
                </a:cubicBezTo>
                <a:cubicBezTo>
                  <a:pt x="131303" y="140234"/>
                  <a:pt x="126074" y="139152"/>
                  <a:pt x="121201" y="137096"/>
                </a:cubicBezTo>
                <a:cubicBezTo>
                  <a:pt x="116575" y="135085"/>
                  <a:pt x="112639" y="131765"/>
                  <a:pt x="109879" y="127544"/>
                </a:cubicBezTo>
                <a:close/>
                <a:moveTo>
                  <a:pt x="206289" y="64922"/>
                </a:moveTo>
                <a:lnTo>
                  <a:pt x="232116" y="64922"/>
                </a:lnTo>
                <a:lnTo>
                  <a:pt x="162418" y="211040"/>
                </a:lnTo>
                <a:lnTo>
                  <a:pt x="136591" y="211040"/>
                </a:lnTo>
                <a:lnTo>
                  <a:pt x="206289" y="64922"/>
                </a:lnTo>
                <a:close/>
                <a:moveTo>
                  <a:pt x="263250" y="183798"/>
                </a:moveTo>
                <a:cubicBezTo>
                  <a:pt x="263495" y="189383"/>
                  <a:pt x="261946" y="194900"/>
                  <a:pt x="258828" y="199541"/>
                </a:cubicBezTo>
                <a:cubicBezTo>
                  <a:pt x="256181" y="203793"/>
                  <a:pt x="252290" y="207128"/>
                  <a:pt x="247683" y="209094"/>
                </a:cubicBezTo>
                <a:cubicBezTo>
                  <a:pt x="242824" y="211308"/>
                  <a:pt x="237545" y="212454"/>
                  <a:pt x="232205" y="212454"/>
                </a:cubicBezTo>
                <a:cubicBezTo>
                  <a:pt x="226864" y="212454"/>
                  <a:pt x="221586" y="211308"/>
                  <a:pt x="216726" y="209094"/>
                </a:cubicBezTo>
                <a:cubicBezTo>
                  <a:pt x="212118" y="207140"/>
                  <a:pt x="208183" y="203881"/>
                  <a:pt x="205405" y="199718"/>
                </a:cubicBezTo>
                <a:cubicBezTo>
                  <a:pt x="202318" y="194997"/>
                  <a:pt x="200772" y="189434"/>
                  <a:pt x="200982" y="183798"/>
                </a:cubicBezTo>
                <a:lnTo>
                  <a:pt x="200982" y="164339"/>
                </a:lnTo>
                <a:cubicBezTo>
                  <a:pt x="200748" y="158699"/>
                  <a:pt x="202296" y="153129"/>
                  <a:pt x="205405" y="148417"/>
                </a:cubicBezTo>
                <a:cubicBezTo>
                  <a:pt x="208071" y="144114"/>
                  <a:pt x="212035" y="140769"/>
                  <a:pt x="216726" y="138865"/>
                </a:cubicBezTo>
                <a:cubicBezTo>
                  <a:pt x="221617" y="136768"/>
                  <a:pt x="226883" y="135686"/>
                  <a:pt x="232205" y="135686"/>
                </a:cubicBezTo>
                <a:cubicBezTo>
                  <a:pt x="237526" y="135686"/>
                  <a:pt x="242792" y="136768"/>
                  <a:pt x="247683" y="138865"/>
                </a:cubicBezTo>
                <a:cubicBezTo>
                  <a:pt x="252329" y="140769"/>
                  <a:pt x="256236" y="144119"/>
                  <a:pt x="258828" y="148417"/>
                </a:cubicBezTo>
                <a:cubicBezTo>
                  <a:pt x="261937" y="153129"/>
                  <a:pt x="263484" y="158699"/>
                  <a:pt x="263250" y="164339"/>
                </a:cubicBezTo>
                <a:lnTo>
                  <a:pt x="263250" y="183798"/>
                </a:lnTo>
                <a:close/>
                <a:moveTo>
                  <a:pt x="366205" y="260925"/>
                </a:moveTo>
                <a:lnTo>
                  <a:pt x="344270" y="260925"/>
                </a:lnTo>
                <a:lnTo>
                  <a:pt x="344270" y="217408"/>
                </a:lnTo>
                <a:lnTo>
                  <a:pt x="366205" y="217408"/>
                </a:lnTo>
                <a:lnTo>
                  <a:pt x="366205" y="260925"/>
                </a:lnTo>
                <a:close/>
                <a:moveTo>
                  <a:pt x="366205" y="164869"/>
                </a:moveTo>
                <a:lnTo>
                  <a:pt x="344270" y="164869"/>
                </a:lnTo>
                <a:lnTo>
                  <a:pt x="344270" y="111800"/>
                </a:lnTo>
                <a:lnTo>
                  <a:pt x="366205" y="111800"/>
                </a:lnTo>
                <a:lnTo>
                  <a:pt x="366205" y="164869"/>
                </a:lnTo>
                <a:close/>
                <a:moveTo>
                  <a:pt x="366205" y="60322"/>
                </a:moveTo>
                <a:lnTo>
                  <a:pt x="344270" y="60322"/>
                </a:lnTo>
                <a:lnTo>
                  <a:pt x="344270" y="16451"/>
                </a:lnTo>
                <a:lnTo>
                  <a:pt x="366205" y="16451"/>
                </a:lnTo>
                <a:lnTo>
                  <a:pt x="366205" y="60322"/>
                </a:lnTo>
                <a:close/>
                <a:moveTo>
                  <a:pt x="143844" y="110917"/>
                </a:moveTo>
                <a:lnTo>
                  <a:pt x="143844" y="93227"/>
                </a:lnTo>
                <a:cubicBezTo>
                  <a:pt x="143844" y="88097"/>
                  <a:pt x="141368" y="85443"/>
                  <a:pt x="136591" y="85443"/>
                </a:cubicBezTo>
                <a:cubicBezTo>
                  <a:pt x="131815" y="85443"/>
                  <a:pt x="129515" y="88097"/>
                  <a:pt x="129515" y="93227"/>
                </a:cubicBezTo>
                <a:lnTo>
                  <a:pt x="129515" y="110917"/>
                </a:lnTo>
                <a:cubicBezTo>
                  <a:pt x="129515" y="116224"/>
                  <a:pt x="131815" y="118700"/>
                  <a:pt x="136591" y="118700"/>
                </a:cubicBezTo>
                <a:cubicBezTo>
                  <a:pt x="141368" y="118700"/>
                  <a:pt x="143844" y="116224"/>
                  <a:pt x="143844" y="110917"/>
                </a:cubicBezTo>
                <a:close/>
                <a:moveTo>
                  <a:pt x="224864" y="165044"/>
                </a:moveTo>
                <a:cubicBezTo>
                  <a:pt x="224864" y="159737"/>
                  <a:pt x="227340" y="157084"/>
                  <a:pt x="232117" y="157084"/>
                </a:cubicBezTo>
                <a:cubicBezTo>
                  <a:pt x="236893" y="157084"/>
                  <a:pt x="239369" y="159206"/>
                  <a:pt x="239369" y="165044"/>
                </a:cubicBezTo>
                <a:lnTo>
                  <a:pt x="239369" y="182734"/>
                </a:lnTo>
                <a:cubicBezTo>
                  <a:pt x="239369" y="188218"/>
                  <a:pt x="236893" y="190694"/>
                  <a:pt x="232117" y="190694"/>
                </a:cubicBezTo>
                <a:cubicBezTo>
                  <a:pt x="227340" y="190694"/>
                  <a:pt x="224864" y="188218"/>
                  <a:pt x="224864" y="182734"/>
                </a:cubicBezTo>
                <a:lnTo>
                  <a:pt x="224864" y="165044"/>
                </a:lnTo>
                <a:close/>
              </a:path>
            </a:pathLst>
          </a:custGeom>
          <a:solidFill>
            <a:schemeClr val="tx2"/>
          </a:solidFill>
          <a:ln w="6287" cap="flat">
            <a:noFill/>
            <a:prstDash val="solid"/>
            <a:miter/>
          </a:ln>
        </p:spPr>
        <p:txBody>
          <a:bodyPr rtlCol="0" anchor="ctr"/>
          <a:lstStyle/>
          <a:p>
            <a:endParaRPr lang="en-US"/>
          </a:p>
        </p:txBody>
      </p:sp>
      <p:sp>
        <p:nvSpPr>
          <p:cNvPr id="13" name="Graphic 7">
            <a:extLst>
              <a:ext uri="{FF2B5EF4-FFF2-40B4-BE49-F238E27FC236}">
                <a16:creationId xmlns:a16="http://schemas.microsoft.com/office/drawing/2014/main" id="{6E071F5B-F994-45A8-8752-AD97F2E64897}"/>
              </a:ext>
            </a:extLst>
          </p:cNvPr>
          <p:cNvSpPr/>
          <p:nvPr/>
        </p:nvSpPr>
        <p:spPr>
          <a:xfrm>
            <a:off x="5176585" y="2312184"/>
            <a:ext cx="505980" cy="500409"/>
          </a:xfrm>
          <a:custGeom>
            <a:avLst/>
            <a:gdLst>
              <a:gd name="connsiteX0" fmla="*/ 482237 w 505980"/>
              <a:gd name="connsiteY0" fmla="*/ 240152 h 500409"/>
              <a:gd name="connsiteX1" fmla="*/ 464604 w 505980"/>
              <a:gd name="connsiteY1" fmla="*/ 223771 h 500409"/>
              <a:gd name="connsiteX2" fmla="*/ 457773 w 505980"/>
              <a:gd name="connsiteY2" fmla="*/ 200694 h 500409"/>
              <a:gd name="connsiteX3" fmla="*/ 469611 w 505980"/>
              <a:gd name="connsiteY3" fmla="*/ 169918 h 500409"/>
              <a:gd name="connsiteX4" fmla="*/ 481625 w 505980"/>
              <a:gd name="connsiteY4" fmla="*/ 146299 h 500409"/>
              <a:gd name="connsiteX5" fmla="*/ 478467 w 505980"/>
              <a:gd name="connsiteY5" fmla="*/ 119989 h 500409"/>
              <a:gd name="connsiteX6" fmla="*/ 461207 w 505980"/>
              <a:gd name="connsiteY6" fmla="*/ 99882 h 500409"/>
              <a:gd name="connsiteX7" fmla="*/ 435677 w 505980"/>
              <a:gd name="connsiteY7" fmla="*/ 92779 h 500409"/>
              <a:gd name="connsiteX8" fmla="*/ 425616 w 505980"/>
              <a:gd name="connsiteY8" fmla="*/ 93963 h 500409"/>
              <a:gd name="connsiteX9" fmla="*/ 405426 w 505980"/>
              <a:gd name="connsiteY9" fmla="*/ 93679 h 500409"/>
              <a:gd name="connsiteX10" fmla="*/ 387322 w 505980"/>
              <a:gd name="connsiteY10" fmla="*/ 84737 h 500409"/>
              <a:gd name="connsiteX11" fmla="*/ 374828 w 505980"/>
              <a:gd name="connsiteY11" fmla="*/ 68873 h 500409"/>
              <a:gd name="connsiteX12" fmla="*/ 370376 w 505980"/>
              <a:gd name="connsiteY12" fmla="*/ 49178 h 500409"/>
              <a:gd name="connsiteX13" fmla="*/ 370376 w 505980"/>
              <a:gd name="connsiteY13" fmla="*/ 47403 h 500409"/>
              <a:gd name="connsiteX14" fmla="*/ 362669 w 505980"/>
              <a:gd name="connsiteY14" fmla="*/ 20161 h 500409"/>
              <a:gd name="connsiteX15" fmla="*/ 340364 w 505980"/>
              <a:gd name="connsiteY15" fmla="*/ 2726 h 500409"/>
              <a:gd name="connsiteX16" fmla="*/ 312067 w 505980"/>
              <a:gd name="connsiteY16" fmla="*/ 1827 h 500409"/>
              <a:gd name="connsiteX17" fmla="*/ 288699 w 505980"/>
              <a:gd name="connsiteY17" fmla="*/ 17810 h 500409"/>
              <a:gd name="connsiteX18" fmla="*/ 272660 w 505980"/>
              <a:gd name="connsiteY18" fmla="*/ 30715 h 500409"/>
              <a:gd name="connsiteX19" fmla="*/ 252596 w 505980"/>
              <a:gd name="connsiteY19" fmla="*/ 35324 h 500409"/>
              <a:gd name="connsiteX20" fmla="*/ 232532 w 505980"/>
              <a:gd name="connsiteY20" fmla="*/ 30715 h 500409"/>
              <a:gd name="connsiteX21" fmla="*/ 216493 w 505980"/>
              <a:gd name="connsiteY21" fmla="*/ 17810 h 500409"/>
              <a:gd name="connsiteX22" fmla="*/ 193555 w 505980"/>
              <a:gd name="connsiteY22" fmla="*/ 1991 h 500409"/>
              <a:gd name="connsiteX23" fmla="*/ 165697 w 505980"/>
              <a:gd name="connsiteY23" fmla="*/ 2481 h 500409"/>
              <a:gd name="connsiteX24" fmla="*/ 143330 w 505980"/>
              <a:gd name="connsiteY24" fmla="*/ 19097 h 500409"/>
              <a:gd name="connsiteX25" fmla="*/ 134816 w 505980"/>
              <a:gd name="connsiteY25" fmla="*/ 45627 h 500409"/>
              <a:gd name="connsiteX26" fmla="*/ 134816 w 505980"/>
              <a:gd name="connsiteY26" fmla="*/ 47403 h 500409"/>
              <a:gd name="connsiteX27" fmla="*/ 131890 w 505980"/>
              <a:gd name="connsiteY27" fmla="*/ 65372 h 500409"/>
              <a:gd name="connsiteX28" fmla="*/ 122191 w 505980"/>
              <a:gd name="connsiteY28" fmla="*/ 80780 h 500409"/>
              <a:gd name="connsiteX29" fmla="*/ 107253 w 505980"/>
              <a:gd name="connsiteY29" fmla="*/ 91188 h 500409"/>
              <a:gd name="connsiteX30" fmla="*/ 89440 w 505980"/>
              <a:gd name="connsiteY30" fmla="*/ 94949 h 500409"/>
              <a:gd name="connsiteX31" fmla="*/ 79576 w 505980"/>
              <a:gd name="connsiteY31" fmla="*/ 94949 h 500409"/>
              <a:gd name="connsiteX32" fmla="*/ 59506 w 505980"/>
              <a:gd name="connsiteY32" fmla="*/ 95380 h 500409"/>
              <a:gd name="connsiteX33" fmla="*/ 41552 w 505980"/>
              <a:gd name="connsiteY33" fmla="*/ 104358 h 500409"/>
              <a:gd name="connsiteX34" fmla="*/ 29165 w 505980"/>
              <a:gd name="connsiteY34" fmla="*/ 120155 h 500409"/>
              <a:gd name="connsiteX35" fmla="*/ 24730 w 505980"/>
              <a:gd name="connsiteY35" fmla="*/ 139733 h 500409"/>
              <a:gd name="connsiteX36" fmla="*/ 36765 w 505980"/>
              <a:gd name="connsiteY36" fmla="*/ 169918 h 500409"/>
              <a:gd name="connsiteX37" fmla="*/ 48602 w 505980"/>
              <a:gd name="connsiteY37" fmla="*/ 200694 h 500409"/>
              <a:gd name="connsiteX38" fmla="*/ 41771 w 505980"/>
              <a:gd name="connsiteY38" fmla="*/ 223771 h 500409"/>
              <a:gd name="connsiteX39" fmla="*/ 24138 w 505980"/>
              <a:gd name="connsiteY39" fmla="*/ 240152 h 500409"/>
              <a:gd name="connsiteX40" fmla="*/ 4608 w 505980"/>
              <a:gd name="connsiteY40" fmla="*/ 260473 h 500409"/>
              <a:gd name="connsiteX41" fmla="*/ 686 w 505980"/>
              <a:gd name="connsiteY41" fmla="*/ 288382 h 500409"/>
              <a:gd name="connsiteX42" fmla="*/ 13859 w 505980"/>
              <a:gd name="connsiteY42" fmla="*/ 313299 h 500409"/>
              <a:gd name="connsiteX43" fmla="*/ 39132 w 505980"/>
              <a:gd name="connsiteY43" fmla="*/ 325774 h 500409"/>
              <a:gd name="connsiteX44" fmla="*/ 67309 w 505980"/>
              <a:gd name="connsiteY44" fmla="*/ 341115 h 500409"/>
              <a:gd name="connsiteX45" fmla="*/ 78590 w 505980"/>
              <a:gd name="connsiteY45" fmla="*/ 371150 h 500409"/>
              <a:gd name="connsiteX46" fmla="*/ 75038 w 505980"/>
              <a:gd name="connsiteY46" fmla="*/ 388314 h 500409"/>
              <a:gd name="connsiteX47" fmla="*/ 71942 w 505980"/>
              <a:gd name="connsiteY47" fmla="*/ 410195 h 500409"/>
              <a:gd name="connsiteX48" fmla="*/ 79459 w 505980"/>
              <a:gd name="connsiteY48" fmla="*/ 430977 h 500409"/>
              <a:gd name="connsiteX49" fmla="*/ 95836 w 505980"/>
              <a:gd name="connsiteY49" fmla="*/ 445814 h 500409"/>
              <a:gd name="connsiteX50" fmla="*/ 117257 w 505980"/>
              <a:gd name="connsiteY50" fmla="*/ 451248 h 500409"/>
              <a:gd name="connsiteX51" fmla="*/ 141721 w 505980"/>
              <a:gd name="connsiteY51" fmla="*/ 444145 h 500409"/>
              <a:gd name="connsiteX52" fmla="*/ 165790 w 505980"/>
              <a:gd name="connsiteY52" fmla="*/ 437043 h 500409"/>
              <a:gd name="connsiteX53" fmla="*/ 192869 w 505980"/>
              <a:gd name="connsiteY53" fmla="*/ 445822 h 500409"/>
              <a:gd name="connsiteX54" fmla="*/ 209390 w 505980"/>
              <a:gd name="connsiteY54" fmla="*/ 469004 h 500409"/>
              <a:gd name="connsiteX55" fmla="*/ 226123 w 505980"/>
              <a:gd name="connsiteY55" fmla="*/ 491741 h 500409"/>
              <a:gd name="connsiteX56" fmla="*/ 252990 w 505980"/>
              <a:gd name="connsiteY56" fmla="*/ 500410 h 500409"/>
              <a:gd name="connsiteX57" fmla="*/ 279857 w 505980"/>
              <a:gd name="connsiteY57" fmla="*/ 491741 h 500409"/>
              <a:gd name="connsiteX58" fmla="*/ 296591 w 505980"/>
              <a:gd name="connsiteY58" fmla="*/ 469004 h 500409"/>
              <a:gd name="connsiteX59" fmla="*/ 313140 w 505980"/>
              <a:gd name="connsiteY59" fmla="*/ 445861 h 500409"/>
              <a:gd name="connsiteX60" fmla="*/ 340191 w 505980"/>
              <a:gd name="connsiteY60" fmla="*/ 437043 h 500409"/>
              <a:gd name="connsiteX61" fmla="*/ 364260 w 505980"/>
              <a:gd name="connsiteY61" fmla="*/ 444145 h 500409"/>
              <a:gd name="connsiteX62" fmla="*/ 387185 w 505980"/>
              <a:gd name="connsiteY62" fmla="*/ 451090 h 500409"/>
              <a:gd name="connsiteX63" fmla="*/ 410478 w 505980"/>
              <a:gd name="connsiteY63" fmla="*/ 445503 h 500409"/>
              <a:gd name="connsiteX64" fmla="*/ 427760 w 505980"/>
              <a:gd name="connsiteY64" fmla="*/ 428917 h 500409"/>
              <a:gd name="connsiteX65" fmla="*/ 434297 w 505980"/>
              <a:gd name="connsiteY65" fmla="*/ 405872 h 500409"/>
              <a:gd name="connsiteX66" fmla="*/ 430943 w 505980"/>
              <a:gd name="connsiteY66" fmla="*/ 388314 h 500409"/>
              <a:gd name="connsiteX67" fmla="*/ 427392 w 505980"/>
              <a:gd name="connsiteY67" fmla="*/ 371150 h 500409"/>
              <a:gd name="connsiteX68" fmla="*/ 438671 w 505980"/>
              <a:gd name="connsiteY68" fmla="*/ 341115 h 500409"/>
              <a:gd name="connsiteX69" fmla="*/ 466849 w 505980"/>
              <a:gd name="connsiteY69" fmla="*/ 325774 h 500409"/>
              <a:gd name="connsiteX70" fmla="*/ 492122 w 505980"/>
              <a:gd name="connsiteY70" fmla="*/ 313299 h 500409"/>
              <a:gd name="connsiteX71" fmla="*/ 505295 w 505980"/>
              <a:gd name="connsiteY71" fmla="*/ 288382 h 500409"/>
              <a:gd name="connsiteX72" fmla="*/ 501373 w 505980"/>
              <a:gd name="connsiteY72" fmla="*/ 260473 h 500409"/>
              <a:gd name="connsiteX73" fmla="*/ 481842 w 505980"/>
              <a:gd name="connsiteY73" fmla="*/ 240152 h 500409"/>
              <a:gd name="connsiteX74" fmla="*/ 482237 w 505980"/>
              <a:gd name="connsiteY74" fmla="*/ 240152 h 500409"/>
              <a:gd name="connsiteX75" fmla="*/ 232078 w 505980"/>
              <a:gd name="connsiteY75" fmla="*/ 361285 h 500409"/>
              <a:gd name="connsiteX76" fmla="*/ 121795 w 505980"/>
              <a:gd name="connsiteY76" fmla="*/ 277833 h 500409"/>
              <a:gd name="connsiteX77" fmla="*/ 146061 w 505980"/>
              <a:gd name="connsiteY77" fmla="*/ 245281 h 500409"/>
              <a:gd name="connsiteX78" fmla="*/ 226159 w 505980"/>
              <a:gd name="connsiteY78" fmla="*/ 304467 h 500409"/>
              <a:gd name="connsiteX79" fmla="*/ 374321 w 505980"/>
              <a:gd name="connsiteY79" fmla="*/ 133222 h 500409"/>
              <a:gd name="connsiteX80" fmla="*/ 404901 w 505980"/>
              <a:gd name="connsiteY80" fmla="*/ 159856 h 500409"/>
              <a:gd name="connsiteX81" fmla="*/ 232078 w 505980"/>
              <a:gd name="connsiteY81" fmla="*/ 361285 h 50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5980" h="500409">
                <a:moveTo>
                  <a:pt x="482237" y="240152"/>
                </a:moveTo>
                <a:cubicBezTo>
                  <a:pt x="474998" y="236370"/>
                  <a:pt x="468908" y="230713"/>
                  <a:pt x="464604" y="223771"/>
                </a:cubicBezTo>
                <a:cubicBezTo>
                  <a:pt x="460301" y="216830"/>
                  <a:pt x="457942" y="208860"/>
                  <a:pt x="457773" y="200694"/>
                </a:cubicBezTo>
                <a:cubicBezTo>
                  <a:pt x="457815" y="189332"/>
                  <a:pt x="462027" y="178379"/>
                  <a:pt x="469611" y="169918"/>
                </a:cubicBezTo>
                <a:cubicBezTo>
                  <a:pt x="475867" y="163408"/>
                  <a:pt x="480048" y="155188"/>
                  <a:pt x="481625" y="146299"/>
                </a:cubicBezTo>
                <a:cubicBezTo>
                  <a:pt x="483201" y="137410"/>
                  <a:pt x="482102" y="128252"/>
                  <a:pt x="478467" y="119989"/>
                </a:cubicBezTo>
                <a:cubicBezTo>
                  <a:pt x="474832" y="111725"/>
                  <a:pt x="468825" y="104727"/>
                  <a:pt x="461207" y="99882"/>
                </a:cubicBezTo>
                <a:cubicBezTo>
                  <a:pt x="453588" y="95038"/>
                  <a:pt x="444703" y="92566"/>
                  <a:pt x="435677" y="92779"/>
                </a:cubicBezTo>
                <a:cubicBezTo>
                  <a:pt x="432290" y="92795"/>
                  <a:pt x="428915" y="93192"/>
                  <a:pt x="425616" y="93963"/>
                </a:cubicBezTo>
                <a:cubicBezTo>
                  <a:pt x="418949" y="95372"/>
                  <a:pt x="412051" y="95276"/>
                  <a:pt x="405426" y="93679"/>
                </a:cubicBezTo>
                <a:cubicBezTo>
                  <a:pt x="398801" y="92083"/>
                  <a:pt x="392616" y="89028"/>
                  <a:pt x="387322" y="84737"/>
                </a:cubicBezTo>
                <a:cubicBezTo>
                  <a:pt x="382028" y="80445"/>
                  <a:pt x="377760" y="75026"/>
                  <a:pt x="374828" y="68873"/>
                </a:cubicBezTo>
                <a:cubicBezTo>
                  <a:pt x="371896" y="62722"/>
                  <a:pt x="370375" y="55993"/>
                  <a:pt x="370376" y="49178"/>
                </a:cubicBezTo>
                <a:lnTo>
                  <a:pt x="370376" y="47403"/>
                </a:lnTo>
                <a:cubicBezTo>
                  <a:pt x="370764" y="37734"/>
                  <a:pt x="368065" y="28193"/>
                  <a:pt x="362669" y="20161"/>
                </a:cubicBezTo>
                <a:cubicBezTo>
                  <a:pt x="357274" y="12128"/>
                  <a:pt x="349461" y="6022"/>
                  <a:pt x="340364" y="2726"/>
                </a:cubicBezTo>
                <a:cubicBezTo>
                  <a:pt x="331266" y="-571"/>
                  <a:pt x="321355" y="-886"/>
                  <a:pt x="312067" y="1827"/>
                </a:cubicBezTo>
                <a:cubicBezTo>
                  <a:pt x="302778" y="4538"/>
                  <a:pt x="294594" y="10136"/>
                  <a:pt x="288699" y="17810"/>
                </a:cubicBezTo>
                <a:cubicBezTo>
                  <a:pt x="284397" y="23269"/>
                  <a:pt x="278913" y="27681"/>
                  <a:pt x="272660" y="30715"/>
                </a:cubicBezTo>
                <a:cubicBezTo>
                  <a:pt x="266406" y="33748"/>
                  <a:pt x="259546" y="35324"/>
                  <a:pt x="252596" y="35324"/>
                </a:cubicBezTo>
                <a:cubicBezTo>
                  <a:pt x="245645" y="35324"/>
                  <a:pt x="238786" y="33748"/>
                  <a:pt x="232532" y="30715"/>
                </a:cubicBezTo>
                <a:cubicBezTo>
                  <a:pt x="226278" y="27681"/>
                  <a:pt x="220795" y="23269"/>
                  <a:pt x="216493" y="17810"/>
                </a:cubicBezTo>
                <a:cubicBezTo>
                  <a:pt x="210685" y="10271"/>
                  <a:pt x="202665" y="4740"/>
                  <a:pt x="193555" y="1991"/>
                </a:cubicBezTo>
                <a:cubicBezTo>
                  <a:pt x="184446" y="-758"/>
                  <a:pt x="174704" y="-587"/>
                  <a:pt x="165697" y="2481"/>
                </a:cubicBezTo>
                <a:cubicBezTo>
                  <a:pt x="156689" y="5549"/>
                  <a:pt x="148868" y="11359"/>
                  <a:pt x="143330" y="19097"/>
                </a:cubicBezTo>
                <a:cubicBezTo>
                  <a:pt x="137792" y="26835"/>
                  <a:pt x="134815" y="36112"/>
                  <a:pt x="134816" y="45627"/>
                </a:cubicBezTo>
                <a:lnTo>
                  <a:pt x="134816" y="47403"/>
                </a:lnTo>
                <a:cubicBezTo>
                  <a:pt x="135054" y="53528"/>
                  <a:pt x="134059" y="59639"/>
                  <a:pt x="131890" y="65372"/>
                </a:cubicBezTo>
                <a:cubicBezTo>
                  <a:pt x="129722" y="71106"/>
                  <a:pt x="126424" y="76346"/>
                  <a:pt x="122191" y="80780"/>
                </a:cubicBezTo>
                <a:cubicBezTo>
                  <a:pt x="117959" y="85215"/>
                  <a:pt x="112879" y="88753"/>
                  <a:pt x="107253" y="91188"/>
                </a:cubicBezTo>
                <a:cubicBezTo>
                  <a:pt x="101627" y="93622"/>
                  <a:pt x="95570" y="94900"/>
                  <a:pt x="89440" y="94949"/>
                </a:cubicBezTo>
                <a:cubicBezTo>
                  <a:pt x="86158" y="95240"/>
                  <a:pt x="82857" y="95240"/>
                  <a:pt x="79576" y="94949"/>
                </a:cubicBezTo>
                <a:cubicBezTo>
                  <a:pt x="72936" y="93606"/>
                  <a:pt x="66082" y="93753"/>
                  <a:pt x="59506" y="95380"/>
                </a:cubicBezTo>
                <a:cubicBezTo>
                  <a:pt x="52931" y="97007"/>
                  <a:pt x="46798" y="100073"/>
                  <a:pt x="41552" y="104358"/>
                </a:cubicBezTo>
                <a:cubicBezTo>
                  <a:pt x="36305" y="108642"/>
                  <a:pt x="32074" y="114037"/>
                  <a:pt x="29165" y="120155"/>
                </a:cubicBezTo>
                <a:cubicBezTo>
                  <a:pt x="26257" y="126272"/>
                  <a:pt x="24742" y="132959"/>
                  <a:pt x="24730" y="139733"/>
                </a:cubicBezTo>
                <a:cubicBezTo>
                  <a:pt x="24821" y="150946"/>
                  <a:pt x="29115" y="161718"/>
                  <a:pt x="36765" y="169918"/>
                </a:cubicBezTo>
                <a:cubicBezTo>
                  <a:pt x="44349" y="178379"/>
                  <a:pt x="48561" y="189332"/>
                  <a:pt x="48602" y="200694"/>
                </a:cubicBezTo>
                <a:cubicBezTo>
                  <a:pt x="48434" y="208860"/>
                  <a:pt x="46075" y="216830"/>
                  <a:pt x="41771" y="223771"/>
                </a:cubicBezTo>
                <a:cubicBezTo>
                  <a:pt x="37467" y="230713"/>
                  <a:pt x="31377" y="236370"/>
                  <a:pt x="24138" y="240152"/>
                </a:cubicBezTo>
                <a:cubicBezTo>
                  <a:pt x="15653" y="244702"/>
                  <a:pt x="8819" y="251813"/>
                  <a:pt x="4608" y="260473"/>
                </a:cubicBezTo>
                <a:cubicBezTo>
                  <a:pt x="398" y="269132"/>
                  <a:pt x="-975" y="278898"/>
                  <a:pt x="686" y="288382"/>
                </a:cubicBezTo>
                <a:cubicBezTo>
                  <a:pt x="2347" y="297866"/>
                  <a:pt x="6957" y="306586"/>
                  <a:pt x="13859" y="313299"/>
                </a:cubicBezTo>
                <a:cubicBezTo>
                  <a:pt x="20762" y="320012"/>
                  <a:pt x="29605" y="324377"/>
                  <a:pt x="39132" y="325774"/>
                </a:cubicBezTo>
                <a:cubicBezTo>
                  <a:pt x="50062" y="327338"/>
                  <a:pt x="60064" y="332784"/>
                  <a:pt x="67309" y="341115"/>
                </a:cubicBezTo>
                <a:cubicBezTo>
                  <a:pt x="74554" y="349447"/>
                  <a:pt x="78559" y="360108"/>
                  <a:pt x="78590" y="371150"/>
                </a:cubicBezTo>
                <a:cubicBezTo>
                  <a:pt x="78553" y="377050"/>
                  <a:pt x="77345" y="382884"/>
                  <a:pt x="75038" y="388314"/>
                </a:cubicBezTo>
                <a:cubicBezTo>
                  <a:pt x="72234" y="395245"/>
                  <a:pt x="71171" y="402758"/>
                  <a:pt x="71942" y="410195"/>
                </a:cubicBezTo>
                <a:cubicBezTo>
                  <a:pt x="72712" y="417632"/>
                  <a:pt x="75293" y="424768"/>
                  <a:pt x="79459" y="430977"/>
                </a:cubicBezTo>
                <a:cubicBezTo>
                  <a:pt x="83624" y="437186"/>
                  <a:pt x="89247" y="442280"/>
                  <a:pt x="95836" y="445814"/>
                </a:cubicBezTo>
                <a:cubicBezTo>
                  <a:pt x="102426" y="449348"/>
                  <a:pt x="109780" y="451213"/>
                  <a:pt x="117257" y="451248"/>
                </a:cubicBezTo>
                <a:cubicBezTo>
                  <a:pt x="125935" y="451356"/>
                  <a:pt x="134450" y="448885"/>
                  <a:pt x="141721" y="444145"/>
                </a:cubicBezTo>
                <a:cubicBezTo>
                  <a:pt x="148889" y="439502"/>
                  <a:pt x="157249" y="437035"/>
                  <a:pt x="165790" y="437043"/>
                </a:cubicBezTo>
                <a:cubicBezTo>
                  <a:pt x="175524" y="436989"/>
                  <a:pt x="185018" y="440067"/>
                  <a:pt x="192869" y="445822"/>
                </a:cubicBezTo>
                <a:cubicBezTo>
                  <a:pt x="200720" y="451577"/>
                  <a:pt x="206512" y="459704"/>
                  <a:pt x="209390" y="469004"/>
                </a:cubicBezTo>
                <a:cubicBezTo>
                  <a:pt x="212445" y="478151"/>
                  <a:pt x="218299" y="486105"/>
                  <a:pt x="226123" y="491741"/>
                </a:cubicBezTo>
                <a:cubicBezTo>
                  <a:pt x="233948" y="497377"/>
                  <a:pt x="243347" y="500410"/>
                  <a:pt x="252990" y="500410"/>
                </a:cubicBezTo>
                <a:cubicBezTo>
                  <a:pt x="262634" y="500410"/>
                  <a:pt x="272033" y="497377"/>
                  <a:pt x="279857" y="491741"/>
                </a:cubicBezTo>
                <a:cubicBezTo>
                  <a:pt x="287682" y="486105"/>
                  <a:pt x="293536" y="478151"/>
                  <a:pt x="296591" y="469004"/>
                </a:cubicBezTo>
                <a:cubicBezTo>
                  <a:pt x="299496" y="459721"/>
                  <a:pt x="305295" y="451611"/>
                  <a:pt x="313140" y="445861"/>
                </a:cubicBezTo>
                <a:cubicBezTo>
                  <a:pt x="320985" y="440110"/>
                  <a:pt x="330464" y="437021"/>
                  <a:pt x="340191" y="437043"/>
                </a:cubicBezTo>
                <a:cubicBezTo>
                  <a:pt x="348731" y="437035"/>
                  <a:pt x="357092" y="439502"/>
                  <a:pt x="364260" y="444145"/>
                </a:cubicBezTo>
                <a:cubicBezTo>
                  <a:pt x="371150" y="448455"/>
                  <a:pt x="379062" y="450852"/>
                  <a:pt x="387185" y="451090"/>
                </a:cubicBezTo>
                <a:cubicBezTo>
                  <a:pt x="395308" y="451329"/>
                  <a:pt x="403348" y="449401"/>
                  <a:pt x="410478" y="445503"/>
                </a:cubicBezTo>
                <a:cubicBezTo>
                  <a:pt x="417609" y="441607"/>
                  <a:pt x="423574" y="435882"/>
                  <a:pt x="427760" y="428917"/>
                </a:cubicBezTo>
                <a:cubicBezTo>
                  <a:pt x="431946" y="421952"/>
                  <a:pt x="434202" y="413998"/>
                  <a:pt x="434297" y="405872"/>
                </a:cubicBezTo>
                <a:cubicBezTo>
                  <a:pt x="434294" y="399860"/>
                  <a:pt x="433156" y="393903"/>
                  <a:pt x="430943" y="388314"/>
                </a:cubicBezTo>
                <a:cubicBezTo>
                  <a:pt x="428635" y="382884"/>
                  <a:pt x="427428" y="377050"/>
                  <a:pt x="427392" y="371150"/>
                </a:cubicBezTo>
                <a:cubicBezTo>
                  <a:pt x="427422" y="360108"/>
                  <a:pt x="431426" y="349447"/>
                  <a:pt x="438671" y="341115"/>
                </a:cubicBezTo>
                <a:cubicBezTo>
                  <a:pt x="445916" y="332784"/>
                  <a:pt x="455919" y="327338"/>
                  <a:pt x="466849" y="325774"/>
                </a:cubicBezTo>
                <a:cubicBezTo>
                  <a:pt x="476376" y="324377"/>
                  <a:pt x="485219" y="320012"/>
                  <a:pt x="492122" y="313299"/>
                </a:cubicBezTo>
                <a:cubicBezTo>
                  <a:pt x="499024" y="306586"/>
                  <a:pt x="503634" y="297866"/>
                  <a:pt x="505295" y="288382"/>
                </a:cubicBezTo>
                <a:cubicBezTo>
                  <a:pt x="506955" y="278898"/>
                  <a:pt x="505583" y="269132"/>
                  <a:pt x="501373" y="260473"/>
                </a:cubicBezTo>
                <a:cubicBezTo>
                  <a:pt x="497162" y="251813"/>
                  <a:pt x="490328" y="244702"/>
                  <a:pt x="481842" y="240152"/>
                </a:cubicBezTo>
                <a:lnTo>
                  <a:pt x="482237" y="240152"/>
                </a:lnTo>
                <a:close/>
                <a:moveTo>
                  <a:pt x="232078" y="361285"/>
                </a:moveTo>
                <a:lnTo>
                  <a:pt x="121795" y="277833"/>
                </a:lnTo>
                <a:lnTo>
                  <a:pt x="146061" y="245281"/>
                </a:lnTo>
                <a:lnTo>
                  <a:pt x="226159" y="304467"/>
                </a:lnTo>
                <a:lnTo>
                  <a:pt x="374321" y="133222"/>
                </a:lnTo>
                <a:lnTo>
                  <a:pt x="404901" y="159856"/>
                </a:lnTo>
                <a:lnTo>
                  <a:pt x="232078" y="361285"/>
                </a:lnTo>
                <a:close/>
              </a:path>
            </a:pathLst>
          </a:custGeom>
          <a:solidFill>
            <a:schemeClr val="tx2"/>
          </a:solidFill>
          <a:ln w="6287" cap="flat">
            <a:noFill/>
            <a:prstDash val="solid"/>
            <a:miter/>
          </a:ln>
        </p:spPr>
        <p:txBody>
          <a:bodyPr rtlCol="0" anchor="ctr"/>
          <a:lstStyle/>
          <a:p>
            <a:endParaRPr lang="en-US"/>
          </a:p>
        </p:txBody>
      </p:sp>
      <p:sp>
        <p:nvSpPr>
          <p:cNvPr id="14" name="Graphic 8">
            <a:extLst>
              <a:ext uri="{FF2B5EF4-FFF2-40B4-BE49-F238E27FC236}">
                <a16:creationId xmlns:a16="http://schemas.microsoft.com/office/drawing/2014/main" id="{2B15F132-9B8D-4D7D-8FB0-D69FFCA81CFF}"/>
              </a:ext>
            </a:extLst>
          </p:cNvPr>
          <p:cNvSpPr/>
          <p:nvPr/>
        </p:nvSpPr>
        <p:spPr>
          <a:xfrm>
            <a:off x="2920767" y="2890084"/>
            <a:ext cx="505980" cy="407581"/>
          </a:xfrm>
          <a:custGeom>
            <a:avLst/>
            <a:gdLst>
              <a:gd name="connsiteX0" fmla="*/ 303076 w 505980"/>
              <a:gd name="connsiteY0" fmla="*/ 142998 h 407581"/>
              <a:gd name="connsiteX1" fmla="*/ 116540 w 505980"/>
              <a:gd name="connsiteY1" fmla="*/ 142998 h 407581"/>
              <a:gd name="connsiteX2" fmla="*/ 116540 w 505980"/>
              <a:gd name="connsiteY2" fmla="*/ 264582 h 407581"/>
              <a:gd name="connsiteX3" fmla="*/ 303076 w 505980"/>
              <a:gd name="connsiteY3" fmla="*/ 264582 h 407581"/>
              <a:gd name="connsiteX4" fmla="*/ 303076 w 505980"/>
              <a:gd name="connsiteY4" fmla="*/ 407581 h 407581"/>
              <a:gd name="connsiteX5" fmla="*/ 0 w 505980"/>
              <a:gd name="connsiteY5" fmla="*/ 394573 h 407581"/>
              <a:gd name="connsiteX6" fmla="*/ 0 w 505980"/>
              <a:gd name="connsiteY6" fmla="*/ 12831 h 407581"/>
              <a:gd name="connsiteX7" fmla="*/ 303076 w 505980"/>
              <a:gd name="connsiteY7" fmla="*/ 0 h 407581"/>
              <a:gd name="connsiteX8" fmla="*/ 303076 w 505980"/>
              <a:gd name="connsiteY8" fmla="*/ 142998 h 407581"/>
              <a:gd name="connsiteX9" fmla="*/ 335019 w 505980"/>
              <a:gd name="connsiteY9" fmla="*/ 93622 h 407581"/>
              <a:gd name="connsiteX10" fmla="*/ 505981 w 505980"/>
              <a:gd name="connsiteY10" fmla="*/ 203526 h 407581"/>
              <a:gd name="connsiteX11" fmla="*/ 335019 w 505980"/>
              <a:gd name="connsiteY11" fmla="*/ 313960 h 407581"/>
              <a:gd name="connsiteX12" fmla="*/ 335019 w 505980"/>
              <a:gd name="connsiteY12" fmla="*/ 243346 h 407581"/>
              <a:gd name="connsiteX13" fmla="*/ 303075 w 505980"/>
              <a:gd name="connsiteY13" fmla="*/ 243346 h 407581"/>
              <a:gd name="connsiteX14" fmla="*/ 137777 w 505980"/>
              <a:gd name="connsiteY14" fmla="*/ 243346 h 407581"/>
              <a:gd name="connsiteX15" fmla="*/ 137777 w 505980"/>
              <a:gd name="connsiteY15" fmla="*/ 164148 h 407581"/>
              <a:gd name="connsiteX16" fmla="*/ 303075 w 505980"/>
              <a:gd name="connsiteY16" fmla="*/ 164148 h 407581"/>
              <a:gd name="connsiteX17" fmla="*/ 335019 w 505980"/>
              <a:gd name="connsiteY17" fmla="*/ 164148 h 407581"/>
              <a:gd name="connsiteX18" fmla="*/ 335019 w 505980"/>
              <a:gd name="connsiteY18" fmla="*/ 93622 h 407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5980" h="407581">
                <a:moveTo>
                  <a:pt x="303076" y="142998"/>
                </a:moveTo>
                <a:lnTo>
                  <a:pt x="116540" y="142998"/>
                </a:lnTo>
                <a:lnTo>
                  <a:pt x="116540" y="264582"/>
                </a:lnTo>
                <a:lnTo>
                  <a:pt x="303076" y="264582"/>
                </a:lnTo>
                <a:lnTo>
                  <a:pt x="303076" y="407581"/>
                </a:lnTo>
                <a:lnTo>
                  <a:pt x="0" y="394573"/>
                </a:lnTo>
                <a:lnTo>
                  <a:pt x="0" y="12831"/>
                </a:lnTo>
                <a:lnTo>
                  <a:pt x="303076" y="0"/>
                </a:lnTo>
                <a:lnTo>
                  <a:pt x="303076" y="142998"/>
                </a:lnTo>
                <a:close/>
                <a:moveTo>
                  <a:pt x="335019" y="93622"/>
                </a:moveTo>
                <a:lnTo>
                  <a:pt x="505981" y="203526"/>
                </a:lnTo>
                <a:lnTo>
                  <a:pt x="335019" y="313960"/>
                </a:lnTo>
                <a:lnTo>
                  <a:pt x="335019" y="243346"/>
                </a:lnTo>
                <a:lnTo>
                  <a:pt x="303075" y="243346"/>
                </a:lnTo>
                <a:lnTo>
                  <a:pt x="137777" y="243346"/>
                </a:lnTo>
                <a:lnTo>
                  <a:pt x="137777" y="164148"/>
                </a:lnTo>
                <a:lnTo>
                  <a:pt x="303075" y="164148"/>
                </a:lnTo>
                <a:lnTo>
                  <a:pt x="335019" y="164148"/>
                </a:lnTo>
                <a:lnTo>
                  <a:pt x="335019" y="93622"/>
                </a:lnTo>
                <a:close/>
              </a:path>
            </a:pathLst>
          </a:custGeom>
          <a:solidFill>
            <a:schemeClr val="tx2"/>
          </a:solidFill>
          <a:ln w="6287" cap="flat">
            <a:noFill/>
            <a:prstDash val="solid"/>
            <a:miter/>
          </a:ln>
        </p:spPr>
        <p:txBody>
          <a:bodyPr rtlCol="0" anchor="ctr"/>
          <a:lstStyle/>
          <a:p>
            <a:endParaRPr lang="en-US"/>
          </a:p>
        </p:txBody>
      </p:sp>
      <p:sp>
        <p:nvSpPr>
          <p:cNvPr id="15" name="Graphic 9">
            <a:extLst>
              <a:ext uri="{FF2B5EF4-FFF2-40B4-BE49-F238E27FC236}">
                <a16:creationId xmlns:a16="http://schemas.microsoft.com/office/drawing/2014/main" id="{A2370F76-A4AD-4553-BA89-3689AD03CD35}"/>
              </a:ext>
            </a:extLst>
          </p:cNvPr>
          <p:cNvSpPr/>
          <p:nvPr/>
        </p:nvSpPr>
        <p:spPr>
          <a:xfrm>
            <a:off x="695484" y="3336955"/>
            <a:ext cx="483978" cy="505981"/>
          </a:xfrm>
          <a:custGeom>
            <a:avLst/>
            <a:gdLst>
              <a:gd name="connsiteX0" fmla="*/ 82871 w 483978"/>
              <a:gd name="connsiteY0" fmla="*/ 382051 h 505981"/>
              <a:gd name="connsiteX1" fmla="*/ 176434 w 483978"/>
              <a:gd name="connsiteY1" fmla="*/ 382051 h 505981"/>
              <a:gd name="connsiteX2" fmla="*/ 164098 w 483978"/>
              <a:gd name="connsiteY2" fmla="*/ 330336 h 505981"/>
              <a:gd name="connsiteX3" fmla="*/ 262216 w 483978"/>
              <a:gd name="connsiteY3" fmla="*/ 225386 h 505981"/>
              <a:gd name="connsiteX4" fmla="*/ 307286 w 483978"/>
              <a:gd name="connsiteY4" fmla="*/ 237497 h 505981"/>
              <a:gd name="connsiteX5" fmla="*/ 340882 w 483978"/>
              <a:gd name="connsiteY5" fmla="*/ 269890 h 505981"/>
              <a:gd name="connsiteX6" fmla="*/ 374457 w 483978"/>
              <a:gd name="connsiteY6" fmla="*/ 237462 h 505981"/>
              <a:gd name="connsiteX7" fmla="*/ 419547 w 483978"/>
              <a:gd name="connsiteY7" fmla="*/ 225386 h 505981"/>
              <a:gd name="connsiteX8" fmla="*/ 438525 w 483978"/>
              <a:gd name="connsiteY8" fmla="*/ 227378 h 505981"/>
              <a:gd name="connsiteX9" fmla="*/ 457503 w 483978"/>
              <a:gd name="connsiteY9" fmla="*/ 214948 h 505981"/>
              <a:gd name="connsiteX10" fmla="*/ 462625 w 483978"/>
              <a:gd name="connsiteY10" fmla="*/ 208580 h 505981"/>
              <a:gd name="connsiteX11" fmla="*/ 463197 w 483978"/>
              <a:gd name="connsiteY11" fmla="*/ 200429 h 505981"/>
              <a:gd name="connsiteX12" fmla="*/ 438620 w 483978"/>
              <a:gd name="connsiteY12" fmla="*/ 102691 h 505981"/>
              <a:gd name="connsiteX13" fmla="*/ 431862 w 483978"/>
              <a:gd name="connsiteY13" fmla="*/ 88364 h 505981"/>
              <a:gd name="connsiteX14" fmla="*/ 420116 w 483978"/>
              <a:gd name="connsiteY14" fmla="*/ 77734 h 505981"/>
              <a:gd name="connsiteX15" fmla="*/ 293151 w 483978"/>
              <a:gd name="connsiteY15" fmla="*/ 1821 h 505981"/>
              <a:gd name="connsiteX16" fmla="*/ 284124 w 483978"/>
              <a:gd name="connsiteY16" fmla="*/ 155 h 505981"/>
              <a:gd name="connsiteX17" fmla="*/ 275976 w 483978"/>
              <a:gd name="connsiteY17" fmla="*/ 4383 h 505981"/>
              <a:gd name="connsiteX18" fmla="*/ 231756 w 483978"/>
              <a:gd name="connsiteY18" fmla="*/ 26967 h 505981"/>
              <a:gd name="connsiteX19" fmla="*/ 188460 w 483978"/>
              <a:gd name="connsiteY19" fmla="*/ 5193 h 505981"/>
              <a:gd name="connsiteX20" fmla="*/ 188460 w 483978"/>
              <a:gd name="connsiteY20" fmla="*/ 5193 h 505981"/>
              <a:gd name="connsiteX21" fmla="*/ 188011 w 483978"/>
              <a:gd name="connsiteY21" fmla="*/ 4762 h 505981"/>
              <a:gd name="connsiteX22" fmla="*/ 179897 w 483978"/>
              <a:gd name="connsiteY22" fmla="*/ 433 h 505981"/>
              <a:gd name="connsiteX23" fmla="*/ 170836 w 483978"/>
              <a:gd name="connsiteY23" fmla="*/ 2011 h 505981"/>
              <a:gd name="connsiteX24" fmla="*/ 43871 w 483978"/>
              <a:gd name="connsiteY24" fmla="*/ 77924 h 505981"/>
              <a:gd name="connsiteX25" fmla="*/ 31864 w 483978"/>
              <a:gd name="connsiteY25" fmla="*/ 88488 h 505981"/>
              <a:gd name="connsiteX26" fmla="*/ 24892 w 483978"/>
              <a:gd name="connsiteY26" fmla="*/ 102880 h 505981"/>
              <a:gd name="connsiteX27" fmla="*/ 411 w 483978"/>
              <a:gd name="connsiteY27" fmla="*/ 200619 h 505981"/>
              <a:gd name="connsiteX28" fmla="*/ 903 w 483978"/>
              <a:gd name="connsiteY28" fmla="*/ 208768 h 505981"/>
              <a:gd name="connsiteX29" fmla="*/ 6009 w 483978"/>
              <a:gd name="connsiteY29" fmla="*/ 215137 h 505981"/>
              <a:gd name="connsiteX30" fmla="*/ 82397 w 483978"/>
              <a:gd name="connsiteY30" fmla="*/ 265430 h 505981"/>
              <a:gd name="connsiteX31" fmla="*/ 82871 w 483978"/>
              <a:gd name="connsiteY31" fmla="*/ 382051 h 505981"/>
              <a:gd name="connsiteX32" fmla="*/ 232136 w 483978"/>
              <a:gd name="connsiteY32" fmla="*/ 54391 h 505981"/>
              <a:gd name="connsiteX33" fmla="*/ 272275 w 483978"/>
              <a:gd name="connsiteY33" fmla="*/ 42150 h 505981"/>
              <a:gd name="connsiteX34" fmla="*/ 262195 w 483978"/>
              <a:gd name="connsiteY34" fmla="*/ 66982 h 505981"/>
              <a:gd name="connsiteX35" fmla="*/ 239158 w 483978"/>
              <a:gd name="connsiteY35" fmla="*/ 80676 h 505981"/>
              <a:gd name="connsiteX36" fmla="*/ 221854 w 483978"/>
              <a:gd name="connsiteY36" fmla="*/ 79885 h 505981"/>
              <a:gd name="connsiteX37" fmla="*/ 206452 w 483978"/>
              <a:gd name="connsiteY37" fmla="*/ 71955 h 505981"/>
              <a:gd name="connsiteX38" fmla="*/ 195757 w 483978"/>
              <a:gd name="connsiteY38" fmla="*/ 58329 h 505981"/>
              <a:gd name="connsiteX39" fmla="*/ 191712 w 483978"/>
              <a:gd name="connsiteY39" fmla="*/ 41486 h 505981"/>
              <a:gd name="connsiteX40" fmla="*/ 232136 w 483978"/>
              <a:gd name="connsiteY40" fmla="*/ 54391 h 505981"/>
              <a:gd name="connsiteX41" fmla="*/ 193705 w 483978"/>
              <a:gd name="connsiteY41" fmla="*/ 409096 h 505981"/>
              <a:gd name="connsiteX42" fmla="*/ 82871 w 483978"/>
              <a:gd name="connsiteY42" fmla="*/ 409096 h 505981"/>
              <a:gd name="connsiteX43" fmla="*/ 82871 w 483978"/>
              <a:gd name="connsiteY43" fmla="*/ 449900 h 505981"/>
              <a:gd name="connsiteX44" fmla="*/ 86846 w 483978"/>
              <a:gd name="connsiteY44" fmla="*/ 459495 h 505981"/>
              <a:gd name="connsiteX45" fmla="*/ 96441 w 483978"/>
              <a:gd name="connsiteY45" fmla="*/ 463470 h 505981"/>
              <a:gd name="connsiteX46" fmla="*/ 246749 w 483978"/>
              <a:gd name="connsiteY46" fmla="*/ 463470 h 505981"/>
              <a:gd name="connsiteX47" fmla="*/ 193705 w 483978"/>
              <a:gd name="connsiteY47" fmla="*/ 409096 h 505981"/>
              <a:gd name="connsiteX48" fmla="*/ 407021 w 483978"/>
              <a:gd name="connsiteY48" fmla="*/ 257270 h 505981"/>
              <a:gd name="connsiteX49" fmla="*/ 411671 w 483978"/>
              <a:gd name="connsiteY49" fmla="*/ 257270 h 505981"/>
              <a:gd name="connsiteX50" fmla="*/ 483978 w 483978"/>
              <a:gd name="connsiteY50" fmla="*/ 335367 h 505981"/>
              <a:gd name="connsiteX51" fmla="*/ 379598 w 483978"/>
              <a:gd name="connsiteY51" fmla="*/ 473528 h 505981"/>
              <a:gd name="connsiteX52" fmla="*/ 341641 w 483978"/>
              <a:gd name="connsiteY52" fmla="*/ 505981 h 505981"/>
              <a:gd name="connsiteX53" fmla="*/ 340597 w 483978"/>
              <a:gd name="connsiteY53" fmla="*/ 505981 h 505981"/>
              <a:gd name="connsiteX54" fmla="*/ 315415 w 483978"/>
              <a:gd name="connsiteY54" fmla="*/ 484420 h 505981"/>
              <a:gd name="connsiteX55" fmla="*/ 302640 w 483978"/>
              <a:gd name="connsiteY55" fmla="*/ 473528 h 505981"/>
              <a:gd name="connsiteX56" fmla="*/ 299040 w 483978"/>
              <a:gd name="connsiteY56" fmla="*/ 470477 h 505981"/>
              <a:gd name="connsiteX57" fmla="*/ 281100 w 483978"/>
              <a:gd name="connsiteY57" fmla="*/ 455120 h 505981"/>
              <a:gd name="connsiteX58" fmla="*/ 229669 w 483978"/>
              <a:gd name="connsiteY58" fmla="*/ 406251 h 505981"/>
              <a:gd name="connsiteX59" fmla="*/ 211544 w 483978"/>
              <a:gd name="connsiteY59" fmla="*/ 381863 h 505981"/>
              <a:gd name="connsiteX60" fmla="*/ 197975 w 483978"/>
              <a:gd name="connsiteY60" fmla="*/ 335367 h 505981"/>
              <a:gd name="connsiteX61" fmla="*/ 270093 w 483978"/>
              <a:gd name="connsiteY61" fmla="*/ 257081 h 505981"/>
              <a:gd name="connsiteX62" fmla="*/ 333670 w 483978"/>
              <a:gd name="connsiteY62" fmla="*/ 300446 h 505981"/>
              <a:gd name="connsiteX63" fmla="*/ 340882 w 483978"/>
              <a:gd name="connsiteY63" fmla="*/ 314111 h 505981"/>
              <a:gd name="connsiteX64" fmla="*/ 347998 w 483978"/>
              <a:gd name="connsiteY64" fmla="*/ 300446 h 505981"/>
              <a:gd name="connsiteX65" fmla="*/ 407021 w 483978"/>
              <a:gd name="connsiteY65" fmla="*/ 257270 h 50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83978" h="505981">
                <a:moveTo>
                  <a:pt x="82871" y="382051"/>
                </a:moveTo>
                <a:lnTo>
                  <a:pt x="176434" y="382051"/>
                </a:lnTo>
                <a:cubicBezTo>
                  <a:pt x="168299" y="366028"/>
                  <a:pt x="164072" y="348306"/>
                  <a:pt x="164098" y="330336"/>
                </a:cubicBezTo>
                <a:cubicBezTo>
                  <a:pt x="164098" y="271503"/>
                  <a:pt x="207274" y="225386"/>
                  <a:pt x="262216" y="225386"/>
                </a:cubicBezTo>
                <a:cubicBezTo>
                  <a:pt x="278022" y="225547"/>
                  <a:pt x="293528" y="229714"/>
                  <a:pt x="307286" y="237497"/>
                </a:cubicBezTo>
                <a:cubicBezTo>
                  <a:pt x="321044" y="245280"/>
                  <a:pt x="332602" y="256425"/>
                  <a:pt x="340882" y="269890"/>
                </a:cubicBezTo>
                <a:cubicBezTo>
                  <a:pt x="349141" y="256407"/>
                  <a:pt x="360695" y="245248"/>
                  <a:pt x="374457" y="237462"/>
                </a:cubicBezTo>
                <a:cubicBezTo>
                  <a:pt x="388219" y="229676"/>
                  <a:pt x="403736" y="225521"/>
                  <a:pt x="419547" y="225386"/>
                </a:cubicBezTo>
                <a:cubicBezTo>
                  <a:pt x="425922" y="225444"/>
                  <a:pt x="432277" y="226111"/>
                  <a:pt x="438525" y="227378"/>
                </a:cubicBezTo>
                <a:lnTo>
                  <a:pt x="457503" y="214948"/>
                </a:lnTo>
                <a:cubicBezTo>
                  <a:pt x="459820" y="213397"/>
                  <a:pt x="461607" y="211175"/>
                  <a:pt x="462625" y="208580"/>
                </a:cubicBezTo>
                <a:cubicBezTo>
                  <a:pt x="463642" y="205985"/>
                  <a:pt x="463842" y="203141"/>
                  <a:pt x="463197" y="200429"/>
                </a:cubicBezTo>
                <a:lnTo>
                  <a:pt x="438620" y="102691"/>
                </a:lnTo>
                <a:cubicBezTo>
                  <a:pt x="437334" y="97516"/>
                  <a:pt x="435037" y="92647"/>
                  <a:pt x="431862" y="88364"/>
                </a:cubicBezTo>
                <a:cubicBezTo>
                  <a:pt x="428685" y="84081"/>
                  <a:pt x="424694" y="80469"/>
                  <a:pt x="420116" y="77734"/>
                </a:cubicBezTo>
                <a:lnTo>
                  <a:pt x="293151" y="1821"/>
                </a:lnTo>
                <a:cubicBezTo>
                  <a:pt x="290411" y="277"/>
                  <a:pt x="287235" y="-309"/>
                  <a:pt x="284124" y="155"/>
                </a:cubicBezTo>
                <a:cubicBezTo>
                  <a:pt x="281013" y="618"/>
                  <a:pt x="278146" y="2107"/>
                  <a:pt x="275976" y="4383"/>
                </a:cubicBezTo>
                <a:cubicBezTo>
                  <a:pt x="275976" y="4383"/>
                  <a:pt x="255100" y="26967"/>
                  <a:pt x="231756" y="26967"/>
                </a:cubicBezTo>
                <a:cubicBezTo>
                  <a:pt x="210344" y="26967"/>
                  <a:pt x="191566" y="8284"/>
                  <a:pt x="188460" y="5193"/>
                </a:cubicBezTo>
                <a:lnTo>
                  <a:pt x="188460" y="5193"/>
                </a:lnTo>
                <a:cubicBezTo>
                  <a:pt x="188179" y="4915"/>
                  <a:pt x="188027" y="4762"/>
                  <a:pt x="188011" y="4762"/>
                </a:cubicBezTo>
                <a:cubicBezTo>
                  <a:pt x="185864" y="2456"/>
                  <a:pt x="183009" y="932"/>
                  <a:pt x="179897" y="433"/>
                </a:cubicBezTo>
                <a:cubicBezTo>
                  <a:pt x="176785" y="-65"/>
                  <a:pt x="173596" y="490"/>
                  <a:pt x="170836" y="2011"/>
                </a:cubicBezTo>
                <a:lnTo>
                  <a:pt x="43871" y="77924"/>
                </a:lnTo>
                <a:cubicBezTo>
                  <a:pt x="39205" y="80610"/>
                  <a:pt x="35123" y="84202"/>
                  <a:pt x="31864" y="88488"/>
                </a:cubicBezTo>
                <a:cubicBezTo>
                  <a:pt x="28605" y="92773"/>
                  <a:pt x="26235" y="97667"/>
                  <a:pt x="24892" y="102880"/>
                </a:cubicBezTo>
                <a:lnTo>
                  <a:pt x="411" y="200619"/>
                </a:lnTo>
                <a:cubicBezTo>
                  <a:pt x="-272" y="203321"/>
                  <a:pt x="-101" y="206168"/>
                  <a:pt x="903" y="208768"/>
                </a:cubicBezTo>
                <a:cubicBezTo>
                  <a:pt x="1905" y="211368"/>
                  <a:pt x="3689" y="213593"/>
                  <a:pt x="6009" y="215137"/>
                </a:cubicBezTo>
                <a:lnTo>
                  <a:pt x="82397" y="265430"/>
                </a:lnTo>
                <a:lnTo>
                  <a:pt x="82871" y="382051"/>
                </a:lnTo>
                <a:close/>
                <a:moveTo>
                  <a:pt x="232136" y="54391"/>
                </a:moveTo>
                <a:cubicBezTo>
                  <a:pt x="246370" y="53979"/>
                  <a:pt x="260233" y="49751"/>
                  <a:pt x="272275" y="42150"/>
                </a:cubicBezTo>
                <a:cubicBezTo>
                  <a:pt x="271714" y="51305"/>
                  <a:pt x="268174" y="60026"/>
                  <a:pt x="262195" y="66982"/>
                </a:cubicBezTo>
                <a:cubicBezTo>
                  <a:pt x="256215" y="73938"/>
                  <a:pt x="248125" y="78747"/>
                  <a:pt x="239158" y="80676"/>
                </a:cubicBezTo>
                <a:cubicBezTo>
                  <a:pt x="233400" y="81660"/>
                  <a:pt x="227498" y="81390"/>
                  <a:pt x="221854" y="79885"/>
                </a:cubicBezTo>
                <a:cubicBezTo>
                  <a:pt x="216209" y="78380"/>
                  <a:pt x="210956" y="75676"/>
                  <a:pt x="206452" y="71955"/>
                </a:cubicBezTo>
                <a:cubicBezTo>
                  <a:pt x="201949" y="68236"/>
                  <a:pt x="198301" y="63588"/>
                  <a:pt x="195757" y="58329"/>
                </a:cubicBezTo>
                <a:cubicBezTo>
                  <a:pt x="193213" y="53071"/>
                  <a:pt x="191833" y="47326"/>
                  <a:pt x="191712" y="41486"/>
                </a:cubicBezTo>
                <a:cubicBezTo>
                  <a:pt x="203752" y="49405"/>
                  <a:pt x="217734" y="53869"/>
                  <a:pt x="232136" y="54391"/>
                </a:cubicBezTo>
                <a:close/>
                <a:moveTo>
                  <a:pt x="193705" y="409096"/>
                </a:moveTo>
                <a:lnTo>
                  <a:pt x="82871" y="409096"/>
                </a:lnTo>
                <a:lnTo>
                  <a:pt x="82871" y="449900"/>
                </a:lnTo>
                <a:cubicBezTo>
                  <a:pt x="82871" y="453499"/>
                  <a:pt x="84301" y="456950"/>
                  <a:pt x="86846" y="459495"/>
                </a:cubicBezTo>
                <a:cubicBezTo>
                  <a:pt x="89390" y="462039"/>
                  <a:pt x="92842" y="463470"/>
                  <a:pt x="96441" y="463470"/>
                </a:cubicBezTo>
                <a:lnTo>
                  <a:pt x="246749" y="463470"/>
                </a:lnTo>
                <a:cubicBezTo>
                  <a:pt x="227480" y="446966"/>
                  <a:pt x="209727" y="428769"/>
                  <a:pt x="193705" y="409096"/>
                </a:cubicBezTo>
                <a:close/>
                <a:moveTo>
                  <a:pt x="407021" y="257270"/>
                </a:moveTo>
                <a:lnTo>
                  <a:pt x="411671" y="257270"/>
                </a:lnTo>
                <a:cubicBezTo>
                  <a:pt x="452000" y="257270"/>
                  <a:pt x="483978" y="291621"/>
                  <a:pt x="483978" y="335367"/>
                </a:cubicBezTo>
                <a:cubicBezTo>
                  <a:pt x="483978" y="384615"/>
                  <a:pt x="442700" y="420010"/>
                  <a:pt x="379598" y="473528"/>
                </a:cubicBezTo>
                <a:cubicBezTo>
                  <a:pt x="367452" y="483682"/>
                  <a:pt x="354925" y="494310"/>
                  <a:pt x="341641" y="505981"/>
                </a:cubicBezTo>
                <a:lnTo>
                  <a:pt x="340597" y="505981"/>
                </a:lnTo>
                <a:cubicBezTo>
                  <a:pt x="331852" y="498407"/>
                  <a:pt x="323467" y="491271"/>
                  <a:pt x="315415" y="484420"/>
                </a:cubicBezTo>
                <a:cubicBezTo>
                  <a:pt x="311061" y="480715"/>
                  <a:pt x="306804" y="477092"/>
                  <a:pt x="302640" y="473528"/>
                </a:cubicBezTo>
                <a:cubicBezTo>
                  <a:pt x="301432" y="472504"/>
                  <a:pt x="300232" y="471487"/>
                  <a:pt x="299040" y="470477"/>
                </a:cubicBezTo>
                <a:cubicBezTo>
                  <a:pt x="292830" y="465216"/>
                  <a:pt x="286832" y="460134"/>
                  <a:pt x="281100" y="455120"/>
                </a:cubicBezTo>
                <a:cubicBezTo>
                  <a:pt x="262849" y="440036"/>
                  <a:pt x="245664" y="423707"/>
                  <a:pt x="229669" y="406251"/>
                </a:cubicBezTo>
                <a:cubicBezTo>
                  <a:pt x="222874" y="398710"/>
                  <a:pt x="216805" y="390544"/>
                  <a:pt x="211544" y="381863"/>
                </a:cubicBezTo>
                <a:cubicBezTo>
                  <a:pt x="202842" y="367902"/>
                  <a:pt x="198147" y="351817"/>
                  <a:pt x="197975" y="335367"/>
                </a:cubicBezTo>
                <a:cubicBezTo>
                  <a:pt x="197975" y="291432"/>
                  <a:pt x="229669" y="257081"/>
                  <a:pt x="270093" y="257081"/>
                </a:cubicBezTo>
                <a:cubicBezTo>
                  <a:pt x="303779" y="257081"/>
                  <a:pt x="323232" y="280614"/>
                  <a:pt x="333670" y="300446"/>
                </a:cubicBezTo>
                <a:lnTo>
                  <a:pt x="340882" y="314111"/>
                </a:lnTo>
                <a:lnTo>
                  <a:pt x="347998" y="300446"/>
                </a:lnTo>
                <a:cubicBezTo>
                  <a:pt x="357962" y="281563"/>
                  <a:pt x="376182" y="259263"/>
                  <a:pt x="407021" y="257270"/>
                </a:cubicBezTo>
                <a:close/>
              </a:path>
            </a:pathLst>
          </a:custGeom>
          <a:solidFill>
            <a:schemeClr val="tx2"/>
          </a:solidFill>
          <a:ln w="6287" cap="flat">
            <a:noFill/>
            <a:prstDash val="solid"/>
            <a:miter/>
          </a:ln>
        </p:spPr>
        <p:txBody>
          <a:bodyPr rtlCol="0" anchor="ctr"/>
          <a:lstStyle/>
          <a:p>
            <a:endParaRPr lang="en-US"/>
          </a:p>
        </p:txBody>
      </p:sp>
    </p:spTree>
    <p:extLst>
      <p:ext uri="{BB962C8B-B14F-4D97-AF65-F5344CB8AC3E}">
        <p14:creationId xmlns:p14="http://schemas.microsoft.com/office/powerpoint/2010/main" val="32264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1C19D-8F3D-47EB-8B1C-32A863E92C80}"/>
              </a:ext>
            </a:extLst>
          </p:cNvPr>
          <p:cNvSpPr txBox="1"/>
          <p:nvPr/>
        </p:nvSpPr>
        <p:spPr>
          <a:xfrm>
            <a:off x="917587" y="1215456"/>
            <a:ext cx="4171618" cy="954107"/>
          </a:xfrm>
          <a:prstGeom prst="rect">
            <a:avLst/>
          </a:prstGeom>
          <a:noFill/>
        </p:spPr>
        <p:txBody>
          <a:bodyPr wrap="square" rtlCol="0" anchor="b">
            <a:spAutoFit/>
          </a:bodyPr>
          <a:lstStyle/>
          <a:p>
            <a:r>
              <a:rPr lang="en-US" sz="2800" dirty="0">
                <a:solidFill>
                  <a:schemeClr val="accent1"/>
                </a:solidFill>
                <a:latin typeface="Roboto Black" panose="02000000000000000000" pitchFamily="2" charset="0"/>
                <a:ea typeface="Roboto Black" panose="02000000000000000000" pitchFamily="2" charset="0"/>
              </a:rPr>
              <a:t>BCG Rule of Three and Four Market Share</a:t>
            </a:r>
          </a:p>
        </p:txBody>
      </p:sp>
      <p:sp>
        <p:nvSpPr>
          <p:cNvPr id="4" name="TextBox 3">
            <a:extLst>
              <a:ext uri="{FF2B5EF4-FFF2-40B4-BE49-F238E27FC236}">
                <a16:creationId xmlns:a16="http://schemas.microsoft.com/office/drawing/2014/main" id="{B7F85545-EAAE-454F-B255-5257C394ACD9}"/>
              </a:ext>
            </a:extLst>
          </p:cNvPr>
          <p:cNvSpPr txBox="1"/>
          <p:nvPr/>
        </p:nvSpPr>
        <p:spPr>
          <a:xfrm>
            <a:off x="917587" y="2169563"/>
            <a:ext cx="4171618" cy="646331"/>
          </a:xfrm>
          <a:prstGeom prst="rect">
            <a:avLst/>
          </a:prstGeom>
          <a:noFill/>
        </p:spPr>
        <p:txBody>
          <a:bodyPr wrap="square" rtlCol="0">
            <a:spAutoFit/>
          </a:bodyPr>
          <a:lstStyle/>
          <a:p>
            <a:r>
              <a:rPr lang="en-US" sz="1200" b="1"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aphicFrame>
        <p:nvGraphicFramePr>
          <p:cNvPr id="15" name="Chart 14">
            <a:extLst>
              <a:ext uri="{FF2B5EF4-FFF2-40B4-BE49-F238E27FC236}">
                <a16:creationId xmlns:a16="http://schemas.microsoft.com/office/drawing/2014/main" id="{D4412BA5-419D-46B4-953D-9801996140A0}"/>
              </a:ext>
            </a:extLst>
          </p:cNvPr>
          <p:cNvGraphicFramePr/>
          <p:nvPr>
            <p:extLst>
              <p:ext uri="{D42A27DB-BD31-4B8C-83A1-F6EECF244321}">
                <p14:modId xmlns:p14="http://schemas.microsoft.com/office/powerpoint/2010/main" val="1569987525"/>
              </p:ext>
            </p:extLst>
          </p:nvPr>
        </p:nvGraphicFramePr>
        <p:xfrm>
          <a:off x="5089205"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A086EB9D-3F91-484C-8F1F-3DBA01181A7A}"/>
              </a:ext>
            </a:extLst>
          </p:cNvPr>
          <p:cNvSpPr txBox="1"/>
          <p:nvPr/>
        </p:nvSpPr>
        <p:spPr>
          <a:xfrm>
            <a:off x="917587" y="3123670"/>
            <a:ext cx="3538473" cy="1754326"/>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a:t>
            </a:r>
          </a:p>
        </p:txBody>
      </p:sp>
      <p:sp>
        <p:nvSpPr>
          <p:cNvPr id="21" name="Rectangle: Rounded Corners 20">
            <a:extLst>
              <a:ext uri="{FF2B5EF4-FFF2-40B4-BE49-F238E27FC236}">
                <a16:creationId xmlns:a16="http://schemas.microsoft.com/office/drawing/2014/main" id="{CEB1766A-DF0C-4C76-AC5E-B96459B7FE00}"/>
              </a:ext>
            </a:extLst>
          </p:cNvPr>
          <p:cNvSpPr/>
          <p:nvPr/>
        </p:nvSpPr>
        <p:spPr>
          <a:xfrm>
            <a:off x="984637" y="5089344"/>
            <a:ext cx="1509485" cy="44461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More</a:t>
            </a:r>
          </a:p>
        </p:txBody>
      </p:sp>
      <p:sp>
        <p:nvSpPr>
          <p:cNvPr id="2" name="Freeform: Shape 1">
            <a:extLst>
              <a:ext uri="{FF2B5EF4-FFF2-40B4-BE49-F238E27FC236}">
                <a16:creationId xmlns:a16="http://schemas.microsoft.com/office/drawing/2014/main" id="{4596DA55-CA37-49B8-A695-E19163A37048}"/>
              </a:ext>
            </a:extLst>
          </p:cNvPr>
          <p:cNvSpPr/>
          <p:nvPr/>
        </p:nvSpPr>
        <p:spPr>
          <a:xfrm>
            <a:off x="7742113" y="2055952"/>
            <a:ext cx="2822044" cy="2822044"/>
          </a:xfrm>
          <a:custGeom>
            <a:avLst/>
            <a:gdLst>
              <a:gd name="connsiteX0" fmla="*/ 1259777 w 1259776"/>
              <a:gd name="connsiteY0" fmla="*/ 629888 h 1259776"/>
              <a:gd name="connsiteX1" fmla="*/ 629888 w 1259776"/>
              <a:gd name="connsiteY1" fmla="*/ 1259777 h 1259776"/>
              <a:gd name="connsiteX2" fmla="*/ 0 w 1259776"/>
              <a:gd name="connsiteY2" fmla="*/ 629888 h 1259776"/>
              <a:gd name="connsiteX3" fmla="*/ 629888 w 1259776"/>
              <a:gd name="connsiteY3" fmla="*/ 0 h 1259776"/>
              <a:gd name="connsiteX4" fmla="*/ 1259777 w 1259776"/>
              <a:gd name="connsiteY4" fmla="*/ 629888 h 125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776" h="1259776">
                <a:moveTo>
                  <a:pt x="1259777" y="629888"/>
                </a:moveTo>
                <a:cubicBezTo>
                  <a:pt x="1259777" y="977766"/>
                  <a:pt x="977766" y="1259777"/>
                  <a:pt x="629888" y="1259777"/>
                </a:cubicBezTo>
                <a:cubicBezTo>
                  <a:pt x="282011" y="1259777"/>
                  <a:pt x="0" y="977766"/>
                  <a:pt x="0" y="629888"/>
                </a:cubicBezTo>
                <a:cubicBezTo>
                  <a:pt x="0" y="282011"/>
                  <a:pt x="282011" y="0"/>
                  <a:pt x="629888" y="0"/>
                </a:cubicBezTo>
                <a:cubicBezTo>
                  <a:pt x="977766" y="0"/>
                  <a:pt x="1259777" y="282011"/>
                  <a:pt x="1259777" y="629888"/>
                </a:cubicBezTo>
                <a:close/>
              </a:path>
            </a:pathLst>
          </a:custGeom>
          <a:solidFill>
            <a:schemeClr val="bg1"/>
          </a:solidFill>
          <a:ln w="9525" cap="flat">
            <a:noFill/>
            <a:prstDash val="solid"/>
            <a:miter/>
          </a:ln>
          <a:effectLst>
            <a:outerShdw blurRad="228600" dist="165100" dir="5400000" algn="t" rotWithShape="0">
              <a:prstClr val="black">
                <a:alpha val="26000"/>
              </a:prstClr>
            </a:outerShdw>
          </a:effectLst>
        </p:spPr>
        <p:txBody>
          <a:bodyPr rtlCol="0" anchor="ctr"/>
          <a:lstStyle/>
          <a:p>
            <a:endParaRPr lang="en-US" dirty="0"/>
          </a:p>
        </p:txBody>
      </p:sp>
      <p:sp>
        <p:nvSpPr>
          <p:cNvPr id="9" name="TextBox 8">
            <a:extLst>
              <a:ext uri="{FF2B5EF4-FFF2-40B4-BE49-F238E27FC236}">
                <a16:creationId xmlns:a16="http://schemas.microsoft.com/office/drawing/2014/main" id="{C92E1786-BC16-4B0B-AE35-4E0D4807620C}"/>
              </a:ext>
            </a:extLst>
          </p:cNvPr>
          <p:cNvSpPr txBox="1"/>
          <p:nvPr/>
        </p:nvSpPr>
        <p:spPr>
          <a:xfrm>
            <a:off x="8190720" y="2805254"/>
            <a:ext cx="1924830" cy="1323439"/>
          </a:xfrm>
          <a:prstGeom prst="rect">
            <a:avLst/>
          </a:prstGeom>
          <a:noFill/>
        </p:spPr>
        <p:txBody>
          <a:bodyPr wrap="square" rtlCol="0" anchor="b">
            <a:spAutoFit/>
          </a:bodyPr>
          <a:lstStyle/>
          <a:p>
            <a:pPr algn="ctr"/>
            <a:r>
              <a:rPr lang="en-US" sz="2000" dirty="0">
                <a:solidFill>
                  <a:schemeClr val="tx2"/>
                </a:solidFill>
                <a:latin typeface="Roboto Black" panose="02000000000000000000" pitchFamily="2" charset="0"/>
                <a:ea typeface="Roboto Black" panose="02000000000000000000" pitchFamily="2" charset="0"/>
              </a:rPr>
              <a:t>BCG Rule of Three and Four Market Share</a:t>
            </a:r>
          </a:p>
        </p:txBody>
      </p:sp>
    </p:spTree>
    <p:extLst>
      <p:ext uri="{BB962C8B-B14F-4D97-AF65-F5344CB8AC3E}">
        <p14:creationId xmlns:p14="http://schemas.microsoft.com/office/powerpoint/2010/main" val="124721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61">
            <a:extLst>
              <a:ext uri="{FF2B5EF4-FFF2-40B4-BE49-F238E27FC236}">
                <a16:creationId xmlns:a16="http://schemas.microsoft.com/office/drawing/2014/main" id="{8723286F-73FA-439D-B5A7-A4E13A463977}"/>
              </a:ext>
            </a:extLst>
          </p:cNvPr>
          <p:cNvGrpSpPr/>
          <p:nvPr/>
        </p:nvGrpSpPr>
        <p:grpSpPr>
          <a:xfrm>
            <a:off x="1301397" y="1631045"/>
            <a:ext cx="9647712" cy="4377870"/>
            <a:chOff x="3085308" y="2053589"/>
            <a:chExt cx="6058119" cy="2749010"/>
          </a:xfrm>
        </p:grpSpPr>
        <p:sp>
          <p:nvSpPr>
            <p:cNvPr id="29" name="Freeform: Shape 28">
              <a:extLst>
                <a:ext uri="{FF2B5EF4-FFF2-40B4-BE49-F238E27FC236}">
                  <a16:creationId xmlns:a16="http://schemas.microsoft.com/office/drawing/2014/main" id="{CC27DE0F-B35B-4FC6-B486-099A056EA610}"/>
                </a:ext>
              </a:extLst>
            </p:cNvPr>
            <p:cNvSpPr/>
            <p:nvPr/>
          </p:nvSpPr>
          <p:spPr>
            <a:xfrm>
              <a:off x="6126289" y="3743991"/>
              <a:ext cx="2866358" cy="995076"/>
            </a:xfrm>
            <a:custGeom>
              <a:avLst/>
              <a:gdLst>
                <a:gd name="connsiteX0" fmla="*/ 0 w 2866358"/>
                <a:gd name="connsiteY0" fmla="*/ 0 h 995076"/>
                <a:gd name="connsiteX1" fmla="*/ 2866358 w 2866358"/>
                <a:gd name="connsiteY1" fmla="*/ 0 h 995076"/>
                <a:gd name="connsiteX2" fmla="*/ 2866358 w 2866358"/>
                <a:gd name="connsiteY2" fmla="*/ 995077 h 995076"/>
                <a:gd name="connsiteX3" fmla="*/ 0 w 2866358"/>
                <a:gd name="connsiteY3" fmla="*/ 995077 h 995076"/>
              </a:gdLst>
              <a:ahLst/>
              <a:cxnLst>
                <a:cxn ang="0">
                  <a:pos x="connsiteX0" y="connsiteY0"/>
                </a:cxn>
                <a:cxn ang="0">
                  <a:pos x="connsiteX1" y="connsiteY1"/>
                </a:cxn>
                <a:cxn ang="0">
                  <a:pos x="connsiteX2" y="connsiteY2"/>
                </a:cxn>
                <a:cxn ang="0">
                  <a:pos x="connsiteX3" y="connsiteY3"/>
                </a:cxn>
              </a:cxnLst>
              <a:rect l="l" t="t" r="r" b="b"/>
              <a:pathLst>
                <a:path w="2866358" h="995076">
                  <a:moveTo>
                    <a:pt x="0" y="0"/>
                  </a:moveTo>
                  <a:lnTo>
                    <a:pt x="2866358" y="0"/>
                  </a:lnTo>
                  <a:lnTo>
                    <a:pt x="2866358" y="995077"/>
                  </a:lnTo>
                  <a:lnTo>
                    <a:pt x="0" y="995077"/>
                  </a:lnTo>
                  <a:close/>
                </a:path>
              </a:pathLst>
            </a:custGeom>
            <a:solidFill>
              <a:schemeClr val="accent3"/>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961E84E-6927-41C8-9103-B7C28C65CF18}"/>
                </a:ext>
              </a:extLst>
            </p:cNvPr>
            <p:cNvSpPr/>
            <p:nvPr/>
          </p:nvSpPr>
          <p:spPr>
            <a:xfrm>
              <a:off x="6603396" y="3626358"/>
              <a:ext cx="2540031" cy="335470"/>
            </a:xfrm>
            <a:custGeom>
              <a:avLst/>
              <a:gdLst>
                <a:gd name="connsiteX0" fmla="*/ 2372297 w 2540031"/>
                <a:gd name="connsiteY0" fmla="*/ 335471 h 335470"/>
                <a:gd name="connsiteX1" fmla="*/ 167735 w 2540031"/>
                <a:gd name="connsiteY1" fmla="*/ 335471 h 335470"/>
                <a:gd name="connsiteX2" fmla="*/ 0 w 2540031"/>
                <a:gd name="connsiteY2" fmla="*/ 167735 h 335470"/>
                <a:gd name="connsiteX3" fmla="*/ 0 w 2540031"/>
                <a:gd name="connsiteY3" fmla="*/ 167735 h 335470"/>
                <a:gd name="connsiteX4" fmla="*/ 167735 w 2540031"/>
                <a:gd name="connsiteY4" fmla="*/ 0 h 335470"/>
                <a:gd name="connsiteX5" fmla="*/ 2372297 w 2540031"/>
                <a:gd name="connsiteY5" fmla="*/ 0 h 335470"/>
                <a:gd name="connsiteX6" fmla="*/ 2540032 w 2540031"/>
                <a:gd name="connsiteY6" fmla="*/ 167735 h 335470"/>
                <a:gd name="connsiteX7" fmla="*/ 2540032 w 2540031"/>
                <a:gd name="connsiteY7" fmla="*/ 167735 h 335470"/>
                <a:gd name="connsiteX8" fmla="*/ 2372297 w 2540031"/>
                <a:gd name="connsiteY8" fmla="*/ 335471 h 33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31" h="335470">
                  <a:moveTo>
                    <a:pt x="2372297" y="335471"/>
                  </a:moveTo>
                  <a:lnTo>
                    <a:pt x="167735" y="335471"/>
                  </a:lnTo>
                  <a:cubicBezTo>
                    <a:pt x="75057" y="335471"/>
                    <a:pt x="0" y="260413"/>
                    <a:pt x="0" y="167735"/>
                  </a:cubicBezTo>
                  <a:lnTo>
                    <a:pt x="0" y="167735"/>
                  </a:lnTo>
                  <a:cubicBezTo>
                    <a:pt x="0" y="75057"/>
                    <a:pt x="75057" y="0"/>
                    <a:pt x="167735" y="0"/>
                  </a:cubicBezTo>
                  <a:lnTo>
                    <a:pt x="2372297" y="0"/>
                  </a:lnTo>
                  <a:cubicBezTo>
                    <a:pt x="2464975" y="0"/>
                    <a:pt x="2540032" y="75057"/>
                    <a:pt x="2540032" y="167735"/>
                  </a:cubicBezTo>
                  <a:lnTo>
                    <a:pt x="2540032" y="167735"/>
                  </a:lnTo>
                  <a:cubicBezTo>
                    <a:pt x="2540032" y="260318"/>
                    <a:pt x="2464880" y="335471"/>
                    <a:pt x="2372297" y="335471"/>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51EA930-A09C-49DD-9B40-8882C73BF218}"/>
                </a:ext>
              </a:extLst>
            </p:cNvPr>
            <p:cNvSpPr/>
            <p:nvPr/>
          </p:nvSpPr>
          <p:spPr>
            <a:xfrm>
              <a:off x="6603396" y="3626358"/>
              <a:ext cx="2540031" cy="335470"/>
            </a:xfrm>
            <a:custGeom>
              <a:avLst/>
              <a:gdLst>
                <a:gd name="connsiteX0" fmla="*/ 2372297 w 2540031"/>
                <a:gd name="connsiteY0" fmla="*/ 335471 h 335470"/>
                <a:gd name="connsiteX1" fmla="*/ 167735 w 2540031"/>
                <a:gd name="connsiteY1" fmla="*/ 335471 h 335470"/>
                <a:gd name="connsiteX2" fmla="*/ 0 w 2540031"/>
                <a:gd name="connsiteY2" fmla="*/ 167735 h 335470"/>
                <a:gd name="connsiteX3" fmla="*/ 0 w 2540031"/>
                <a:gd name="connsiteY3" fmla="*/ 167735 h 335470"/>
                <a:gd name="connsiteX4" fmla="*/ 167735 w 2540031"/>
                <a:gd name="connsiteY4" fmla="*/ 0 h 335470"/>
                <a:gd name="connsiteX5" fmla="*/ 2372297 w 2540031"/>
                <a:gd name="connsiteY5" fmla="*/ 0 h 335470"/>
                <a:gd name="connsiteX6" fmla="*/ 2540032 w 2540031"/>
                <a:gd name="connsiteY6" fmla="*/ 167735 h 335470"/>
                <a:gd name="connsiteX7" fmla="*/ 2540032 w 2540031"/>
                <a:gd name="connsiteY7" fmla="*/ 167735 h 335470"/>
                <a:gd name="connsiteX8" fmla="*/ 2372297 w 2540031"/>
                <a:gd name="connsiteY8" fmla="*/ 335471 h 33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31" h="335470">
                  <a:moveTo>
                    <a:pt x="2372297" y="335471"/>
                  </a:moveTo>
                  <a:lnTo>
                    <a:pt x="167735" y="335471"/>
                  </a:lnTo>
                  <a:cubicBezTo>
                    <a:pt x="75057" y="335471"/>
                    <a:pt x="0" y="260413"/>
                    <a:pt x="0" y="167735"/>
                  </a:cubicBezTo>
                  <a:lnTo>
                    <a:pt x="0" y="167735"/>
                  </a:lnTo>
                  <a:cubicBezTo>
                    <a:pt x="0" y="75057"/>
                    <a:pt x="75057" y="0"/>
                    <a:pt x="167735" y="0"/>
                  </a:cubicBezTo>
                  <a:lnTo>
                    <a:pt x="2372297" y="0"/>
                  </a:lnTo>
                  <a:cubicBezTo>
                    <a:pt x="2464975" y="0"/>
                    <a:pt x="2540032" y="75057"/>
                    <a:pt x="2540032" y="167735"/>
                  </a:cubicBezTo>
                  <a:lnTo>
                    <a:pt x="2540032" y="167735"/>
                  </a:lnTo>
                  <a:cubicBezTo>
                    <a:pt x="2540032" y="260318"/>
                    <a:pt x="2464880" y="335471"/>
                    <a:pt x="2372297" y="335471"/>
                  </a:cubicBezTo>
                  <a:close/>
                </a:path>
              </a:pathLst>
            </a:custGeom>
            <a:solidFill>
              <a:schemeClr val="bg1"/>
            </a:solidFill>
            <a:ln w="9525" cap="flat">
              <a:noFill/>
              <a:prstDash val="solid"/>
              <a:miter/>
            </a:ln>
            <a:effectLst>
              <a:outerShdw blurRad="25400" dist="12700" dir="5400000" algn="t" rotWithShape="0">
                <a:prstClr val="black">
                  <a:alpha val="40000"/>
                </a:prstClr>
              </a:outerShdw>
            </a:effectLst>
          </p:spPr>
          <p:txBody>
            <a:bodyPr rtlCol="0" anchor="ctr"/>
            <a:lstStyle/>
            <a:p>
              <a:endParaRPr lang="en-US"/>
            </a:p>
          </p:txBody>
        </p:sp>
        <p:sp>
          <p:nvSpPr>
            <p:cNvPr id="45" name="Freeform: Shape 44">
              <a:extLst>
                <a:ext uri="{FF2B5EF4-FFF2-40B4-BE49-F238E27FC236}">
                  <a16:creationId xmlns:a16="http://schemas.microsoft.com/office/drawing/2014/main" id="{319B0FCC-26BB-49CF-A591-5265862EE019}"/>
                </a:ext>
              </a:extLst>
            </p:cNvPr>
            <p:cNvSpPr/>
            <p:nvPr/>
          </p:nvSpPr>
          <p:spPr>
            <a:xfrm>
              <a:off x="6783228" y="2359723"/>
              <a:ext cx="2209323" cy="995076"/>
            </a:xfrm>
            <a:custGeom>
              <a:avLst/>
              <a:gdLst>
                <a:gd name="connsiteX0" fmla="*/ 0 w 2209323"/>
                <a:gd name="connsiteY0" fmla="*/ 0 h 995076"/>
                <a:gd name="connsiteX1" fmla="*/ 2209324 w 2209323"/>
                <a:gd name="connsiteY1" fmla="*/ 0 h 995076"/>
                <a:gd name="connsiteX2" fmla="*/ 2209324 w 2209323"/>
                <a:gd name="connsiteY2" fmla="*/ 995077 h 995076"/>
                <a:gd name="connsiteX3" fmla="*/ 0 w 2209323"/>
                <a:gd name="connsiteY3" fmla="*/ 995077 h 995076"/>
              </a:gdLst>
              <a:ahLst/>
              <a:cxnLst>
                <a:cxn ang="0">
                  <a:pos x="connsiteX0" y="connsiteY0"/>
                </a:cxn>
                <a:cxn ang="0">
                  <a:pos x="connsiteX1" y="connsiteY1"/>
                </a:cxn>
                <a:cxn ang="0">
                  <a:pos x="connsiteX2" y="connsiteY2"/>
                </a:cxn>
                <a:cxn ang="0">
                  <a:pos x="connsiteX3" y="connsiteY3"/>
                </a:cxn>
              </a:cxnLst>
              <a:rect l="l" t="t" r="r" b="b"/>
              <a:pathLst>
                <a:path w="2209323" h="995076">
                  <a:moveTo>
                    <a:pt x="0" y="0"/>
                  </a:moveTo>
                  <a:lnTo>
                    <a:pt x="2209324" y="0"/>
                  </a:lnTo>
                  <a:lnTo>
                    <a:pt x="2209324" y="995077"/>
                  </a:lnTo>
                  <a:lnTo>
                    <a:pt x="0" y="995077"/>
                  </a:ln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9968783-15D2-4469-8282-382506D6624C}"/>
                </a:ext>
              </a:extLst>
            </p:cNvPr>
            <p:cNvSpPr/>
            <p:nvPr/>
          </p:nvSpPr>
          <p:spPr>
            <a:xfrm>
              <a:off x="6783228" y="2359723"/>
              <a:ext cx="2209323" cy="995076"/>
            </a:xfrm>
            <a:custGeom>
              <a:avLst/>
              <a:gdLst>
                <a:gd name="connsiteX0" fmla="*/ 0 w 2209323"/>
                <a:gd name="connsiteY0" fmla="*/ 0 h 995076"/>
                <a:gd name="connsiteX1" fmla="*/ 2209324 w 2209323"/>
                <a:gd name="connsiteY1" fmla="*/ 0 h 995076"/>
                <a:gd name="connsiteX2" fmla="*/ 2209324 w 2209323"/>
                <a:gd name="connsiteY2" fmla="*/ 995077 h 995076"/>
                <a:gd name="connsiteX3" fmla="*/ 0 w 2209323"/>
                <a:gd name="connsiteY3" fmla="*/ 995077 h 995076"/>
              </a:gdLst>
              <a:ahLst/>
              <a:cxnLst>
                <a:cxn ang="0">
                  <a:pos x="connsiteX0" y="connsiteY0"/>
                </a:cxn>
                <a:cxn ang="0">
                  <a:pos x="connsiteX1" y="connsiteY1"/>
                </a:cxn>
                <a:cxn ang="0">
                  <a:pos x="connsiteX2" y="connsiteY2"/>
                </a:cxn>
                <a:cxn ang="0">
                  <a:pos x="connsiteX3" y="connsiteY3"/>
                </a:cxn>
              </a:cxnLst>
              <a:rect l="l" t="t" r="r" b="b"/>
              <a:pathLst>
                <a:path w="2209323" h="995076">
                  <a:moveTo>
                    <a:pt x="0" y="0"/>
                  </a:moveTo>
                  <a:lnTo>
                    <a:pt x="2209324" y="0"/>
                  </a:lnTo>
                  <a:lnTo>
                    <a:pt x="2209324" y="995077"/>
                  </a:lnTo>
                  <a:lnTo>
                    <a:pt x="0" y="995077"/>
                  </a:lnTo>
                  <a:close/>
                </a:path>
              </a:pathLst>
            </a:custGeom>
            <a:solidFill>
              <a:schemeClr val="accent2"/>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D107B00-692A-4D23-A430-9194CBB8E202}"/>
                </a:ext>
              </a:extLst>
            </p:cNvPr>
            <p:cNvSpPr/>
            <p:nvPr/>
          </p:nvSpPr>
          <p:spPr>
            <a:xfrm>
              <a:off x="6603396" y="2270658"/>
              <a:ext cx="2540031" cy="335470"/>
            </a:xfrm>
            <a:custGeom>
              <a:avLst/>
              <a:gdLst>
                <a:gd name="connsiteX0" fmla="*/ 2372297 w 2540031"/>
                <a:gd name="connsiteY0" fmla="*/ 335471 h 335470"/>
                <a:gd name="connsiteX1" fmla="*/ 167735 w 2540031"/>
                <a:gd name="connsiteY1" fmla="*/ 335471 h 335470"/>
                <a:gd name="connsiteX2" fmla="*/ 0 w 2540031"/>
                <a:gd name="connsiteY2" fmla="*/ 167735 h 335470"/>
                <a:gd name="connsiteX3" fmla="*/ 0 w 2540031"/>
                <a:gd name="connsiteY3" fmla="*/ 167735 h 335470"/>
                <a:gd name="connsiteX4" fmla="*/ 167735 w 2540031"/>
                <a:gd name="connsiteY4" fmla="*/ 0 h 335470"/>
                <a:gd name="connsiteX5" fmla="*/ 2372297 w 2540031"/>
                <a:gd name="connsiteY5" fmla="*/ 0 h 335470"/>
                <a:gd name="connsiteX6" fmla="*/ 2540032 w 2540031"/>
                <a:gd name="connsiteY6" fmla="*/ 167735 h 335470"/>
                <a:gd name="connsiteX7" fmla="*/ 2540032 w 2540031"/>
                <a:gd name="connsiteY7" fmla="*/ 167735 h 335470"/>
                <a:gd name="connsiteX8" fmla="*/ 2372297 w 2540031"/>
                <a:gd name="connsiteY8" fmla="*/ 335471 h 33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31" h="335470">
                  <a:moveTo>
                    <a:pt x="2372297" y="335471"/>
                  </a:moveTo>
                  <a:lnTo>
                    <a:pt x="167735" y="335471"/>
                  </a:lnTo>
                  <a:cubicBezTo>
                    <a:pt x="75057" y="335471"/>
                    <a:pt x="0" y="260414"/>
                    <a:pt x="0" y="167735"/>
                  </a:cubicBezTo>
                  <a:lnTo>
                    <a:pt x="0" y="167735"/>
                  </a:lnTo>
                  <a:cubicBezTo>
                    <a:pt x="0" y="75057"/>
                    <a:pt x="75057" y="0"/>
                    <a:pt x="167735" y="0"/>
                  </a:cubicBezTo>
                  <a:lnTo>
                    <a:pt x="2372297" y="0"/>
                  </a:lnTo>
                  <a:cubicBezTo>
                    <a:pt x="2464975" y="0"/>
                    <a:pt x="2540032" y="75057"/>
                    <a:pt x="2540032" y="167735"/>
                  </a:cubicBezTo>
                  <a:lnTo>
                    <a:pt x="2540032" y="167735"/>
                  </a:lnTo>
                  <a:cubicBezTo>
                    <a:pt x="2540032" y="260318"/>
                    <a:pt x="2464880" y="335471"/>
                    <a:pt x="2372297" y="335471"/>
                  </a:cubicBezTo>
                  <a:close/>
                </a:path>
              </a:pathLst>
            </a:custGeom>
            <a:solidFill>
              <a:schemeClr val="bg1"/>
            </a:solidFill>
            <a:ln w="9525" cap="flat">
              <a:noFill/>
              <a:prstDash val="solid"/>
              <a:miter/>
            </a:ln>
            <a:effectLst>
              <a:outerShdw blurRad="25400" dist="12700" dir="5400000" algn="t" rotWithShape="0">
                <a:prstClr val="black">
                  <a:alpha val="40000"/>
                </a:prstClr>
              </a:outerShdw>
            </a:effectLst>
          </p:spPr>
          <p:txBody>
            <a:bodyPr rtlCol="0" anchor="ctr"/>
            <a:lstStyle/>
            <a:p>
              <a:endParaRPr lang="en-US"/>
            </a:p>
          </p:txBody>
        </p:sp>
        <p:sp>
          <p:nvSpPr>
            <p:cNvPr id="66" name="Freeform: Shape 65">
              <a:extLst>
                <a:ext uri="{FF2B5EF4-FFF2-40B4-BE49-F238E27FC236}">
                  <a16:creationId xmlns:a16="http://schemas.microsoft.com/office/drawing/2014/main" id="{6ED9B617-133D-41B1-991C-A6EC86B8C6C9}"/>
                </a:ext>
              </a:extLst>
            </p:cNvPr>
            <p:cNvSpPr/>
            <p:nvPr/>
          </p:nvSpPr>
          <p:spPr>
            <a:xfrm>
              <a:off x="3199447" y="3743991"/>
              <a:ext cx="2866358" cy="995076"/>
            </a:xfrm>
            <a:custGeom>
              <a:avLst/>
              <a:gdLst>
                <a:gd name="connsiteX0" fmla="*/ 0 w 2866358"/>
                <a:gd name="connsiteY0" fmla="*/ 0 h 995076"/>
                <a:gd name="connsiteX1" fmla="*/ 2866358 w 2866358"/>
                <a:gd name="connsiteY1" fmla="*/ 0 h 995076"/>
                <a:gd name="connsiteX2" fmla="*/ 2866358 w 2866358"/>
                <a:gd name="connsiteY2" fmla="*/ 995077 h 995076"/>
                <a:gd name="connsiteX3" fmla="*/ 0 w 2866358"/>
                <a:gd name="connsiteY3" fmla="*/ 995077 h 995076"/>
              </a:gdLst>
              <a:ahLst/>
              <a:cxnLst>
                <a:cxn ang="0">
                  <a:pos x="connsiteX0" y="connsiteY0"/>
                </a:cxn>
                <a:cxn ang="0">
                  <a:pos x="connsiteX1" y="connsiteY1"/>
                </a:cxn>
                <a:cxn ang="0">
                  <a:pos x="connsiteX2" y="connsiteY2"/>
                </a:cxn>
                <a:cxn ang="0">
                  <a:pos x="connsiteX3" y="connsiteY3"/>
                </a:cxn>
              </a:cxnLst>
              <a:rect l="l" t="t" r="r" b="b"/>
              <a:pathLst>
                <a:path w="2866358" h="995076">
                  <a:moveTo>
                    <a:pt x="0" y="0"/>
                  </a:moveTo>
                  <a:lnTo>
                    <a:pt x="2866358" y="0"/>
                  </a:lnTo>
                  <a:lnTo>
                    <a:pt x="2866358" y="995077"/>
                  </a:lnTo>
                  <a:lnTo>
                    <a:pt x="0" y="995077"/>
                  </a:lnTo>
                  <a:close/>
                </a:path>
              </a:pathLst>
            </a:custGeom>
            <a:solidFill>
              <a:srgbClr val="E88B8B"/>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E8426FF-73B9-4B65-BE0D-309711325B77}"/>
                </a:ext>
              </a:extLst>
            </p:cNvPr>
            <p:cNvSpPr/>
            <p:nvPr/>
          </p:nvSpPr>
          <p:spPr>
            <a:xfrm>
              <a:off x="3191472" y="3743991"/>
              <a:ext cx="2866358" cy="995076"/>
            </a:xfrm>
            <a:custGeom>
              <a:avLst/>
              <a:gdLst>
                <a:gd name="connsiteX0" fmla="*/ 0 w 2866358"/>
                <a:gd name="connsiteY0" fmla="*/ 0 h 995076"/>
                <a:gd name="connsiteX1" fmla="*/ 2866358 w 2866358"/>
                <a:gd name="connsiteY1" fmla="*/ 0 h 995076"/>
                <a:gd name="connsiteX2" fmla="*/ 2866358 w 2866358"/>
                <a:gd name="connsiteY2" fmla="*/ 995077 h 995076"/>
                <a:gd name="connsiteX3" fmla="*/ 0 w 2866358"/>
                <a:gd name="connsiteY3" fmla="*/ 995077 h 995076"/>
              </a:gdLst>
              <a:ahLst/>
              <a:cxnLst>
                <a:cxn ang="0">
                  <a:pos x="connsiteX0" y="connsiteY0"/>
                </a:cxn>
                <a:cxn ang="0">
                  <a:pos x="connsiteX1" y="connsiteY1"/>
                </a:cxn>
                <a:cxn ang="0">
                  <a:pos x="connsiteX2" y="connsiteY2"/>
                </a:cxn>
                <a:cxn ang="0">
                  <a:pos x="connsiteX3" y="connsiteY3"/>
                </a:cxn>
              </a:cxnLst>
              <a:rect l="l" t="t" r="r" b="b"/>
              <a:pathLst>
                <a:path w="2866358" h="995076">
                  <a:moveTo>
                    <a:pt x="0" y="0"/>
                  </a:moveTo>
                  <a:lnTo>
                    <a:pt x="2866358" y="0"/>
                  </a:lnTo>
                  <a:lnTo>
                    <a:pt x="2866358" y="995077"/>
                  </a:lnTo>
                  <a:lnTo>
                    <a:pt x="0" y="995077"/>
                  </a:lnTo>
                  <a:close/>
                </a:path>
              </a:pathLst>
            </a:custGeom>
            <a:solidFill>
              <a:schemeClr val="accent4"/>
            </a:solid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5789F-B993-4FB5-8800-4B51F31A3CCE}"/>
                </a:ext>
              </a:extLst>
            </p:cNvPr>
            <p:cNvSpPr/>
            <p:nvPr/>
          </p:nvSpPr>
          <p:spPr>
            <a:xfrm>
              <a:off x="3085308" y="3626358"/>
              <a:ext cx="2540031" cy="335470"/>
            </a:xfrm>
            <a:custGeom>
              <a:avLst/>
              <a:gdLst>
                <a:gd name="connsiteX0" fmla="*/ 167735 w 2540031"/>
                <a:gd name="connsiteY0" fmla="*/ 335471 h 335470"/>
                <a:gd name="connsiteX1" fmla="*/ 2372297 w 2540031"/>
                <a:gd name="connsiteY1" fmla="*/ 335471 h 335470"/>
                <a:gd name="connsiteX2" fmla="*/ 2540032 w 2540031"/>
                <a:gd name="connsiteY2" fmla="*/ 167735 h 335470"/>
                <a:gd name="connsiteX3" fmla="*/ 2540032 w 2540031"/>
                <a:gd name="connsiteY3" fmla="*/ 167735 h 335470"/>
                <a:gd name="connsiteX4" fmla="*/ 2372297 w 2540031"/>
                <a:gd name="connsiteY4" fmla="*/ 0 h 335470"/>
                <a:gd name="connsiteX5" fmla="*/ 167735 w 2540031"/>
                <a:gd name="connsiteY5" fmla="*/ 0 h 335470"/>
                <a:gd name="connsiteX6" fmla="*/ 0 w 2540031"/>
                <a:gd name="connsiteY6" fmla="*/ 167735 h 335470"/>
                <a:gd name="connsiteX7" fmla="*/ 0 w 2540031"/>
                <a:gd name="connsiteY7" fmla="*/ 167735 h 335470"/>
                <a:gd name="connsiteX8" fmla="*/ 167735 w 2540031"/>
                <a:gd name="connsiteY8" fmla="*/ 335471 h 33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31" h="335470">
                  <a:moveTo>
                    <a:pt x="167735" y="335471"/>
                  </a:moveTo>
                  <a:lnTo>
                    <a:pt x="2372297" y="335471"/>
                  </a:lnTo>
                  <a:cubicBezTo>
                    <a:pt x="2464975" y="335471"/>
                    <a:pt x="2540032" y="260413"/>
                    <a:pt x="2540032" y="167735"/>
                  </a:cubicBezTo>
                  <a:lnTo>
                    <a:pt x="2540032" y="167735"/>
                  </a:lnTo>
                  <a:cubicBezTo>
                    <a:pt x="2540032" y="75057"/>
                    <a:pt x="2464975" y="0"/>
                    <a:pt x="2372297" y="0"/>
                  </a:cubicBezTo>
                  <a:lnTo>
                    <a:pt x="167735" y="0"/>
                  </a:lnTo>
                  <a:cubicBezTo>
                    <a:pt x="75057" y="0"/>
                    <a:pt x="0" y="75057"/>
                    <a:pt x="0" y="167735"/>
                  </a:cubicBezTo>
                  <a:lnTo>
                    <a:pt x="0" y="167735"/>
                  </a:lnTo>
                  <a:cubicBezTo>
                    <a:pt x="0" y="260318"/>
                    <a:pt x="75152" y="335471"/>
                    <a:pt x="167735" y="335471"/>
                  </a:cubicBezTo>
                  <a:close/>
                </a:path>
              </a:pathLst>
            </a:custGeom>
            <a:solidFill>
              <a:schemeClr val="bg1"/>
            </a:solidFill>
            <a:ln w="9525" cap="flat">
              <a:noFill/>
              <a:prstDash val="solid"/>
              <a:miter/>
            </a:ln>
            <a:effectLst>
              <a:outerShdw blurRad="25400" dist="12700" dir="5400000" algn="t" rotWithShape="0">
                <a:prstClr val="black">
                  <a:alpha val="40000"/>
                </a:prstClr>
              </a:outerShdw>
            </a:effectLst>
          </p:spPr>
          <p:txBody>
            <a:bodyPr rtlCol="0" anchor="ctr"/>
            <a:lstStyle/>
            <a:p>
              <a:endParaRPr lang="en-US"/>
            </a:p>
          </p:txBody>
        </p:sp>
        <p:sp>
          <p:nvSpPr>
            <p:cNvPr id="80" name="Freeform: Shape 79">
              <a:extLst>
                <a:ext uri="{FF2B5EF4-FFF2-40B4-BE49-F238E27FC236}">
                  <a16:creationId xmlns:a16="http://schemas.microsoft.com/office/drawing/2014/main" id="{9378AD5E-ECAC-424B-8610-4696FCB4E79E}"/>
                </a:ext>
              </a:extLst>
            </p:cNvPr>
            <p:cNvSpPr/>
            <p:nvPr/>
          </p:nvSpPr>
          <p:spPr>
            <a:xfrm>
              <a:off x="3199447" y="2359723"/>
              <a:ext cx="2209323" cy="995076"/>
            </a:xfrm>
            <a:custGeom>
              <a:avLst/>
              <a:gdLst>
                <a:gd name="connsiteX0" fmla="*/ 0 w 2209323"/>
                <a:gd name="connsiteY0" fmla="*/ 0 h 995076"/>
                <a:gd name="connsiteX1" fmla="*/ 2209324 w 2209323"/>
                <a:gd name="connsiteY1" fmla="*/ 0 h 995076"/>
                <a:gd name="connsiteX2" fmla="*/ 2209324 w 2209323"/>
                <a:gd name="connsiteY2" fmla="*/ 995077 h 995076"/>
                <a:gd name="connsiteX3" fmla="*/ 0 w 2209323"/>
                <a:gd name="connsiteY3" fmla="*/ 995077 h 995076"/>
              </a:gdLst>
              <a:ahLst/>
              <a:cxnLst>
                <a:cxn ang="0">
                  <a:pos x="connsiteX0" y="connsiteY0"/>
                </a:cxn>
                <a:cxn ang="0">
                  <a:pos x="connsiteX1" y="connsiteY1"/>
                </a:cxn>
                <a:cxn ang="0">
                  <a:pos x="connsiteX2" y="connsiteY2"/>
                </a:cxn>
                <a:cxn ang="0">
                  <a:pos x="connsiteX3" y="connsiteY3"/>
                </a:cxn>
              </a:cxnLst>
              <a:rect l="l" t="t" r="r" b="b"/>
              <a:pathLst>
                <a:path w="2209323" h="995076">
                  <a:moveTo>
                    <a:pt x="0" y="0"/>
                  </a:moveTo>
                  <a:lnTo>
                    <a:pt x="2209324" y="0"/>
                  </a:lnTo>
                  <a:lnTo>
                    <a:pt x="2209324" y="995077"/>
                  </a:lnTo>
                  <a:lnTo>
                    <a:pt x="0" y="995077"/>
                  </a:lnTo>
                  <a:close/>
                </a:path>
              </a:pathLst>
            </a:custGeom>
            <a:solidFill>
              <a:srgbClr val="7051E0"/>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E7E2982-813B-4FBE-8516-4F1CFB82480E}"/>
                </a:ext>
              </a:extLst>
            </p:cNvPr>
            <p:cNvSpPr/>
            <p:nvPr/>
          </p:nvSpPr>
          <p:spPr>
            <a:xfrm>
              <a:off x="3199447" y="2359723"/>
              <a:ext cx="2209323" cy="995076"/>
            </a:xfrm>
            <a:custGeom>
              <a:avLst/>
              <a:gdLst>
                <a:gd name="connsiteX0" fmla="*/ 0 w 2209323"/>
                <a:gd name="connsiteY0" fmla="*/ 0 h 995076"/>
                <a:gd name="connsiteX1" fmla="*/ 2209324 w 2209323"/>
                <a:gd name="connsiteY1" fmla="*/ 0 h 995076"/>
                <a:gd name="connsiteX2" fmla="*/ 2209324 w 2209323"/>
                <a:gd name="connsiteY2" fmla="*/ 995077 h 995076"/>
                <a:gd name="connsiteX3" fmla="*/ 0 w 2209323"/>
                <a:gd name="connsiteY3" fmla="*/ 995077 h 995076"/>
              </a:gdLst>
              <a:ahLst/>
              <a:cxnLst>
                <a:cxn ang="0">
                  <a:pos x="connsiteX0" y="connsiteY0"/>
                </a:cxn>
                <a:cxn ang="0">
                  <a:pos x="connsiteX1" y="connsiteY1"/>
                </a:cxn>
                <a:cxn ang="0">
                  <a:pos x="connsiteX2" y="connsiteY2"/>
                </a:cxn>
                <a:cxn ang="0">
                  <a:pos x="connsiteX3" y="connsiteY3"/>
                </a:cxn>
              </a:cxnLst>
              <a:rect l="l" t="t" r="r" b="b"/>
              <a:pathLst>
                <a:path w="2209323" h="995076">
                  <a:moveTo>
                    <a:pt x="0" y="0"/>
                  </a:moveTo>
                  <a:lnTo>
                    <a:pt x="2209324" y="0"/>
                  </a:lnTo>
                  <a:lnTo>
                    <a:pt x="2209324" y="995077"/>
                  </a:lnTo>
                  <a:lnTo>
                    <a:pt x="0" y="995077"/>
                  </a:lnTo>
                  <a:close/>
                </a:path>
              </a:pathLst>
            </a:custGeom>
            <a:solidFill>
              <a:schemeClr val="accent1"/>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38D85D6-519C-426A-8394-FCA0147C29EA}"/>
                </a:ext>
              </a:extLst>
            </p:cNvPr>
            <p:cNvSpPr/>
            <p:nvPr/>
          </p:nvSpPr>
          <p:spPr>
            <a:xfrm>
              <a:off x="3093283" y="2270658"/>
              <a:ext cx="2540031" cy="335470"/>
            </a:xfrm>
            <a:custGeom>
              <a:avLst/>
              <a:gdLst>
                <a:gd name="connsiteX0" fmla="*/ 167735 w 2540031"/>
                <a:gd name="connsiteY0" fmla="*/ 335471 h 335470"/>
                <a:gd name="connsiteX1" fmla="*/ 2372297 w 2540031"/>
                <a:gd name="connsiteY1" fmla="*/ 335471 h 335470"/>
                <a:gd name="connsiteX2" fmla="*/ 2540032 w 2540031"/>
                <a:gd name="connsiteY2" fmla="*/ 167735 h 335470"/>
                <a:gd name="connsiteX3" fmla="*/ 2540032 w 2540031"/>
                <a:gd name="connsiteY3" fmla="*/ 167735 h 335470"/>
                <a:gd name="connsiteX4" fmla="*/ 2372297 w 2540031"/>
                <a:gd name="connsiteY4" fmla="*/ 0 h 335470"/>
                <a:gd name="connsiteX5" fmla="*/ 167735 w 2540031"/>
                <a:gd name="connsiteY5" fmla="*/ 0 h 335470"/>
                <a:gd name="connsiteX6" fmla="*/ 0 w 2540031"/>
                <a:gd name="connsiteY6" fmla="*/ 167735 h 335470"/>
                <a:gd name="connsiteX7" fmla="*/ 0 w 2540031"/>
                <a:gd name="connsiteY7" fmla="*/ 167735 h 335470"/>
                <a:gd name="connsiteX8" fmla="*/ 167735 w 2540031"/>
                <a:gd name="connsiteY8" fmla="*/ 335471 h 33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31" h="335470">
                  <a:moveTo>
                    <a:pt x="167735" y="335471"/>
                  </a:moveTo>
                  <a:lnTo>
                    <a:pt x="2372297" y="335471"/>
                  </a:lnTo>
                  <a:cubicBezTo>
                    <a:pt x="2464975" y="335471"/>
                    <a:pt x="2540032" y="260414"/>
                    <a:pt x="2540032" y="167735"/>
                  </a:cubicBezTo>
                  <a:lnTo>
                    <a:pt x="2540032" y="167735"/>
                  </a:lnTo>
                  <a:cubicBezTo>
                    <a:pt x="2540032" y="75057"/>
                    <a:pt x="2464975" y="0"/>
                    <a:pt x="2372297" y="0"/>
                  </a:cubicBezTo>
                  <a:lnTo>
                    <a:pt x="167735" y="0"/>
                  </a:lnTo>
                  <a:cubicBezTo>
                    <a:pt x="75057" y="0"/>
                    <a:pt x="0" y="75057"/>
                    <a:pt x="0" y="167735"/>
                  </a:cubicBezTo>
                  <a:lnTo>
                    <a:pt x="0" y="167735"/>
                  </a:lnTo>
                  <a:cubicBezTo>
                    <a:pt x="0" y="260318"/>
                    <a:pt x="75152" y="335471"/>
                    <a:pt x="167735" y="335471"/>
                  </a:cubicBezTo>
                  <a:close/>
                </a:path>
              </a:pathLst>
            </a:custGeom>
            <a:solidFill>
              <a:schemeClr val="bg1"/>
            </a:solidFill>
            <a:ln w="9525" cap="flat">
              <a:noFill/>
              <a:prstDash val="solid"/>
              <a:miter/>
            </a:ln>
            <a:effectLst>
              <a:outerShdw blurRad="25400" dist="12700" dir="5400000" algn="t" rotWithShape="0">
                <a:prstClr val="black">
                  <a:alpha val="40000"/>
                </a:prstClr>
              </a:outerShdw>
            </a:effectLst>
          </p:spPr>
          <p:txBody>
            <a:bodyPr rtlCol="0" anchor="ctr"/>
            <a:lstStyle/>
            <a:p>
              <a:endParaRPr lang="en-US"/>
            </a:p>
          </p:txBody>
        </p:sp>
        <p:sp>
          <p:nvSpPr>
            <p:cNvPr id="94" name="Freeform: Shape 93">
              <a:extLst>
                <a:ext uri="{FF2B5EF4-FFF2-40B4-BE49-F238E27FC236}">
                  <a16:creationId xmlns:a16="http://schemas.microsoft.com/office/drawing/2014/main" id="{8278083C-25F9-41FC-BCAF-6D24804EBF9A}"/>
                </a:ext>
              </a:extLst>
            </p:cNvPr>
            <p:cNvSpPr/>
            <p:nvPr/>
          </p:nvSpPr>
          <p:spPr>
            <a:xfrm>
              <a:off x="4719066" y="2053589"/>
              <a:ext cx="1343120" cy="1359979"/>
            </a:xfrm>
            <a:custGeom>
              <a:avLst/>
              <a:gdLst>
                <a:gd name="connsiteX0" fmla="*/ 0 w 1343120"/>
                <a:gd name="connsiteY0" fmla="*/ 1359980 h 1359979"/>
                <a:gd name="connsiteX1" fmla="*/ 3429 w 1343120"/>
                <a:gd name="connsiteY1" fmla="*/ 1297972 h 1359979"/>
                <a:gd name="connsiteX2" fmla="*/ 1280446 w 1343120"/>
                <a:gd name="connsiteY2" fmla="*/ 4286 h 1359979"/>
                <a:gd name="connsiteX3" fmla="*/ 1343120 w 1343120"/>
                <a:gd name="connsiteY3" fmla="*/ 0 h 1359979"/>
                <a:gd name="connsiteX4" fmla="*/ 1343120 w 1343120"/>
                <a:gd name="connsiteY4" fmla="*/ 1359884 h 1359979"/>
                <a:gd name="connsiteX5" fmla="*/ 0 w 1343120"/>
                <a:gd name="connsiteY5" fmla="*/ 1359884 h 135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120" h="1359979">
                  <a:moveTo>
                    <a:pt x="0" y="1359980"/>
                  </a:moveTo>
                  <a:lnTo>
                    <a:pt x="3429" y="1297972"/>
                  </a:lnTo>
                  <a:cubicBezTo>
                    <a:pt x="41338" y="607314"/>
                    <a:pt x="590360" y="51054"/>
                    <a:pt x="1280446" y="4286"/>
                  </a:cubicBezTo>
                  <a:lnTo>
                    <a:pt x="1343120" y="0"/>
                  </a:lnTo>
                  <a:lnTo>
                    <a:pt x="1343120" y="1359884"/>
                  </a:lnTo>
                  <a:lnTo>
                    <a:pt x="0" y="1359884"/>
                  </a:lnTo>
                  <a:close/>
                </a:path>
              </a:pathLst>
            </a:custGeom>
            <a:solidFill>
              <a:srgbClr val="FFFFFF"/>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296B12-3D70-413B-BCF6-8532E469EF15}"/>
                </a:ext>
              </a:extLst>
            </p:cNvPr>
            <p:cNvSpPr/>
            <p:nvPr/>
          </p:nvSpPr>
          <p:spPr>
            <a:xfrm>
              <a:off x="4719066" y="2053589"/>
              <a:ext cx="1343120" cy="1359979"/>
            </a:xfrm>
            <a:custGeom>
              <a:avLst/>
              <a:gdLst>
                <a:gd name="connsiteX0" fmla="*/ 0 w 1343120"/>
                <a:gd name="connsiteY0" fmla="*/ 1359980 h 1359979"/>
                <a:gd name="connsiteX1" fmla="*/ 3429 w 1343120"/>
                <a:gd name="connsiteY1" fmla="*/ 1297972 h 1359979"/>
                <a:gd name="connsiteX2" fmla="*/ 1280446 w 1343120"/>
                <a:gd name="connsiteY2" fmla="*/ 4286 h 1359979"/>
                <a:gd name="connsiteX3" fmla="*/ 1343120 w 1343120"/>
                <a:gd name="connsiteY3" fmla="*/ 0 h 1359979"/>
                <a:gd name="connsiteX4" fmla="*/ 1343120 w 1343120"/>
                <a:gd name="connsiteY4" fmla="*/ 1359884 h 1359979"/>
                <a:gd name="connsiteX5" fmla="*/ 0 w 1343120"/>
                <a:gd name="connsiteY5" fmla="*/ 1359884 h 135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120" h="1359979">
                  <a:moveTo>
                    <a:pt x="0" y="1359980"/>
                  </a:moveTo>
                  <a:lnTo>
                    <a:pt x="3429" y="1297972"/>
                  </a:lnTo>
                  <a:cubicBezTo>
                    <a:pt x="41338" y="607314"/>
                    <a:pt x="590360" y="51054"/>
                    <a:pt x="1280446" y="4286"/>
                  </a:cubicBezTo>
                  <a:lnTo>
                    <a:pt x="1343120" y="0"/>
                  </a:lnTo>
                  <a:lnTo>
                    <a:pt x="1343120" y="1359884"/>
                  </a:lnTo>
                  <a:lnTo>
                    <a:pt x="0" y="1359884"/>
                  </a:lnTo>
                  <a:close/>
                </a:path>
              </a:pathLst>
            </a:custGeom>
            <a:solidFill>
              <a:schemeClr val="bg1"/>
            </a:solidFill>
            <a:ln w="9525" cap="flat">
              <a:noFill/>
              <a:prstDash val="solid"/>
              <a:miter/>
            </a:ln>
            <a:effectLst>
              <a:outerShdw blurRad="50800" dist="38100" dir="13500000" algn="br" rotWithShape="0">
                <a:prstClr val="black">
                  <a:alpha val="40000"/>
                </a:prstClr>
              </a:outerShdw>
            </a:effectLst>
          </p:spPr>
          <p:txBody>
            <a:bodyPr rtlCol="0" anchor="ctr"/>
            <a:lstStyle/>
            <a:p>
              <a:endParaRPr lang="en-US"/>
            </a:p>
          </p:txBody>
        </p:sp>
        <p:sp>
          <p:nvSpPr>
            <p:cNvPr id="101" name="Freeform: Shape 100">
              <a:extLst>
                <a:ext uri="{FF2B5EF4-FFF2-40B4-BE49-F238E27FC236}">
                  <a16:creationId xmlns:a16="http://schemas.microsoft.com/office/drawing/2014/main" id="{709EC096-3FBB-4322-8D45-F2690C6C2B78}"/>
                </a:ext>
              </a:extLst>
            </p:cNvPr>
            <p:cNvSpPr/>
            <p:nvPr/>
          </p:nvSpPr>
          <p:spPr>
            <a:xfrm>
              <a:off x="4781169" y="2116455"/>
              <a:ext cx="1222343" cy="1238345"/>
            </a:xfrm>
            <a:custGeom>
              <a:avLst/>
              <a:gdLst>
                <a:gd name="connsiteX0" fmla="*/ 1222343 w 1222343"/>
                <a:gd name="connsiteY0" fmla="*/ 1238345 h 1238345"/>
                <a:gd name="connsiteX1" fmla="*/ 1222343 w 1222343"/>
                <a:gd name="connsiteY1" fmla="*/ 0 h 1238345"/>
                <a:gd name="connsiteX2" fmla="*/ 0 w 1222343"/>
                <a:gd name="connsiteY2" fmla="*/ 1238345 h 1238345"/>
                <a:gd name="connsiteX3" fmla="*/ 1222343 w 1222343"/>
                <a:gd name="connsiteY3" fmla="*/ 1238345 h 1238345"/>
              </a:gdLst>
              <a:ahLst/>
              <a:cxnLst>
                <a:cxn ang="0">
                  <a:pos x="connsiteX0" y="connsiteY0"/>
                </a:cxn>
                <a:cxn ang="0">
                  <a:pos x="connsiteX1" y="connsiteY1"/>
                </a:cxn>
                <a:cxn ang="0">
                  <a:pos x="connsiteX2" y="connsiteY2"/>
                </a:cxn>
                <a:cxn ang="0">
                  <a:pos x="connsiteX3" y="connsiteY3"/>
                </a:cxn>
              </a:cxnLst>
              <a:rect l="l" t="t" r="r" b="b"/>
              <a:pathLst>
                <a:path w="1222343" h="1238345">
                  <a:moveTo>
                    <a:pt x="1222343" y="1238345"/>
                  </a:moveTo>
                  <a:lnTo>
                    <a:pt x="1222343" y="0"/>
                  </a:lnTo>
                  <a:cubicBezTo>
                    <a:pt x="562546" y="44768"/>
                    <a:pt x="36385" y="576262"/>
                    <a:pt x="0" y="1238345"/>
                  </a:cubicBezTo>
                  <a:lnTo>
                    <a:pt x="1222343" y="1238345"/>
                  </a:lnTo>
                  <a:close/>
                </a:path>
              </a:pathLst>
            </a:custGeom>
            <a:solidFill>
              <a:schemeClr val="accent1"/>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8944382-04B9-4C48-B48E-7D1E7321F41F}"/>
                </a:ext>
              </a:extLst>
            </p:cNvPr>
            <p:cNvSpPr/>
            <p:nvPr/>
          </p:nvSpPr>
          <p:spPr>
            <a:xfrm>
              <a:off x="6125432" y="3476720"/>
              <a:ext cx="1342453" cy="1325784"/>
            </a:xfrm>
            <a:custGeom>
              <a:avLst/>
              <a:gdLst>
                <a:gd name="connsiteX0" fmla="*/ 0 w 1342453"/>
                <a:gd name="connsiteY0" fmla="*/ 0 h 1325784"/>
                <a:gd name="connsiteX1" fmla="*/ 1342454 w 1342453"/>
                <a:gd name="connsiteY1" fmla="*/ 0 h 1325784"/>
                <a:gd name="connsiteX2" fmla="*/ 1337310 w 1342453"/>
                <a:gd name="connsiteY2" fmla="*/ 63437 h 1325784"/>
                <a:gd name="connsiteX3" fmla="*/ 933545 w 1342453"/>
                <a:gd name="connsiteY3" fmla="*/ 928402 h 1325784"/>
                <a:gd name="connsiteX4" fmla="*/ 62675 w 1342453"/>
                <a:gd name="connsiteY4" fmla="*/ 1321499 h 1325784"/>
                <a:gd name="connsiteX5" fmla="*/ 0 w 1342453"/>
                <a:gd name="connsiteY5" fmla="*/ 1325785 h 1325784"/>
                <a:gd name="connsiteX6" fmla="*/ 0 w 1342453"/>
                <a:gd name="connsiteY6" fmla="*/ 0 h 132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2453" h="1325784">
                  <a:moveTo>
                    <a:pt x="0" y="0"/>
                  </a:moveTo>
                  <a:lnTo>
                    <a:pt x="1342454" y="0"/>
                  </a:lnTo>
                  <a:lnTo>
                    <a:pt x="1337310" y="63437"/>
                  </a:lnTo>
                  <a:cubicBezTo>
                    <a:pt x="1310926" y="390144"/>
                    <a:pt x="1167479" y="697325"/>
                    <a:pt x="933545" y="928402"/>
                  </a:cubicBezTo>
                  <a:cubicBezTo>
                    <a:pt x="699421" y="1159669"/>
                    <a:pt x="390144" y="1299305"/>
                    <a:pt x="62675" y="1321499"/>
                  </a:cubicBezTo>
                  <a:lnTo>
                    <a:pt x="0" y="1325785"/>
                  </a:lnTo>
                  <a:lnTo>
                    <a:pt x="0" y="0"/>
                  </a:ln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CCB7F46-C45B-419F-96C4-FCCCEC13C627}"/>
                </a:ext>
              </a:extLst>
            </p:cNvPr>
            <p:cNvSpPr/>
            <p:nvPr/>
          </p:nvSpPr>
          <p:spPr>
            <a:xfrm>
              <a:off x="6125432" y="3476720"/>
              <a:ext cx="1342453" cy="1325784"/>
            </a:xfrm>
            <a:custGeom>
              <a:avLst/>
              <a:gdLst>
                <a:gd name="connsiteX0" fmla="*/ 0 w 1342453"/>
                <a:gd name="connsiteY0" fmla="*/ 0 h 1325784"/>
                <a:gd name="connsiteX1" fmla="*/ 1342454 w 1342453"/>
                <a:gd name="connsiteY1" fmla="*/ 0 h 1325784"/>
                <a:gd name="connsiteX2" fmla="*/ 1337310 w 1342453"/>
                <a:gd name="connsiteY2" fmla="*/ 63437 h 1325784"/>
                <a:gd name="connsiteX3" fmla="*/ 933545 w 1342453"/>
                <a:gd name="connsiteY3" fmla="*/ 928402 h 1325784"/>
                <a:gd name="connsiteX4" fmla="*/ 62675 w 1342453"/>
                <a:gd name="connsiteY4" fmla="*/ 1321499 h 1325784"/>
                <a:gd name="connsiteX5" fmla="*/ 0 w 1342453"/>
                <a:gd name="connsiteY5" fmla="*/ 1325785 h 1325784"/>
                <a:gd name="connsiteX6" fmla="*/ 0 w 1342453"/>
                <a:gd name="connsiteY6" fmla="*/ 0 h 132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2453" h="1325784">
                  <a:moveTo>
                    <a:pt x="0" y="0"/>
                  </a:moveTo>
                  <a:lnTo>
                    <a:pt x="1342454" y="0"/>
                  </a:lnTo>
                  <a:lnTo>
                    <a:pt x="1337310" y="63437"/>
                  </a:lnTo>
                  <a:cubicBezTo>
                    <a:pt x="1310926" y="390144"/>
                    <a:pt x="1167479" y="697325"/>
                    <a:pt x="933545" y="928402"/>
                  </a:cubicBezTo>
                  <a:cubicBezTo>
                    <a:pt x="699421" y="1159669"/>
                    <a:pt x="390144" y="1299305"/>
                    <a:pt x="62675" y="1321499"/>
                  </a:cubicBezTo>
                  <a:lnTo>
                    <a:pt x="0" y="1325785"/>
                  </a:lnTo>
                  <a:lnTo>
                    <a:pt x="0" y="0"/>
                  </a:lnTo>
                  <a:close/>
                </a:path>
              </a:pathLst>
            </a:custGeom>
            <a:solidFill>
              <a:schemeClr val="bg1"/>
            </a:solidFill>
            <a:ln w="9525" cap="flat">
              <a:noFill/>
              <a:prstDash val="solid"/>
              <a:miter/>
            </a:ln>
            <a:effectLst>
              <a:outerShdw blurRad="50800" dist="38100" dir="2700000" algn="tl" rotWithShape="0">
                <a:prstClr val="black">
                  <a:alpha val="40000"/>
                </a:prstClr>
              </a:outerShdw>
            </a:effectLst>
          </p:spPr>
          <p:txBody>
            <a:bodyPr rtlCol="0" anchor="ctr"/>
            <a:lstStyle/>
            <a:p>
              <a:endParaRPr lang="en-US"/>
            </a:p>
          </p:txBody>
        </p:sp>
        <p:sp>
          <p:nvSpPr>
            <p:cNvPr id="118" name="Freeform: Shape 117">
              <a:extLst>
                <a:ext uri="{FF2B5EF4-FFF2-40B4-BE49-F238E27FC236}">
                  <a16:creationId xmlns:a16="http://schemas.microsoft.com/office/drawing/2014/main" id="{EDF95DD5-5BB1-43E9-9F5E-27E509CA727D}"/>
                </a:ext>
              </a:extLst>
            </p:cNvPr>
            <p:cNvSpPr/>
            <p:nvPr/>
          </p:nvSpPr>
          <p:spPr>
            <a:xfrm>
              <a:off x="6173247" y="3535489"/>
              <a:ext cx="1220057" cy="1204245"/>
            </a:xfrm>
            <a:custGeom>
              <a:avLst/>
              <a:gdLst>
                <a:gd name="connsiteX0" fmla="*/ 0 w 1220057"/>
                <a:gd name="connsiteY0" fmla="*/ 0 h 1204245"/>
                <a:gd name="connsiteX1" fmla="*/ 0 w 1220057"/>
                <a:gd name="connsiteY1" fmla="*/ 1204246 h 1204245"/>
                <a:gd name="connsiteX2" fmla="*/ 1220058 w 1220057"/>
                <a:gd name="connsiteY2" fmla="*/ 0 h 1204245"/>
                <a:gd name="connsiteX3" fmla="*/ 0 w 1220057"/>
                <a:gd name="connsiteY3" fmla="*/ 0 h 1204245"/>
              </a:gdLst>
              <a:ahLst/>
              <a:cxnLst>
                <a:cxn ang="0">
                  <a:pos x="connsiteX0" y="connsiteY0"/>
                </a:cxn>
                <a:cxn ang="0">
                  <a:pos x="connsiteX1" y="connsiteY1"/>
                </a:cxn>
                <a:cxn ang="0">
                  <a:pos x="connsiteX2" y="connsiteY2"/>
                </a:cxn>
                <a:cxn ang="0">
                  <a:pos x="connsiteX3" y="connsiteY3"/>
                </a:cxn>
              </a:cxnLst>
              <a:rect l="l" t="t" r="r" b="b"/>
              <a:pathLst>
                <a:path w="1220057" h="1204245">
                  <a:moveTo>
                    <a:pt x="0" y="0"/>
                  </a:moveTo>
                  <a:lnTo>
                    <a:pt x="0" y="1204246"/>
                  </a:lnTo>
                  <a:cubicBezTo>
                    <a:pt x="648462" y="1160240"/>
                    <a:pt x="1167765" y="646176"/>
                    <a:pt x="1220058" y="0"/>
                  </a:cubicBezTo>
                  <a:lnTo>
                    <a:pt x="0" y="0"/>
                  </a:lnTo>
                  <a:close/>
                </a:path>
              </a:pathLst>
            </a:custGeom>
            <a:solidFill>
              <a:schemeClr val="accent3"/>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F6090A5-36E6-453E-8E48-4F9CF6BBA561}"/>
                </a:ext>
              </a:extLst>
            </p:cNvPr>
            <p:cNvSpPr/>
            <p:nvPr/>
          </p:nvSpPr>
          <p:spPr>
            <a:xfrm>
              <a:off x="6125432" y="2053685"/>
              <a:ext cx="1343120" cy="1359979"/>
            </a:xfrm>
            <a:custGeom>
              <a:avLst/>
              <a:gdLst>
                <a:gd name="connsiteX0" fmla="*/ 0 w 1343120"/>
                <a:gd name="connsiteY0" fmla="*/ 1359884 h 1359979"/>
                <a:gd name="connsiteX1" fmla="*/ 0 w 1343120"/>
                <a:gd name="connsiteY1" fmla="*/ 0 h 1359979"/>
                <a:gd name="connsiteX2" fmla="*/ 62675 w 1343120"/>
                <a:gd name="connsiteY2" fmla="*/ 4286 h 1359979"/>
                <a:gd name="connsiteX3" fmla="*/ 1339691 w 1343120"/>
                <a:gd name="connsiteY3" fmla="*/ 1297972 h 1359979"/>
                <a:gd name="connsiteX4" fmla="*/ 1343120 w 1343120"/>
                <a:gd name="connsiteY4" fmla="*/ 1359980 h 1359979"/>
                <a:gd name="connsiteX5" fmla="*/ 0 w 1343120"/>
                <a:gd name="connsiteY5" fmla="*/ 1359980 h 135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120" h="1359979">
                  <a:moveTo>
                    <a:pt x="0" y="1359884"/>
                  </a:moveTo>
                  <a:lnTo>
                    <a:pt x="0" y="0"/>
                  </a:lnTo>
                  <a:lnTo>
                    <a:pt x="62675" y="4286"/>
                  </a:lnTo>
                  <a:cubicBezTo>
                    <a:pt x="752761" y="51149"/>
                    <a:pt x="1301782" y="607314"/>
                    <a:pt x="1339691" y="1297972"/>
                  </a:cubicBezTo>
                  <a:lnTo>
                    <a:pt x="1343120" y="1359980"/>
                  </a:lnTo>
                  <a:lnTo>
                    <a:pt x="0" y="1359980"/>
                  </a:lnTo>
                  <a:close/>
                </a:path>
              </a:pathLst>
            </a:custGeom>
            <a:solidFill>
              <a:srgbClr val="FFFFFF"/>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96FFF0E-5CDC-48D6-9FC3-42DDEFA79DC4}"/>
                </a:ext>
              </a:extLst>
            </p:cNvPr>
            <p:cNvSpPr/>
            <p:nvPr/>
          </p:nvSpPr>
          <p:spPr>
            <a:xfrm>
              <a:off x="6125432" y="2053685"/>
              <a:ext cx="1343120" cy="1359979"/>
            </a:xfrm>
            <a:custGeom>
              <a:avLst/>
              <a:gdLst>
                <a:gd name="connsiteX0" fmla="*/ 0 w 1343120"/>
                <a:gd name="connsiteY0" fmla="*/ 1359884 h 1359979"/>
                <a:gd name="connsiteX1" fmla="*/ 0 w 1343120"/>
                <a:gd name="connsiteY1" fmla="*/ 0 h 1359979"/>
                <a:gd name="connsiteX2" fmla="*/ 62675 w 1343120"/>
                <a:gd name="connsiteY2" fmla="*/ 4286 h 1359979"/>
                <a:gd name="connsiteX3" fmla="*/ 1339691 w 1343120"/>
                <a:gd name="connsiteY3" fmla="*/ 1297972 h 1359979"/>
                <a:gd name="connsiteX4" fmla="*/ 1343120 w 1343120"/>
                <a:gd name="connsiteY4" fmla="*/ 1359980 h 1359979"/>
                <a:gd name="connsiteX5" fmla="*/ 0 w 1343120"/>
                <a:gd name="connsiteY5" fmla="*/ 1359980 h 135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120" h="1359979">
                  <a:moveTo>
                    <a:pt x="0" y="1359884"/>
                  </a:moveTo>
                  <a:lnTo>
                    <a:pt x="0" y="0"/>
                  </a:lnTo>
                  <a:lnTo>
                    <a:pt x="62675" y="4286"/>
                  </a:lnTo>
                  <a:cubicBezTo>
                    <a:pt x="752761" y="51149"/>
                    <a:pt x="1301782" y="607314"/>
                    <a:pt x="1339691" y="1297972"/>
                  </a:cubicBezTo>
                  <a:lnTo>
                    <a:pt x="1343120" y="1359980"/>
                  </a:lnTo>
                  <a:lnTo>
                    <a:pt x="0" y="1359980"/>
                  </a:lnTo>
                  <a:close/>
                </a:path>
              </a:pathLst>
            </a:custGeom>
            <a:solidFill>
              <a:schemeClr val="bg1"/>
            </a:solidFill>
            <a:ln w="9525" cap="flat">
              <a:noFill/>
              <a:prstDash val="solid"/>
              <a:miter/>
            </a:ln>
            <a:effectLst>
              <a:outerShdw blurRad="50800" dist="38100" dir="18900000" algn="bl" rotWithShape="0">
                <a:prstClr val="black">
                  <a:alpha val="40000"/>
                </a:prstClr>
              </a:outerShdw>
            </a:effectLst>
          </p:spPr>
          <p:txBody>
            <a:bodyPr rtlCol="0" anchor="ctr"/>
            <a:lstStyle/>
            <a:p>
              <a:endParaRPr lang="en-US"/>
            </a:p>
          </p:txBody>
        </p:sp>
        <p:sp>
          <p:nvSpPr>
            <p:cNvPr id="129" name="Freeform: Shape 128">
              <a:extLst>
                <a:ext uri="{FF2B5EF4-FFF2-40B4-BE49-F238E27FC236}">
                  <a16:creationId xmlns:a16="http://schemas.microsoft.com/office/drawing/2014/main" id="{66BED5C7-0018-4502-B912-881835BC0F63}"/>
                </a:ext>
              </a:extLst>
            </p:cNvPr>
            <p:cNvSpPr/>
            <p:nvPr/>
          </p:nvSpPr>
          <p:spPr>
            <a:xfrm>
              <a:off x="6184106" y="2116455"/>
              <a:ext cx="1222343" cy="1238345"/>
            </a:xfrm>
            <a:custGeom>
              <a:avLst/>
              <a:gdLst>
                <a:gd name="connsiteX0" fmla="*/ 0 w 1222343"/>
                <a:gd name="connsiteY0" fmla="*/ 1238345 h 1238345"/>
                <a:gd name="connsiteX1" fmla="*/ 1222343 w 1222343"/>
                <a:gd name="connsiteY1" fmla="*/ 1238345 h 1238345"/>
                <a:gd name="connsiteX2" fmla="*/ 0 w 1222343"/>
                <a:gd name="connsiteY2" fmla="*/ 0 h 1238345"/>
                <a:gd name="connsiteX3" fmla="*/ 0 w 1222343"/>
                <a:gd name="connsiteY3" fmla="*/ 1238345 h 1238345"/>
              </a:gdLst>
              <a:ahLst/>
              <a:cxnLst>
                <a:cxn ang="0">
                  <a:pos x="connsiteX0" y="connsiteY0"/>
                </a:cxn>
                <a:cxn ang="0">
                  <a:pos x="connsiteX1" y="connsiteY1"/>
                </a:cxn>
                <a:cxn ang="0">
                  <a:pos x="connsiteX2" y="connsiteY2"/>
                </a:cxn>
                <a:cxn ang="0">
                  <a:pos x="connsiteX3" y="connsiteY3"/>
                </a:cxn>
              </a:cxnLst>
              <a:rect l="l" t="t" r="r" b="b"/>
              <a:pathLst>
                <a:path w="1222343" h="1238345">
                  <a:moveTo>
                    <a:pt x="0" y="1238345"/>
                  </a:moveTo>
                  <a:lnTo>
                    <a:pt x="1222343" y="1238345"/>
                  </a:lnTo>
                  <a:cubicBezTo>
                    <a:pt x="1186053" y="576262"/>
                    <a:pt x="659797" y="44863"/>
                    <a:pt x="0" y="0"/>
                  </a:cubicBezTo>
                  <a:lnTo>
                    <a:pt x="0" y="1238345"/>
                  </a:lnTo>
                  <a:close/>
                </a:path>
              </a:pathLst>
            </a:custGeom>
            <a:solidFill>
              <a:srgbClr val="FFFFFF"/>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F4CB3-4AAF-44C4-809F-C9CE589343F2}"/>
                </a:ext>
              </a:extLst>
            </p:cNvPr>
            <p:cNvSpPr/>
            <p:nvPr/>
          </p:nvSpPr>
          <p:spPr>
            <a:xfrm>
              <a:off x="6184106" y="2116455"/>
              <a:ext cx="1222343" cy="1238345"/>
            </a:xfrm>
            <a:custGeom>
              <a:avLst/>
              <a:gdLst>
                <a:gd name="connsiteX0" fmla="*/ 0 w 1222343"/>
                <a:gd name="connsiteY0" fmla="*/ 1238345 h 1238345"/>
                <a:gd name="connsiteX1" fmla="*/ 1222343 w 1222343"/>
                <a:gd name="connsiteY1" fmla="*/ 1238345 h 1238345"/>
                <a:gd name="connsiteX2" fmla="*/ 0 w 1222343"/>
                <a:gd name="connsiteY2" fmla="*/ 0 h 1238345"/>
                <a:gd name="connsiteX3" fmla="*/ 0 w 1222343"/>
                <a:gd name="connsiteY3" fmla="*/ 1238345 h 1238345"/>
              </a:gdLst>
              <a:ahLst/>
              <a:cxnLst>
                <a:cxn ang="0">
                  <a:pos x="connsiteX0" y="connsiteY0"/>
                </a:cxn>
                <a:cxn ang="0">
                  <a:pos x="connsiteX1" y="connsiteY1"/>
                </a:cxn>
                <a:cxn ang="0">
                  <a:pos x="connsiteX2" y="connsiteY2"/>
                </a:cxn>
                <a:cxn ang="0">
                  <a:pos x="connsiteX3" y="connsiteY3"/>
                </a:cxn>
              </a:cxnLst>
              <a:rect l="l" t="t" r="r" b="b"/>
              <a:pathLst>
                <a:path w="1222343" h="1238345">
                  <a:moveTo>
                    <a:pt x="0" y="1238345"/>
                  </a:moveTo>
                  <a:lnTo>
                    <a:pt x="1222343" y="1238345"/>
                  </a:lnTo>
                  <a:cubicBezTo>
                    <a:pt x="1186053" y="576262"/>
                    <a:pt x="659797" y="44863"/>
                    <a:pt x="0" y="0"/>
                  </a:cubicBezTo>
                  <a:lnTo>
                    <a:pt x="0" y="1238345"/>
                  </a:lnTo>
                  <a:close/>
                </a:path>
              </a:pathLst>
            </a:custGeom>
            <a:solidFill>
              <a:schemeClr val="accent2"/>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88BC614-A205-484C-83CD-EC84D2EAB173}"/>
                </a:ext>
              </a:extLst>
            </p:cNvPr>
            <p:cNvSpPr/>
            <p:nvPr/>
          </p:nvSpPr>
          <p:spPr>
            <a:xfrm>
              <a:off x="4719828" y="3476815"/>
              <a:ext cx="1342453" cy="1325784"/>
            </a:xfrm>
            <a:custGeom>
              <a:avLst/>
              <a:gdLst>
                <a:gd name="connsiteX0" fmla="*/ 1279684 w 1342453"/>
                <a:gd name="connsiteY0" fmla="*/ 1321499 h 1325784"/>
                <a:gd name="connsiteX1" fmla="*/ 408813 w 1342453"/>
                <a:gd name="connsiteY1" fmla="*/ 928402 h 1325784"/>
                <a:gd name="connsiteX2" fmla="*/ 5143 w 1342453"/>
                <a:gd name="connsiteY2" fmla="*/ 63436 h 1325784"/>
                <a:gd name="connsiteX3" fmla="*/ 0 w 1342453"/>
                <a:gd name="connsiteY3" fmla="*/ 0 h 1325784"/>
                <a:gd name="connsiteX4" fmla="*/ 1342453 w 1342453"/>
                <a:gd name="connsiteY4" fmla="*/ 0 h 1325784"/>
                <a:gd name="connsiteX5" fmla="*/ 1342453 w 1342453"/>
                <a:gd name="connsiteY5" fmla="*/ 1325785 h 1325784"/>
                <a:gd name="connsiteX6" fmla="*/ 1279684 w 1342453"/>
                <a:gd name="connsiteY6" fmla="*/ 1321499 h 132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2453" h="1325784">
                  <a:moveTo>
                    <a:pt x="1279684" y="1321499"/>
                  </a:moveTo>
                  <a:cubicBezTo>
                    <a:pt x="952214" y="1299305"/>
                    <a:pt x="642937" y="1159669"/>
                    <a:pt x="408813" y="928402"/>
                  </a:cubicBezTo>
                  <a:cubicBezTo>
                    <a:pt x="174879" y="697325"/>
                    <a:pt x="31528" y="390144"/>
                    <a:pt x="5143" y="63436"/>
                  </a:cubicBezTo>
                  <a:lnTo>
                    <a:pt x="0" y="0"/>
                  </a:lnTo>
                  <a:lnTo>
                    <a:pt x="1342453" y="0"/>
                  </a:lnTo>
                  <a:lnTo>
                    <a:pt x="1342453" y="1325785"/>
                  </a:lnTo>
                  <a:lnTo>
                    <a:pt x="1279684" y="1321499"/>
                  </a:lnTo>
                  <a:close/>
                </a:path>
              </a:pathLst>
            </a:custGeom>
            <a:solidFill>
              <a:srgbClr val="FFFFFF"/>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0A10171-F276-4FE5-A051-D7B00ACC5DF9}"/>
                </a:ext>
              </a:extLst>
            </p:cNvPr>
            <p:cNvSpPr/>
            <p:nvPr/>
          </p:nvSpPr>
          <p:spPr>
            <a:xfrm>
              <a:off x="4719828" y="3476815"/>
              <a:ext cx="1342453" cy="1325784"/>
            </a:xfrm>
            <a:custGeom>
              <a:avLst/>
              <a:gdLst>
                <a:gd name="connsiteX0" fmla="*/ 1279684 w 1342453"/>
                <a:gd name="connsiteY0" fmla="*/ 1321499 h 1325784"/>
                <a:gd name="connsiteX1" fmla="*/ 408813 w 1342453"/>
                <a:gd name="connsiteY1" fmla="*/ 928402 h 1325784"/>
                <a:gd name="connsiteX2" fmla="*/ 5143 w 1342453"/>
                <a:gd name="connsiteY2" fmla="*/ 63436 h 1325784"/>
                <a:gd name="connsiteX3" fmla="*/ 0 w 1342453"/>
                <a:gd name="connsiteY3" fmla="*/ 0 h 1325784"/>
                <a:gd name="connsiteX4" fmla="*/ 1342453 w 1342453"/>
                <a:gd name="connsiteY4" fmla="*/ 0 h 1325784"/>
                <a:gd name="connsiteX5" fmla="*/ 1342453 w 1342453"/>
                <a:gd name="connsiteY5" fmla="*/ 1325785 h 1325784"/>
                <a:gd name="connsiteX6" fmla="*/ 1279684 w 1342453"/>
                <a:gd name="connsiteY6" fmla="*/ 1321499 h 132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2453" h="1325784">
                  <a:moveTo>
                    <a:pt x="1279684" y="1321499"/>
                  </a:moveTo>
                  <a:cubicBezTo>
                    <a:pt x="952214" y="1299305"/>
                    <a:pt x="642937" y="1159669"/>
                    <a:pt x="408813" y="928402"/>
                  </a:cubicBezTo>
                  <a:cubicBezTo>
                    <a:pt x="174879" y="697325"/>
                    <a:pt x="31528" y="390144"/>
                    <a:pt x="5143" y="63436"/>
                  </a:cubicBezTo>
                  <a:lnTo>
                    <a:pt x="0" y="0"/>
                  </a:lnTo>
                  <a:lnTo>
                    <a:pt x="1342453" y="0"/>
                  </a:lnTo>
                  <a:lnTo>
                    <a:pt x="1342453" y="1325785"/>
                  </a:lnTo>
                  <a:lnTo>
                    <a:pt x="1279684" y="1321499"/>
                  </a:lnTo>
                  <a:close/>
                </a:path>
              </a:pathLst>
            </a:custGeom>
            <a:solidFill>
              <a:schemeClr val="bg1"/>
            </a:solidFill>
            <a:ln w="9525" cap="flat">
              <a:noFill/>
              <a:prstDash val="solid"/>
              <a:miter/>
            </a:ln>
            <a:effectLst>
              <a:outerShdw blurRad="50800" dist="38100" dir="8100000" algn="tr" rotWithShape="0">
                <a:prstClr val="black">
                  <a:alpha val="40000"/>
                </a:prstClr>
              </a:outerShdw>
            </a:effectLst>
          </p:spPr>
          <p:txBody>
            <a:bodyPr rtlCol="0" anchor="ctr"/>
            <a:lstStyle/>
            <a:p>
              <a:endParaRPr lang="en-US"/>
            </a:p>
          </p:txBody>
        </p:sp>
        <p:sp>
          <p:nvSpPr>
            <p:cNvPr id="143" name="Freeform: Shape 142">
              <a:extLst>
                <a:ext uri="{FF2B5EF4-FFF2-40B4-BE49-F238E27FC236}">
                  <a16:creationId xmlns:a16="http://schemas.microsoft.com/office/drawing/2014/main" id="{8814FEDE-EBEE-43CE-97EF-D1DBB8C9AAEE}"/>
                </a:ext>
              </a:extLst>
            </p:cNvPr>
            <p:cNvSpPr/>
            <p:nvPr/>
          </p:nvSpPr>
          <p:spPr>
            <a:xfrm>
              <a:off x="4783454" y="3535489"/>
              <a:ext cx="1220057" cy="1204245"/>
            </a:xfrm>
            <a:custGeom>
              <a:avLst/>
              <a:gdLst>
                <a:gd name="connsiteX0" fmla="*/ 1220057 w 1220057"/>
                <a:gd name="connsiteY0" fmla="*/ 0 h 1204245"/>
                <a:gd name="connsiteX1" fmla="*/ 0 w 1220057"/>
                <a:gd name="connsiteY1" fmla="*/ 0 h 1204245"/>
                <a:gd name="connsiteX2" fmla="*/ 1220057 w 1220057"/>
                <a:gd name="connsiteY2" fmla="*/ 1204246 h 1204245"/>
                <a:gd name="connsiteX3" fmla="*/ 1220057 w 1220057"/>
                <a:gd name="connsiteY3" fmla="*/ 0 h 1204245"/>
              </a:gdLst>
              <a:ahLst/>
              <a:cxnLst>
                <a:cxn ang="0">
                  <a:pos x="connsiteX0" y="connsiteY0"/>
                </a:cxn>
                <a:cxn ang="0">
                  <a:pos x="connsiteX1" y="connsiteY1"/>
                </a:cxn>
                <a:cxn ang="0">
                  <a:pos x="connsiteX2" y="connsiteY2"/>
                </a:cxn>
                <a:cxn ang="0">
                  <a:pos x="connsiteX3" y="connsiteY3"/>
                </a:cxn>
              </a:cxnLst>
              <a:rect l="l" t="t" r="r" b="b"/>
              <a:pathLst>
                <a:path w="1220057" h="1204245">
                  <a:moveTo>
                    <a:pt x="1220057" y="0"/>
                  </a:moveTo>
                  <a:lnTo>
                    <a:pt x="0" y="0"/>
                  </a:lnTo>
                  <a:cubicBezTo>
                    <a:pt x="52197" y="646176"/>
                    <a:pt x="571595" y="1160240"/>
                    <a:pt x="1220057" y="1204246"/>
                  </a:cubicBezTo>
                  <a:lnTo>
                    <a:pt x="1220057" y="0"/>
                  </a:lnTo>
                  <a:close/>
                </a:path>
              </a:pathLst>
            </a:custGeom>
            <a:solidFill>
              <a:schemeClr val="accent4"/>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D6CED14-97F2-4C45-A199-77DAAF88EE24}"/>
                </a:ext>
              </a:extLst>
            </p:cNvPr>
            <p:cNvSpPr/>
            <p:nvPr/>
          </p:nvSpPr>
          <p:spPr>
            <a:xfrm>
              <a:off x="5471064" y="2816828"/>
              <a:ext cx="1259776" cy="1259776"/>
            </a:xfrm>
            <a:custGeom>
              <a:avLst/>
              <a:gdLst>
                <a:gd name="connsiteX0" fmla="*/ 1259777 w 1259776"/>
                <a:gd name="connsiteY0" fmla="*/ 629888 h 1259776"/>
                <a:gd name="connsiteX1" fmla="*/ 629888 w 1259776"/>
                <a:gd name="connsiteY1" fmla="*/ 1259777 h 1259776"/>
                <a:gd name="connsiteX2" fmla="*/ 0 w 1259776"/>
                <a:gd name="connsiteY2" fmla="*/ 629888 h 1259776"/>
                <a:gd name="connsiteX3" fmla="*/ 629888 w 1259776"/>
                <a:gd name="connsiteY3" fmla="*/ 0 h 1259776"/>
                <a:gd name="connsiteX4" fmla="*/ 1259777 w 1259776"/>
                <a:gd name="connsiteY4" fmla="*/ 629888 h 125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776" h="1259776">
                  <a:moveTo>
                    <a:pt x="1259777" y="629888"/>
                  </a:moveTo>
                  <a:cubicBezTo>
                    <a:pt x="1259777" y="977766"/>
                    <a:pt x="977766" y="1259777"/>
                    <a:pt x="629888" y="1259777"/>
                  </a:cubicBezTo>
                  <a:cubicBezTo>
                    <a:pt x="282011" y="1259777"/>
                    <a:pt x="0" y="977766"/>
                    <a:pt x="0" y="629888"/>
                  </a:cubicBezTo>
                  <a:cubicBezTo>
                    <a:pt x="0" y="282011"/>
                    <a:pt x="282011" y="0"/>
                    <a:pt x="629888" y="0"/>
                  </a:cubicBezTo>
                  <a:cubicBezTo>
                    <a:pt x="977766" y="0"/>
                    <a:pt x="1259777" y="282011"/>
                    <a:pt x="1259777" y="629888"/>
                  </a:cubicBezTo>
                  <a:close/>
                </a:path>
              </a:pathLst>
            </a:custGeom>
            <a:solidFill>
              <a:srgbClr val="FFFFFF"/>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1756C0-69F3-4573-B86F-064918149C7C}"/>
                </a:ext>
              </a:extLst>
            </p:cNvPr>
            <p:cNvSpPr/>
            <p:nvPr/>
          </p:nvSpPr>
          <p:spPr>
            <a:xfrm>
              <a:off x="5471064" y="2816828"/>
              <a:ext cx="1259776" cy="1259776"/>
            </a:xfrm>
            <a:custGeom>
              <a:avLst/>
              <a:gdLst>
                <a:gd name="connsiteX0" fmla="*/ 1259777 w 1259776"/>
                <a:gd name="connsiteY0" fmla="*/ 629888 h 1259776"/>
                <a:gd name="connsiteX1" fmla="*/ 629888 w 1259776"/>
                <a:gd name="connsiteY1" fmla="*/ 1259777 h 1259776"/>
                <a:gd name="connsiteX2" fmla="*/ 0 w 1259776"/>
                <a:gd name="connsiteY2" fmla="*/ 629888 h 1259776"/>
                <a:gd name="connsiteX3" fmla="*/ 629888 w 1259776"/>
                <a:gd name="connsiteY3" fmla="*/ 0 h 1259776"/>
                <a:gd name="connsiteX4" fmla="*/ 1259777 w 1259776"/>
                <a:gd name="connsiteY4" fmla="*/ 629888 h 125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776" h="1259776">
                  <a:moveTo>
                    <a:pt x="1259777" y="629888"/>
                  </a:moveTo>
                  <a:cubicBezTo>
                    <a:pt x="1259777" y="977766"/>
                    <a:pt x="977766" y="1259777"/>
                    <a:pt x="629888" y="1259777"/>
                  </a:cubicBezTo>
                  <a:cubicBezTo>
                    <a:pt x="282011" y="1259777"/>
                    <a:pt x="0" y="977766"/>
                    <a:pt x="0" y="629888"/>
                  </a:cubicBezTo>
                  <a:cubicBezTo>
                    <a:pt x="0" y="282011"/>
                    <a:pt x="282011" y="0"/>
                    <a:pt x="629888" y="0"/>
                  </a:cubicBezTo>
                  <a:cubicBezTo>
                    <a:pt x="977766" y="0"/>
                    <a:pt x="1259777" y="282011"/>
                    <a:pt x="1259777" y="629888"/>
                  </a:cubicBezTo>
                  <a:close/>
                </a:path>
              </a:pathLst>
            </a:custGeom>
            <a:solidFill>
              <a:schemeClr val="bg1"/>
            </a:solidFill>
            <a:ln w="9525" cap="flat">
              <a:noFill/>
              <a:prstDash val="solid"/>
              <a:miter/>
            </a:ln>
            <a:effectLst>
              <a:outerShdw blurRad="228600" dist="165100" dir="5400000" algn="t" rotWithShape="0">
                <a:prstClr val="black">
                  <a:alpha val="26000"/>
                </a:prstClr>
              </a:outerShdw>
            </a:effectLst>
          </p:spPr>
          <p:txBody>
            <a:bodyPr rtlCol="0" anchor="ctr"/>
            <a:lstStyle/>
            <a:p>
              <a:endParaRPr lang="en-US" dirty="0"/>
            </a:p>
          </p:txBody>
        </p:sp>
      </p:grpSp>
      <p:grpSp>
        <p:nvGrpSpPr>
          <p:cNvPr id="163" name="Group 162">
            <a:extLst>
              <a:ext uri="{FF2B5EF4-FFF2-40B4-BE49-F238E27FC236}">
                <a16:creationId xmlns:a16="http://schemas.microsoft.com/office/drawing/2014/main" id="{286730F9-D493-4467-9758-3FE092E4E4CE}"/>
              </a:ext>
            </a:extLst>
          </p:cNvPr>
          <p:cNvGrpSpPr/>
          <p:nvPr/>
        </p:nvGrpSpPr>
        <p:grpSpPr>
          <a:xfrm>
            <a:off x="2966327" y="485220"/>
            <a:ext cx="6259346" cy="984885"/>
            <a:chOff x="2966327" y="489802"/>
            <a:chExt cx="6259346" cy="984885"/>
          </a:xfrm>
        </p:grpSpPr>
        <p:sp>
          <p:nvSpPr>
            <p:cNvPr id="164" name="TextBox 163">
              <a:extLst>
                <a:ext uri="{FF2B5EF4-FFF2-40B4-BE49-F238E27FC236}">
                  <a16:creationId xmlns:a16="http://schemas.microsoft.com/office/drawing/2014/main" id="{E52FCE36-3888-40EF-95EB-65F2A94F15B7}"/>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First Mover Advantage Model</a:t>
              </a:r>
            </a:p>
          </p:txBody>
        </p:sp>
        <p:sp>
          <p:nvSpPr>
            <p:cNvPr id="165" name="TextBox 164">
              <a:extLst>
                <a:ext uri="{FF2B5EF4-FFF2-40B4-BE49-F238E27FC236}">
                  <a16:creationId xmlns:a16="http://schemas.microsoft.com/office/drawing/2014/main" id="{28DAD713-316D-4AFA-8D9A-8999E4ACE0D0}"/>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167" name="TextBox 166">
            <a:extLst>
              <a:ext uri="{FF2B5EF4-FFF2-40B4-BE49-F238E27FC236}">
                <a16:creationId xmlns:a16="http://schemas.microsoft.com/office/drawing/2014/main" id="{66963D43-68C0-4E65-A8CD-CEFB3F0FC94F}"/>
              </a:ext>
            </a:extLst>
          </p:cNvPr>
          <p:cNvSpPr txBox="1"/>
          <p:nvPr/>
        </p:nvSpPr>
        <p:spPr>
          <a:xfrm>
            <a:off x="1712428" y="2121836"/>
            <a:ext cx="2168466" cy="307777"/>
          </a:xfrm>
          <a:prstGeom prst="rect">
            <a:avLst/>
          </a:prstGeom>
          <a:noFill/>
        </p:spPr>
        <p:txBody>
          <a:bodyPr wrap="square" rtlCol="0" anchor="ctr">
            <a:spAutoFit/>
          </a:bodyPr>
          <a:lstStyle/>
          <a:p>
            <a:r>
              <a:rPr lang="en-US" sz="1400" b="1" dirty="0">
                <a:latin typeface="Roboto" panose="02000000000000000000" pitchFamily="2" charset="0"/>
                <a:ea typeface="Roboto" panose="02000000000000000000" pitchFamily="2" charset="0"/>
              </a:rPr>
              <a:t>Calm Waters</a:t>
            </a:r>
          </a:p>
        </p:txBody>
      </p:sp>
      <p:sp>
        <p:nvSpPr>
          <p:cNvPr id="171" name="TextBox 170">
            <a:extLst>
              <a:ext uri="{FF2B5EF4-FFF2-40B4-BE49-F238E27FC236}">
                <a16:creationId xmlns:a16="http://schemas.microsoft.com/office/drawing/2014/main" id="{0C63D5AC-5513-487A-992C-F9066C0F7797}"/>
              </a:ext>
            </a:extLst>
          </p:cNvPr>
          <p:cNvSpPr txBox="1"/>
          <p:nvPr/>
        </p:nvSpPr>
        <p:spPr>
          <a:xfrm>
            <a:off x="8323321" y="2121836"/>
            <a:ext cx="2168466" cy="307777"/>
          </a:xfrm>
          <a:prstGeom prst="rect">
            <a:avLst/>
          </a:prstGeom>
          <a:noFill/>
        </p:spPr>
        <p:txBody>
          <a:bodyPr wrap="square" rtlCol="0" anchor="ctr">
            <a:spAutoFit/>
          </a:bodyPr>
          <a:lstStyle/>
          <a:p>
            <a:pPr algn="r"/>
            <a:r>
              <a:rPr lang="en-US" sz="1400" b="1" dirty="0">
                <a:latin typeface="Roboto" panose="02000000000000000000" pitchFamily="2" charset="0"/>
                <a:ea typeface="Roboto" panose="02000000000000000000" pitchFamily="2" charset="0"/>
              </a:rPr>
              <a:t>Market Leads</a:t>
            </a:r>
          </a:p>
        </p:txBody>
      </p:sp>
      <p:sp>
        <p:nvSpPr>
          <p:cNvPr id="173" name="TextBox 172">
            <a:extLst>
              <a:ext uri="{FF2B5EF4-FFF2-40B4-BE49-F238E27FC236}">
                <a16:creationId xmlns:a16="http://schemas.microsoft.com/office/drawing/2014/main" id="{A999FC84-71EB-43E8-B2EC-3866F213EF18}"/>
              </a:ext>
            </a:extLst>
          </p:cNvPr>
          <p:cNvSpPr txBox="1"/>
          <p:nvPr/>
        </p:nvSpPr>
        <p:spPr>
          <a:xfrm>
            <a:off x="1712428" y="4258205"/>
            <a:ext cx="2168466" cy="307777"/>
          </a:xfrm>
          <a:prstGeom prst="rect">
            <a:avLst/>
          </a:prstGeom>
          <a:noFill/>
        </p:spPr>
        <p:txBody>
          <a:bodyPr wrap="square" rtlCol="0" anchor="ctr">
            <a:spAutoFit/>
          </a:bodyPr>
          <a:lstStyle/>
          <a:p>
            <a:r>
              <a:rPr lang="en-US" sz="1400" b="1" dirty="0">
                <a:latin typeface="Roboto" panose="02000000000000000000" pitchFamily="2" charset="0"/>
                <a:ea typeface="Roboto" panose="02000000000000000000" pitchFamily="2" charset="0"/>
              </a:rPr>
              <a:t>Technology Leads</a:t>
            </a:r>
          </a:p>
        </p:txBody>
      </p:sp>
      <p:sp>
        <p:nvSpPr>
          <p:cNvPr id="175" name="TextBox 174">
            <a:extLst>
              <a:ext uri="{FF2B5EF4-FFF2-40B4-BE49-F238E27FC236}">
                <a16:creationId xmlns:a16="http://schemas.microsoft.com/office/drawing/2014/main" id="{97A151F4-35FE-43CB-AA93-C7071399295E}"/>
              </a:ext>
            </a:extLst>
          </p:cNvPr>
          <p:cNvSpPr txBox="1"/>
          <p:nvPr/>
        </p:nvSpPr>
        <p:spPr>
          <a:xfrm>
            <a:off x="8323321" y="4258205"/>
            <a:ext cx="2168466" cy="307777"/>
          </a:xfrm>
          <a:prstGeom prst="rect">
            <a:avLst/>
          </a:prstGeom>
          <a:noFill/>
        </p:spPr>
        <p:txBody>
          <a:bodyPr wrap="square" rtlCol="0" anchor="ctr">
            <a:spAutoFit/>
          </a:bodyPr>
          <a:lstStyle/>
          <a:p>
            <a:pPr algn="r"/>
            <a:r>
              <a:rPr lang="en-US" sz="1400" b="1" dirty="0">
                <a:latin typeface="Roboto" panose="02000000000000000000" pitchFamily="2" charset="0"/>
                <a:ea typeface="Roboto" panose="02000000000000000000" pitchFamily="2" charset="0"/>
              </a:rPr>
              <a:t>Rough Seas</a:t>
            </a:r>
          </a:p>
        </p:txBody>
      </p:sp>
      <p:sp>
        <p:nvSpPr>
          <p:cNvPr id="183" name="TextBox 182">
            <a:extLst>
              <a:ext uri="{FF2B5EF4-FFF2-40B4-BE49-F238E27FC236}">
                <a16:creationId xmlns:a16="http://schemas.microsoft.com/office/drawing/2014/main" id="{549164C6-FB7D-4A7D-A556-EAF307A4C1AB}"/>
              </a:ext>
            </a:extLst>
          </p:cNvPr>
          <p:cNvSpPr txBox="1"/>
          <p:nvPr/>
        </p:nvSpPr>
        <p:spPr>
          <a:xfrm>
            <a:off x="1712428" y="2757456"/>
            <a:ext cx="2131192" cy="707886"/>
          </a:xfrm>
          <a:prstGeom prst="rect">
            <a:avLst/>
          </a:prstGeom>
          <a:noFill/>
        </p:spPr>
        <p:txBody>
          <a:bodyPr wrap="square" rtlCol="0" anchor="ctr">
            <a:spAutoFit/>
          </a:bodyPr>
          <a:lstStyle/>
          <a:p>
            <a:r>
              <a:rPr lang="en-US" sz="1000" dirty="0">
                <a:solidFill>
                  <a:schemeClr val="bg1"/>
                </a:solidFill>
                <a:latin typeface="Roboto" panose="02000000000000000000" pitchFamily="2" charset="0"/>
                <a:ea typeface="Roboto" panose="02000000000000000000" pitchFamily="2" charset="0"/>
              </a:rPr>
              <a:t>Lorem ipsum dolor sit amet, </a:t>
            </a:r>
            <a:r>
              <a:rPr lang="en-US" sz="1000" dirty="0" err="1">
                <a:solidFill>
                  <a:schemeClr val="bg1"/>
                </a:solidFill>
                <a:latin typeface="Roboto" panose="02000000000000000000" pitchFamily="2" charset="0"/>
                <a:ea typeface="Roboto" panose="02000000000000000000" pitchFamily="2" charset="0"/>
              </a:rPr>
              <a:t>consectetuer</a:t>
            </a:r>
            <a:r>
              <a:rPr lang="en-US" sz="1000" dirty="0">
                <a:solidFill>
                  <a:schemeClr val="bg1"/>
                </a:solidFill>
                <a:latin typeface="Roboto" panose="02000000000000000000" pitchFamily="2" charset="0"/>
                <a:ea typeface="Roboto" panose="02000000000000000000" pitchFamily="2" charset="0"/>
              </a:rPr>
              <a:t> adipiscing elit. Aenean commodo ligula eget dolor. Aenean massa</a:t>
            </a:r>
            <a:r>
              <a:rPr lang="ar-EG" sz="1000" dirty="0">
                <a:solidFill>
                  <a:schemeClr val="bg1"/>
                </a:solidFill>
                <a:latin typeface="Roboto" panose="02000000000000000000" pitchFamily="2" charset="0"/>
                <a:ea typeface="Roboto" panose="02000000000000000000" pitchFamily="2" charset="0"/>
              </a:rPr>
              <a:t>.</a:t>
            </a:r>
            <a:endParaRPr lang="en-US" sz="1000" dirty="0">
              <a:solidFill>
                <a:schemeClr val="bg1"/>
              </a:solidFill>
              <a:latin typeface="Roboto" panose="02000000000000000000" pitchFamily="2" charset="0"/>
              <a:ea typeface="Roboto" panose="02000000000000000000" pitchFamily="2" charset="0"/>
            </a:endParaRPr>
          </a:p>
        </p:txBody>
      </p:sp>
      <p:sp>
        <p:nvSpPr>
          <p:cNvPr id="185" name="TextBox 184">
            <a:extLst>
              <a:ext uri="{FF2B5EF4-FFF2-40B4-BE49-F238E27FC236}">
                <a16:creationId xmlns:a16="http://schemas.microsoft.com/office/drawing/2014/main" id="{58024B93-2CB8-4E1E-A3CF-21496F68BA71}"/>
              </a:ext>
            </a:extLst>
          </p:cNvPr>
          <p:cNvSpPr txBox="1"/>
          <p:nvPr/>
        </p:nvSpPr>
        <p:spPr>
          <a:xfrm>
            <a:off x="8360595" y="2757456"/>
            <a:ext cx="2131192" cy="707886"/>
          </a:xfrm>
          <a:prstGeom prst="rect">
            <a:avLst/>
          </a:prstGeom>
          <a:noFill/>
        </p:spPr>
        <p:txBody>
          <a:bodyPr wrap="square" rtlCol="0" anchor="ctr">
            <a:spAutoFit/>
          </a:bodyPr>
          <a:lstStyle/>
          <a:p>
            <a:pPr algn="r"/>
            <a:r>
              <a:rPr lang="en-US" sz="1000" dirty="0">
                <a:solidFill>
                  <a:schemeClr val="bg1"/>
                </a:solidFill>
                <a:latin typeface="Roboto" panose="02000000000000000000" pitchFamily="2" charset="0"/>
                <a:ea typeface="Roboto" panose="02000000000000000000" pitchFamily="2" charset="0"/>
              </a:rPr>
              <a:t>Lorem ipsum dolor sit amet, </a:t>
            </a:r>
            <a:r>
              <a:rPr lang="en-US" sz="1000" dirty="0" err="1">
                <a:solidFill>
                  <a:schemeClr val="bg1"/>
                </a:solidFill>
                <a:latin typeface="Roboto" panose="02000000000000000000" pitchFamily="2" charset="0"/>
                <a:ea typeface="Roboto" panose="02000000000000000000" pitchFamily="2" charset="0"/>
              </a:rPr>
              <a:t>consectetuer</a:t>
            </a:r>
            <a:r>
              <a:rPr lang="en-US" sz="1000" dirty="0">
                <a:solidFill>
                  <a:schemeClr val="bg1"/>
                </a:solidFill>
                <a:latin typeface="Roboto" panose="02000000000000000000" pitchFamily="2" charset="0"/>
                <a:ea typeface="Roboto" panose="02000000000000000000" pitchFamily="2" charset="0"/>
              </a:rPr>
              <a:t> adipiscing elit. Aenean commodo ligula eget dolor. Aenean massa</a:t>
            </a:r>
            <a:r>
              <a:rPr lang="ar-EG" sz="1000" dirty="0">
                <a:solidFill>
                  <a:schemeClr val="bg1"/>
                </a:solidFill>
                <a:latin typeface="Roboto" panose="02000000000000000000" pitchFamily="2" charset="0"/>
                <a:ea typeface="Roboto" panose="02000000000000000000" pitchFamily="2" charset="0"/>
              </a:rPr>
              <a:t>.</a:t>
            </a:r>
            <a:endParaRPr lang="en-US" sz="1000" dirty="0">
              <a:solidFill>
                <a:schemeClr val="bg1"/>
              </a:solidFill>
              <a:latin typeface="Roboto" panose="02000000000000000000" pitchFamily="2" charset="0"/>
              <a:ea typeface="Roboto" panose="02000000000000000000" pitchFamily="2" charset="0"/>
            </a:endParaRPr>
          </a:p>
        </p:txBody>
      </p:sp>
      <p:sp>
        <p:nvSpPr>
          <p:cNvPr id="186" name="TextBox 185">
            <a:extLst>
              <a:ext uri="{FF2B5EF4-FFF2-40B4-BE49-F238E27FC236}">
                <a16:creationId xmlns:a16="http://schemas.microsoft.com/office/drawing/2014/main" id="{F2BF19A9-6C4C-4AD8-95CC-5D49C7D05F26}"/>
              </a:ext>
            </a:extLst>
          </p:cNvPr>
          <p:cNvSpPr txBox="1"/>
          <p:nvPr/>
        </p:nvSpPr>
        <p:spPr>
          <a:xfrm>
            <a:off x="1712428" y="4917598"/>
            <a:ext cx="2131192" cy="707886"/>
          </a:xfrm>
          <a:prstGeom prst="rect">
            <a:avLst/>
          </a:prstGeom>
          <a:noFill/>
        </p:spPr>
        <p:txBody>
          <a:bodyPr wrap="square" rtlCol="0" anchor="ctr">
            <a:spAutoFit/>
          </a:bodyPr>
          <a:lstStyle/>
          <a:p>
            <a:r>
              <a:rPr lang="en-US" sz="1000" dirty="0">
                <a:solidFill>
                  <a:schemeClr val="bg1"/>
                </a:solidFill>
                <a:latin typeface="Roboto" panose="02000000000000000000" pitchFamily="2" charset="0"/>
                <a:ea typeface="Roboto" panose="02000000000000000000" pitchFamily="2" charset="0"/>
              </a:rPr>
              <a:t>Lorem ipsum dolor sit amet, </a:t>
            </a:r>
            <a:r>
              <a:rPr lang="en-US" sz="1000" dirty="0" err="1">
                <a:solidFill>
                  <a:schemeClr val="bg1"/>
                </a:solidFill>
                <a:latin typeface="Roboto" panose="02000000000000000000" pitchFamily="2" charset="0"/>
                <a:ea typeface="Roboto" panose="02000000000000000000" pitchFamily="2" charset="0"/>
              </a:rPr>
              <a:t>consectetuer</a:t>
            </a:r>
            <a:r>
              <a:rPr lang="en-US" sz="1000" dirty="0">
                <a:solidFill>
                  <a:schemeClr val="bg1"/>
                </a:solidFill>
                <a:latin typeface="Roboto" panose="02000000000000000000" pitchFamily="2" charset="0"/>
                <a:ea typeface="Roboto" panose="02000000000000000000" pitchFamily="2" charset="0"/>
              </a:rPr>
              <a:t> adipiscing elit. Aenean commodo ligula eget dolor. Aenean massa</a:t>
            </a:r>
            <a:r>
              <a:rPr lang="ar-EG" sz="1000" dirty="0">
                <a:solidFill>
                  <a:schemeClr val="bg1"/>
                </a:solidFill>
                <a:latin typeface="Roboto" panose="02000000000000000000" pitchFamily="2" charset="0"/>
                <a:ea typeface="Roboto" panose="02000000000000000000" pitchFamily="2" charset="0"/>
              </a:rPr>
              <a:t>.</a:t>
            </a:r>
            <a:endParaRPr lang="en-US" sz="1000" dirty="0">
              <a:solidFill>
                <a:schemeClr val="bg1"/>
              </a:solidFill>
              <a:latin typeface="Roboto" panose="02000000000000000000" pitchFamily="2" charset="0"/>
              <a:ea typeface="Roboto" panose="02000000000000000000" pitchFamily="2" charset="0"/>
            </a:endParaRPr>
          </a:p>
        </p:txBody>
      </p:sp>
      <p:sp>
        <p:nvSpPr>
          <p:cNvPr id="187" name="TextBox 186">
            <a:extLst>
              <a:ext uri="{FF2B5EF4-FFF2-40B4-BE49-F238E27FC236}">
                <a16:creationId xmlns:a16="http://schemas.microsoft.com/office/drawing/2014/main" id="{3C5431EA-63C2-40B6-94F7-583E199888AE}"/>
              </a:ext>
            </a:extLst>
          </p:cNvPr>
          <p:cNvSpPr txBox="1"/>
          <p:nvPr/>
        </p:nvSpPr>
        <p:spPr>
          <a:xfrm>
            <a:off x="8360595" y="4917598"/>
            <a:ext cx="2131192" cy="707886"/>
          </a:xfrm>
          <a:prstGeom prst="rect">
            <a:avLst/>
          </a:prstGeom>
          <a:noFill/>
        </p:spPr>
        <p:txBody>
          <a:bodyPr wrap="square" rtlCol="0" anchor="ctr">
            <a:spAutoFit/>
          </a:bodyPr>
          <a:lstStyle/>
          <a:p>
            <a:pPr algn="r"/>
            <a:r>
              <a:rPr lang="en-US" sz="1000" dirty="0">
                <a:solidFill>
                  <a:schemeClr val="bg1"/>
                </a:solidFill>
                <a:latin typeface="Roboto" panose="02000000000000000000" pitchFamily="2" charset="0"/>
                <a:ea typeface="Roboto" panose="02000000000000000000" pitchFamily="2" charset="0"/>
              </a:rPr>
              <a:t>Lorem ipsum dolor sit amet, </a:t>
            </a:r>
            <a:r>
              <a:rPr lang="en-US" sz="1000" dirty="0" err="1">
                <a:solidFill>
                  <a:schemeClr val="bg1"/>
                </a:solidFill>
                <a:latin typeface="Roboto" panose="02000000000000000000" pitchFamily="2" charset="0"/>
                <a:ea typeface="Roboto" panose="02000000000000000000" pitchFamily="2" charset="0"/>
              </a:rPr>
              <a:t>consectetuer</a:t>
            </a:r>
            <a:r>
              <a:rPr lang="en-US" sz="1000" dirty="0">
                <a:solidFill>
                  <a:schemeClr val="bg1"/>
                </a:solidFill>
                <a:latin typeface="Roboto" panose="02000000000000000000" pitchFamily="2" charset="0"/>
                <a:ea typeface="Roboto" panose="02000000000000000000" pitchFamily="2" charset="0"/>
              </a:rPr>
              <a:t> adipiscing elit. Aenean commodo ligula eget dolor. Aenean massa</a:t>
            </a:r>
            <a:r>
              <a:rPr lang="ar-EG" sz="1000" dirty="0">
                <a:solidFill>
                  <a:schemeClr val="bg1"/>
                </a:solidFill>
                <a:latin typeface="Roboto" panose="02000000000000000000" pitchFamily="2" charset="0"/>
                <a:ea typeface="Roboto" panose="02000000000000000000" pitchFamily="2" charset="0"/>
              </a:rPr>
              <a:t>.</a:t>
            </a:r>
            <a:endParaRPr lang="en-US" sz="1000" dirty="0">
              <a:solidFill>
                <a:schemeClr val="bg1"/>
              </a:solidFill>
              <a:latin typeface="Roboto" panose="02000000000000000000" pitchFamily="2" charset="0"/>
              <a:ea typeface="Roboto" panose="02000000000000000000" pitchFamily="2" charset="0"/>
            </a:endParaRPr>
          </a:p>
        </p:txBody>
      </p:sp>
      <p:sp>
        <p:nvSpPr>
          <p:cNvPr id="194" name="Graphic 191">
            <a:extLst>
              <a:ext uri="{FF2B5EF4-FFF2-40B4-BE49-F238E27FC236}">
                <a16:creationId xmlns:a16="http://schemas.microsoft.com/office/drawing/2014/main" id="{B7FB2BF1-F622-4B53-A5FC-8A99F45C8C26}"/>
              </a:ext>
            </a:extLst>
          </p:cNvPr>
          <p:cNvSpPr/>
          <p:nvPr/>
        </p:nvSpPr>
        <p:spPr>
          <a:xfrm>
            <a:off x="4814460" y="4760354"/>
            <a:ext cx="532002" cy="556188"/>
          </a:xfrm>
          <a:custGeom>
            <a:avLst/>
            <a:gdLst>
              <a:gd name="connsiteX0" fmla="*/ 124803 w 728864"/>
              <a:gd name="connsiteY0" fmla="*/ 575364 h 762000"/>
              <a:gd name="connsiteX1" fmla="*/ 265708 w 728864"/>
              <a:gd name="connsiteY1" fmla="*/ 575364 h 762000"/>
              <a:gd name="connsiteX2" fmla="*/ 247130 w 728864"/>
              <a:gd name="connsiteY2" fmla="*/ 497481 h 762000"/>
              <a:gd name="connsiteX3" fmla="*/ 394894 w 728864"/>
              <a:gd name="connsiteY3" fmla="*/ 339428 h 762000"/>
              <a:gd name="connsiteX4" fmla="*/ 462768 w 728864"/>
              <a:gd name="connsiteY4" fmla="*/ 357667 h 762000"/>
              <a:gd name="connsiteX5" fmla="*/ 513363 w 728864"/>
              <a:gd name="connsiteY5" fmla="*/ 406451 h 762000"/>
              <a:gd name="connsiteX6" fmla="*/ 563928 w 728864"/>
              <a:gd name="connsiteY6" fmla="*/ 357614 h 762000"/>
              <a:gd name="connsiteX7" fmla="*/ 631831 w 728864"/>
              <a:gd name="connsiteY7" fmla="*/ 339428 h 762000"/>
              <a:gd name="connsiteX8" fmla="*/ 660412 w 728864"/>
              <a:gd name="connsiteY8" fmla="*/ 342428 h 762000"/>
              <a:gd name="connsiteX9" fmla="*/ 688994 w 728864"/>
              <a:gd name="connsiteY9" fmla="*/ 323708 h 762000"/>
              <a:gd name="connsiteX10" fmla="*/ 696706 w 728864"/>
              <a:gd name="connsiteY10" fmla="*/ 314119 h 762000"/>
              <a:gd name="connsiteX11" fmla="*/ 697568 w 728864"/>
              <a:gd name="connsiteY11" fmla="*/ 301843 h 762000"/>
              <a:gd name="connsiteX12" fmla="*/ 660556 w 728864"/>
              <a:gd name="connsiteY12" fmla="*/ 154651 h 762000"/>
              <a:gd name="connsiteX13" fmla="*/ 650378 w 728864"/>
              <a:gd name="connsiteY13" fmla="*/ 133075 h 762000"/>
              <a:gd name="connsiteX14" fmla="*/ 632689 w 728864"/>
              <a:gd name="connsiteY14" fmla="*/ 117067 h 762000"/>
              <a:gd name="connsiteX15" fmla="*/ 441482 w 728864"/>
              <a:gd name="connsiteY15" fmla="*/ 2742 h 762000"/>
              <a:gd name="connsiteX16" fmla="*/ 427887 w 728864"/>
              <a:gd name="connsiteY16" fmla="*/ 233 h 762000"/>
              <a:gd name="connsiteX17" fmla="*/ 415616 w 728864"/>
              <a:gd name="connsiteY17" fmla="*/ 6601 h 762000"/>
              <a:gd name="connsiteX18" fmla="*/ 349022 w 728864"/>
              <a:gd name="connsiteY18" fmla="*/ 40613 h 762000"/>
              <a:gd name="connsiteX19" fmla="*/ 283817 w 728864"/>
              <a:gd name="connsiteY19" fmla="*/ 7821 h 762000"/>
              <a:gd name="connsiteX20" fmla="*/ 283817 w 728864"/>
              <a:gd name="connsiteY20" fmla="*/ 7821 h 762000"/>
              <a:gd name="connsiteX21" fmla="*/ 283142 w 728864"/>
              <a:gd name="connsiteY21" fmla="*/ 7172 h 762000"/>
              <a:gd name="connsiteX22" fmla="*/ 270922 w 728864"/>
              <a:gd name="connsiteY22" fmla="*/ 652 h 762000"/>
              <a:gd name="connsiteX23" fmla="*/ 257276 w 728864"/>
              <a:gd name="connsiteY23" fmla="*/ 3029 h 762000"/>
              <a:gd name="connsiteX24" fmla="*/ 66069 w 728864"/>
              <a:gd name="connsiteY24" fmla="*/ 117353 h 762000"/>
              <a:gd name="connsiteX25" fmla="*/ 47986 w 728864"/>
              <a:gd name="connsiteY25" fmla="*/ 133261 h 762000"/>
              <a:gd name="connsiteX26" fmla="*/ 37488 w 728864"/>
              <a:gd name="connsiteY26" fmla="*/ 154936 h 762000"/>
              <a:gd name="connsiteX27" fmla="*/ 618 w 728864"/>
              <a:gd name="connsiteY27" fmla="*/ 302129 h 762000"/>
              <a:gd name="connsiteX28" fmla="*/ 1359 w 728864"/>
              <a:gd name="connsiteY28" fmla="*/ 314402 h 762000"/>
              <a:gd name="connsiteX29" fmla="*/ 9050 w 728864"/>
              <a:gd name="connsiteY29" fmla="*/ 323994 h 762000"/>
              <a:gd name="connsiteX30" fmla="*/ 124089 w 728864"/>
              <a:gd name="connsiteY30" fmla="*/ 399734 h 762000"/>
              <a:gd name="connsiteX31" fmla="*/ 124803 w 728864"/>
              <a:gd name="connsiteY31" fmla="*/ 575364 h 762000"/>
              <a:gd name="connsiteX32" fmla="*/ 349593 w 728864"/>
              <a:gd name="connsiteY32" fmla="*/ 81912 h 762000"/>
              <a:gd name="connsiteX33" fmla="*/ 410043 w 728864"/>
              <a:gd name="connsiteY33" fmla="*/ 63477 h 762000"/>
              <a:gd name="connsiteX34" fmla="*/ 394862 w 728864"/>
              <a:gd name="connsiteY34" fmla="*/ 100873 h 762000"/>
              <a:gd name="connsiteX35" fmla="*/ 360168 w 728864"/>
              <a:gd name="connsiteY35" fmla="*/ 121497 h 762000"/>
              <a:gd name="connsiteX36" fmla="*/ 334108 w 728864"/>
              <a:gd name="connsiteY36" fmla="*/ 120306 h 762000"/>
              <a:gd name="connsiteX37" fmla="*/ 310914 w 728864"/>
              <a:gd name="connsiteY37" fmla="*/ 108364 h 762000"/>
              <a:gd name="connsiteX38" fmla="*/ 294807 w 728864"/>
              <a:gd name="connsiteY38" fmla="*/ 87843 h 762000"/>
              <a:gd name="connsiteX39" fmla="*/ 288715 w 728864"/>
              <a:gd name="connsiteY39" fmla="*/ 62477 h 762000"/>
              <a:gd name="connsiteX40" fmla="*/ 349593 w 728864"/>
              <a:gd name="connsiteY40" fmla="*/ 81912 h 762000"/>
              <a:gd name="connsiteX41" fmla="*/ 291717 w 728864"/>
              <a:gd name="connsiteY41" fmla="*/ 616093 h 762000"/>
              <a:gd name="connsiteX42" fmla="*/ 124803 w 728864"/>
              <a:gd name="connsiteY42" fmla="*/ 616093 h 762000"/>
              <a:gd name="connsiteX43" fmla="*/ 124803 w 728864"/>
              <a:gd name="connsiteY43" fmla="*/ 677543 h 762000"/>
              <a:gd name="connsiteX44" fmla="*/ 130789 w 728864"/>
              <a:gd name="connsiteY44" fmla="*/ 691993 h 762000"/>
              <a:gd name="connsiteX45" fmla="*/ 145238 w 728864"/>
              <a:gd name="connsiteY45" fmla="*/ 697979 h 762000"/>
              <a:gd name="connsiteX46" fmla="*/ 371601 w 728864"/>
              <a:gd name="connsiteY46" fmla="*/ 697979 h 762000"/>
              <a:gd name="connsiteX47" fmla="*/ 291717 w 728864"/>
              <a:gd name="connsiteY47" fmla="*/ 616093 h 762000"/>
              <a:gd name="connsiteX48" fmla="*/ 612968 w 728864"/>
              <a:gd name="connsiteY48" fmla="*/ 387445 h 762000"/>
              <a:gd name="connsiteX49" fmla="*/ 619971 w 728864"/>
              <a:gd name="connsiteY49" fmla="*/ 387445 h 762000"/>
              <a:gd name="connsiteX50" fmla="*/ 728865 w 728864"/>
              <a:gd name="connsiteY50" fmla="*/ 505057 h 762000"/>
              <a:gd name="connsiteX51" fmla="*/ 571669 w 728864"/>
              <a:gd name="connsiteY51" fmla="*/ 713127 h 762000"/>
              <a:gd name="connsiteX52" fmla="*/ 514506 w 728864"/>
              <a:gd name="connsiteY52" fmla="*/ 762001 h 762000"/>
              <a:gd name="connsiteX53" fmla="*/ 512935 w 728864"/>
              <a:gd name="connsiteY53" fmla="*/ 762001 h 762000"/>
              <a:gd name="connsiteX54" fmla="*/ 475011 w 728864"/>
              <a:gd name="connsiteY54" fmla="*/ 729530 h 762000"/>
              <a:gd name="connsiteX55" fmla="*/ 455772 w 728864"/>
              <a:gd name="connsiteY55" fmla="*/ 713127 h 762000"/>
              <a:gd name="connsiteX56" fmla="*/ 450350 w 728864"/>
              <a:gd name="connsiteY56" fmla="*/ 708531 h 762000"/>
              <a:gd name="connsiteX57" fmla="*/ 423333 w 728864"/>
              <a:gd name="connsiteY57" fmla="*/ 685404 h 762000"/>
              <a:gd name="connsiteX58" fmla="*/ 345878 w 728864"/>
              <a:gd name="connsiteY58" fmla="*/ 611808 h 762000"/>
              <a:gd name="connsiteX59" fmla="*/ 318583 w 728864"/>
              <a:gd name="connsiteY59" fmla="*/ 575080 h 762000"/>
              <a:gd name="connsiteX60" fmla="*/ 298148 w 728864"/>
              <a:gd name="connsiteY60" fmla="*/ 505057 h 762000"/>
              <a:gd name="connsiteX61" fmla="*/ 406756 w 728864"/>
              <a:gd name="connsiteY61" fmla="*/ 387160 h 762000"/>
              <a:gd name="connsiteX62" fmla="*/ 502502 w 728864"/>
              <a:gd name="connsiteY62" fmla="*/ 452468 h 762000"/>
              <a:gd name="connsiteX63" fmla="*/ 513363 w 728864"/>
              <a:gd name="connsiteY63" fmla="*/ 473047 h 762000"/>
              <a:gd name="connsiteX64" fmla="*/ 524081 w 728864"/>
              <a:gd name="connsiteY64" fmla="*/ 452468 h 762000"/>
              <a:gd name="connsiteX65" fmla="*/ 612968 w 728864"/>
              <a:gd name="connsiteY65" fmla="*/ 387445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28864" h="762000">
                <a:moveTo>
                  <a:pt x="124803" y="575364"/>
                </a:moveTo>
                <a:lnTo>
                  <a:pt x="265708" y="575364"/>
                </a:lnTo>
                <a:cubicBezTo>
                  <a:pt x="253456" y="551233"/>
                  <a:pt x="247090" y="524544"/>
                  <a:pt x="247130" y="497481"/>
                </a:cubicBezTo>
                <a:cubicBezTo>
                  <a:pt x="247130" y="408880"/>
                  <a:pt x="312152" y="339428"/>
                  <a:pt x="394894" y="339428"/>
                </a:cubicBezTo>
                <a:cubicBezTo>
                  <a:pt x="418697" y="339671"/>
                  <a:pt x="442050" y="345946"/>
                  <a:pt x="462768" y="357667"/>
                </a:cubicBezTo>
                <a:cubicBezTo>
                  <a:pt x="483487" y="369389"/>
                  <a:pt x="500894" y="386173"/>
                  <a:pt x="513363" y="406451"/>
                </a:cubicBezTo>
                <a:cubicBezTo>
                  <a:pt x="525802" y="386145"/>
                  <a:pt x="543202" y="369339"/>
                  <a:pt x="563928" y="357614"/>
                </a:cubicBezTo>
                <a:cubicBezTo>
                  <a:pt x="584652" y="345889"/>
                  <a:pt x="608021" y="339631"/>
                  <a:pt x="631831" y="339428"/>
                </a:cubicBezTo>
                <a:cubicBezTo>
                  <a:pt x="641433" y="339516"/>
                  <a:pt x="651002" y="340521"/>
                  <a:pt x="660412" y="342428"/>
                </a:cubicBezTo>
                <a:lnTo>
                  <a:pt x="688994" y="323708"/>
                </a:lnTo>
                <a:cubicBezTo>
                  <a:pt x="692483" y="321373"/>
                  <a:pt x="695174" y="318027"/>
                  <a:pt x="696706" y="314119"/>
                </a:cubicBezTo>
                <a:cubicBezTo>
                  <a:pt x="698239" y="310211"/>
                  <a:pt x="698540" y="305928"/>
                  <a:pt x="697568" y="301843"/>
                </a:cubicBezTo>
                <a:lnTo>
                  <a:pt x="660556" y="154651"/>
                </a:lnTo>
                <a:cubicBezTo>
                  <a:pt x="658619" y="146858"/>
                  <a:pt x="655160" y="139525"/>
                  <a:pt x="650378" y="133075"/>
                </a:cubicBezTo>
                <a:cubicBezTo>
                  <a:pt x="645594" y="126624"/>
                  <a:pt x="639583" y="121185"/>
                  <a:pt x="632689" y="117067"/>
                </a:cubicBezTo>
                <a:lnTo>
                  <a:pt x="441482" y="2742"/>
                </a:lnTo>
                <a:cubicBezTo>
                  <a:pt x="437355" y="417"/>
                  <a:pt x="432571" y="-466"/>
                  <a:pt x="427887" y="233"/>
                </a:cubicBezTo>
                <a:cubicBezTo>
                  <a:pt x="423202" y="931"/>
                  <a:pt x="418884" y="3173"/>
                  <a:pt x="415616" y="6601"/>
                </a:cubicBezTo>
                <a:cubicBezTo>
                  <a:pt x="415616" y="6601"/>
                  <a:pt x="384177" y="40613"/>
                  <a:pt x="349022" y="40613"/>
                </a:cubicBezTo>
                <a:cubicBezTo>
                  <a:pt x="316775" y="40613"/>
                  <a:pt x="288495" y="12476"/>
                  <a:pt x="283817" y="7821"/>
                </a:cubicBezTo>
                <a:lnTo>
                  <a:pt x="283817" y="7821"/>
                </a:lnTo>
                <a:cubicBezTo>
                  <a:pt x="283395" y="7402"/>
                  <a:pt x="283166" y="7172"/>
                  <a:pt x="283142" y="7172"/>
                </a:cubicBezTo>
                <a:cubicBezTo>
                  <a:pt x="279909" y="3698"/>
                  <a:pt x="275609" y="1403"/>
                  <a:pt x="270922" y="652"/>
                </a:cubicBezTo>
                <a:cubicBezTo>
                  <a:pt x="266236" y="-99"/>
                  <a:pt x="261433" y="738"/>
                  <a:pt x="257276" y="3029"/>
                </a:cubicBezTo>
                <a:lnTo>
                  <a:pt x="66069" y="117353"/>
                </a:lnTo>
                <a:cubicBezTo>
                  <a:pt x="59043" y="121398"/>
                  <a:pt x="52894" y="126807"/>
                  <a:pt x="47986" y="133261"/>
                </a:cubicBezTo>
                <a:cubicBezTo>
                  <a:pt x="43079" y="139715"/>
                  <a:pt x="39509" y="147085"/>
                  <a:pt x="37488" y="154936"/>
                </a:cubicBezTo>
                <a:lnTo>
                  <a:pt x="618" y="302129"/>
                </a:lnTo>
                <a:cubicBezTo>
                  <a:pt x="-410" y="306198"/>
                  <a:pt x="-151" y="310486"/>
                  <a:pt x="1359" y="314402"/>
                </a:cubicBezTo>
                <a:cubicBezTo>
                  <a:pt x="2869" y="318318"/>
                  <a:pt x="5556" y="321669"/>
                  <a:pt x="9050" y="323994"/>
                </a:cubicBezTo>
                <a:lnTo>
                  <a:pt x="124089" y="399734"/>
                </a:lnTo>
                <a:lnTo>
                  <a:pt x="124803" y="575364"/>
                </a:lnTo>
                <a:close/>
                <a:moveTo>
                  <a:pt x="349593" y="81912"/>
                </a:moveTo>
                <a:cubicBezTo>
                  <a:pt x="371030" y="81291"/>
                  <a:pt x="391907" y="74924"/>
                  <a:pt x="410043" y="63477"/>
                </a:cubicBezTo>
                <a:cubicBezTo>
                  <a:pt x="409198" y="77265"/>
                  <a:pt x="403866" y="90398"/>
                  <a:pt x="394862" y="100873"/>
                </a:cubicBezTo>
                <a:cubicBezTo>
                  <a:pt x="385857" y="111349"/>
                  <a:pt x="373673" y="118592"/>
                  <a:pt x="360168" y="121497"/>
                </a:cubicBezTo>
                <a:cubicBezTo>
                  <a:pt x="351497" y="122979"/>
                  <a:pt x="342609" y="122572"/>
                  <a:pt x="334108" y="120306"/>
                </a:cubicBezTo>
                <a:cubicBezTo>
                  <a:pt x="325608" y="118039"/>
                  <a:pt x="317697" y="113967"/>
                  <a:pt x="310914" y="108364"/>
                </a:cubicBezTo>
                <a:cubicBezTo>
                  <a:pt x="304132" y="102762"/>
                  <a:pt x="298638" y="95762"/>
                  <a:pt x="294807" y="87843"/>
                </a:cubicBezTo>
                <a:cubicBezTo>
                  <a:pt x="290976" y="79924"/>
                  <a:pt x="288898" y="71273"/>
                  <a:pt x="288715" y="62477"/>
                </a:cubicBezTo>
                <a:cubicBezTo>
                  <a:pt x="306848" y="74403"/>
                  <a:pt x="327905" y="81125"/>
                  <a:pt x="349593" y="81912"/>
                </a:cubicBezTo>
                <a:close/>
                <a:moveTo>
                  <a:pt x="291717" y="616093"/>
                </a:moveTo>
                <a:lnTo>
                  <a:pt x="124803" y="616093"/>
                </a:lnTo>
                <a:lnTo>
                  <a:pt x="124803" y="677543"/>
                </a:lnTo>
                <a:cubicBezTo>
                  <a:pt x="124803" y="682962"/>
                  <a:pt x="126956" y="688160"/>
                  <a:pt x="130789" y="691993"/>
                </a:cubicBezTo>
                <a:cubicBezTo>
                  <a:pt x="134621" y="695825"/>
                  <a:pt x="139818" y="697979"/>
                  <a:pt x="145238" y="697979"/>
                </a:cubicBezTo>
                <a:lnTo>
                  <a:pt x="371601" y="697979"/>
                </a:lnTo>
                <a:cubicBezTo>
                  <a:pt x="342581" y="673124"/>
                  <a:pt x="315845" y="645720"/>
                  <a:pt x="291717" y="616093"/>
                </a:cubicBezTo>
                <a:close/>
                <a:moveTo>
                  <a:pt x="612968" y="387445"/>
                </a:moveTo>
                <a:lnTo>
                  <a:pt x="619971" y="387445"/>
                </a:lnTo>
                <a:cubicBezTo>
                  <a:pt x="680705" y="387445"/>
                  <a:pt x="728865" y="439178"/>
                  <a:pt x="728865" y="505057"/>
                </a:cubicBezTo>
                <a:cubicBezTo>
                  <a:pt x="728865" y="579225"/>
                  <a:pt x="666701" y="632529"/>
                  <a:pt x="571669" y="713127"/>
                </a:cubicBezTo>
                <a:cubicBezTo>
                  <a:pt x="553377" y="728419"/>
                  <a:pt x="534513" y="744423"/>
                  <a:pt x="514506" y="762001"/>
                </a:cubicBezTo>
                <a:lnTo>
                  <a:pt x="512935" y="762001"/>
                </a:lnTo>
                <a:cubicBezTo>
                  <a:pt x="499764" y="750594"/>
                  <a:pt x="487136" y="739848"/>
                  <a:pt x="475011" y="729530"/>
                </a:cubicBezTo>
                <a:cubicBezTo>
                  <a:pt x="468453" y="723949"/>
                  <a:pt x="462043" y="718495"/>
                  <a:pt x="455772" y="713127"/>
                </a:cubicBezTo>
                <a:cubicBezTo>
                  <a:pt x="453953" y="711585"/>
                  <a:pt x="452145" y="710053"/>
                  <a:pt x="450350" y="708531"/>
                </a:cubicBezTo>
                <a:cubicBezTo>
                  <a:pt x="440998" y="700609"/>
                  <a:pt x="431965" y="692956"/>
                  <a:pt x="423333" y="685404"/>
                </a:cubicBezTo>
                <a:cubicBezTo>
                  <a:pt x="395848" y="662688"/>
                  <a:pt x="369967" y="638097"/>
                  <a:pt x="345878" y="611808"/>
                </a:cubicBezTo>
                <a:cubicBezTo>
                  <a:pt x="335645" y="600451"/>
                  <a:pt x="326506" y="588154"/>
                  <a:pt x="318583" y="575080"/>
                </a:cubicBezTo>
                <a:cubicBezTo>
                  <a:pt x="305477" y="554056"/>
                  <a:pt x="298407" y="529831"/>
                  <a:pt x="298148" y="505057"/>
                </a:cubicBezTo>
                <a:cubicBezTo>
                  <a:pt x="298148" y="438892"/>
                  <a:pt x="345878" y="387160"/>
                  <a:pt x="406756" y="387160"/>
                </a:cubicBezTo>
                <a:cubicBezTo>
                  <a:pt x="457487" y="387160"/>
                  <a:pt x="486783" y="422600"/>
                  <a:pt x="502502" y="452468"/>
                </a:cubicBezTo>
                <a:lnTo>
                  <a:pt x="513363" y="473047"/>
                </a:lnTo>
                <a:lnTo>
                  <a:pt x="524081" y="452468"/>
                </a:lnTo>
                <a:cubicBezTo>
                  <a:pt x="539086" y="424030"/>
                  <a:pt x="566524" y="390447"/>
                  <a:pt x="612968" y="387445"/>
                </a:cubicBezTo>
                <a:close/>
              </a:path>
            </a:pathLst>
          </a:custGeom>
          <a:solidFill>
            <a:schemeClr val="bg1"/>
          </a:solidFill>
          <a:ln w="9525" cap="flat">
            <a:noFill/>
            <a:prstDash val="solid"/>
            <a:miter/>
          </a:ln>
        </p:spPr>
        <p:txBody>
          <a:bodyPr rtlCol="0" anchor="ctr"/>
          <a:lstStyle/>
          <a:p>
            <a:endParaRPr lang="en-US"/>
          </a:p>
        </p:txBody>
      </p:sp>
      <p:sp>
        <p:nvSpPr>
          <p:cNvPr id="195" name="Graphic 187">
            <a:extLst>
              <a:ext uri="{FF2B5EF4-FFF2-40B4-BE49-F238E27FC236}">
                <a16:creationId xmlns:a16="http://schemas.microsoft.com/office/drawing/2014/main" id="{02D8398F-EF9D-4CB9-BCB2-A78240F09140}"/>
              </a:ext>
            </a:extLst>
          </p:cNvPr>
          <p:cNvSpPr/>
          <p:nvPr/>
        </p:nvSpPr>
        <p:spPr>
          <a:xfrm>
            <a:off x="6958165" y="4678413"/>
            <a:ext cx="481968" cy="502404"/>
          </a:xfrm>
          <a:custGeom>
            <a:avLst/>
            <a:gdLst>
              <a:gd name="connsiteX0" fmla="*/ 638272 w 731003"/>
              <a:gd name="connsiteY0" fmla="*/ 0 h 762000"/>
              <a:gd name="connsiteX1" fmla="*/ 92732 w 731003"/>
              <a:gd name="connsiteY1" fmla="*/ 0 h 762000"/>
              <a:gd name="connsiteX2" fmla="*/ 57255 w 731003"/>
              <a:gd name="connsiteY2" fmla="*/ 7012 h 762000"/>
              <a:gd name="connsiteX3" fmla="*/ 27168 w 731003"/>
              <a:gd name="connsiteY3" fmla="*/ 27077 h 762000"/>
              <a:gd name="connsiteX4" fmla="*/ 7061 w 731003"/>
              <a:gd name="connsiteY4" fmla="*/ 57135 h 762000"/>
              <a:gd name="connsiteX5" fmla="*/ 0 w 731003"/>
              <a:gd name="connsiteY5" fmla="*/ 92602 h 762000"/>
              <a:gd name="connsiteX6" fmla="*/ 0 w 731003"/>
              <a:gd name="connsiteY6" fmla="*/ 669398 h 762000"/>
              <a:gd name="connsiteX7" fmla="*/ 27206 w 731003"/>
              <a:gd name="connsiteY7" fmla="*/ 734885 h 762000"/>
              <a:gd name="connsiteX8" fmla="*/ 92732 w 731003"/>
              <a:gd name="connsiteY8" fmla="*/ 762000 h 762000"/>
              <a:gd name="connsiteX9" fmla="*/ 638272 w 731003"/>
              <a:gd name="connsiteY9" fmla="*/ 762000 h 762000"/>
              <a:gd name="connsiteX10" fmla="*/ 703798 w 731003"/>
              <a:gd name="connsiteY10" fmla="*/ 734885 h 762000"/>
              <a:gd name="connsiteX11" fmla="*/ 731004 w 731003"/>
              <a:gd name="connsiteY11" fmla="*/ 669398 h 762000"/>
              <a:gd name="connsiteX12" fmla="*/ 731004 w 731003"/>
              <a:gd name="connsiteY12" fmla="*/ 92602 h 762000"/>
              <a:gd name="connsiteX13" fmla="*/ 723942 w 731003"/>
              <a:gd name="connsiteY13" fmla="*/ 57135 h 762000"/>
              <a:gd name="connsiteX14" fmla="*/ 703835 w 731003"/>
              <a:gd name="connsiteY14" fmla="*/ 27077 h 762000"/>
              <a:gd name="connsiteX15" fmla="*/ 673749 w 731003"/>
              <a:gd name="connsiteY15" fmla="*/ 7012 h 762000"/>
              <a:gd name="connsiteX16" fmla="*/ 638272 w 731003"/>
              <a:gd name="connsiteY16" fmla="*/ 0 h 762000"/>
              <a:gd name="connsiteX17" fmla="*/ 638272 w 731003"/>
              <a:gd name="connsiteY17" fmla="*/ 0 h 762000"/>
              <a:gd name="connsiteX18" fmla="*/ 652091 w 731003"/>
              <a:gd name="connsiteY18" fmla="*/ 624582 h 762000"/>
              <a:gd name="connsiteX19" fmla="*/ 203028 w 731003"/>
              <a:gd name="connsiteY19" fmla="*/ 624582 h 762000"/>
              <a:gd name="connsiteX20" fmla="*/ 174675 w 731003"/>
              <a:gd name="connsiteY20" fmla="*/ 651462 h 762000"/>
              <a:gd name="connsiteX21" fmla="*/ 135775 w 731003"/>
              <a:gd name="connsiteY21" fmla="*/ 655096 h 762000"/>
              <a:gd name="connsiteX22" fmla="*/ 102933 w 731003"/>
              <a:gd name="connsiteY22" fmla="*/ 633934 h 762000"/>
              <a:gd name="connsiteX23" fmla="*/ 90169 w 731003"/>
              <a:gd name="connsiteY23" fmla="*/ 597008 h 762000"/>
              <a:gd name="connsiteX24" fmla="*/ 102933 w 731003"/>
              <a:gd name="connsiteY24" fmla="*/ 560082 h 762000"/>
              <a:gd name="connsiteX25" fmla="*/ 135775 w 731003"/>
              <a:gd name="connsiteY25" fmla="*/ 538919 h 762000"/>
              <a:gd name="connsiteX26" fmla="*/ 174675 w 731003"/>
              <a:gd name="connsiteY26" fmla="*/ 542554 h 762000"/>
              <a:gd name="connsiteX27" fmla="*/ 203028 w 731003"/>
              <a:gd name="connsiteY27" fmla="*/ 569434 h 762000"/>
              <a:gd name="connsiteX28" fmla="*/ 652091 w 731003"/>
              <a:gd name="connsiteY28" fmla="*/ 569434 h 762000"/>
              <a:gd name="connsiteX29" fmla="*/ 652091 w 731003"/>
              <a:gd name="connsiteY29" fmla="*/ 624582 h 762000"/>
              <a:gd name="connsiteX30" fmla="*/ 592293 w 731003"/>
              <a:gd name="connsiteY30" fmla="*/ 440798 h 762000"/>
              <a:gd name="connsiteX31" fmla="*/ 561195 w 731003"/>
              <a:gd name="connsiteY31" fmla="*/ 432052 h 762000"/>
              <a:gd name="connsiteX32" fmla="*/ 539212 w 731003"/>
              <a:gd name="connsiteY32" fmla="*/ 408381 h 762000"/>
              <a:gd name="connsiteX33" fmla="*/ 89890 w 731003"/>
              <a:gd name="connsiteY33" fmla="*/ 408381 h 762000"/>
              <a:gd name="connsiteX34" fmla="*/ 89890 w 731003"/>
              <a:gd name="connsiteY34" fmla="*/ 353361 h 762000"/>
              <a:gd name="connsiteX35" fmla="*/ 539212 w 731003"/>
              <a:gd name="connsiteY35" fmla="*/ 353361 h 762000"/>
              <a:gd name="connsiteX36" fmla="*/ 560402 w 731003"/>
              <a:gd name="connsiteY36" fmla="*/ 330382 h 762000"/>
              <a:gd name="connsiteX37" fmla="*/ 590292 w 731003"/>
              <a:gd name="connsiteY37" fmla="*/ 321235 h 762000"/>
              <a:gd name="connsiteX38" fmla="*/ 620713 w 731003"/>
              <a:gd name="connsiteY38" fmla="*/ 328417 h 762000"/>
              <a:gd name="connsiteX39" fmla="*/ 643355 w 731003"/>
              <a:gd name="connsiteY39" fmla="*/ 349969 h 762000"/>
              <a:gd name="connsiteX40" fmla="*/ 652028 w 731003"/>
              <a:gd name="connsiteY40" fmla="*/ 379999 h 762000"/>
              <a:gd name="connsiteX41" fmla="*/ 644364 w 731003"/>
              <a:gd name="connsiteY41" fmla="*/ 410303 h 762000"/>
              <a:gd name="connsiteX42" fmla="*/ 622458 w 731003"/>
              <a:gd name="connsiteY42" fmla="*/ 432600 h 762000"/>
              <a:gd name="connsiteX43" fmla="*/ 592293 w 731003"/>
              <a:gd name="connsiteY43" fmla="*/ 440798 h 762000"/>
              <a:gd name="connsiteX44" fmla="*/ 592293 w 731003"/>
              <a:gd name="connsiteY44" fmla="*/ 440798 h 762000"/>
              <a:gd name="connsiteX45" fmla="*/ 652091 w 731003"/>
              <a:gd name="connsiteY45" fmla="*/ 192954 h 762000"/>
              <a:gd name="connsiteX46" fmla="*/ 203028 w 731003"/>
              <a:gd name="connsiteY46" fmla="*/ 192954 h 762000"/>
              <a:gd name="connsiteX47" fmla="*/ 174645 w 731003"/>
              <a:gd name="connsiteY47" fmla="*/ 219973 h 762000"/>
              <a:gd name="connsiteX48" fmla="*/ 135633 w 731003"/>
              <a:gd name="connsiteY48" fmla="*/ 223676 h 762000"/>
              <a:gd name="connsiteX49" fmla="*/ 102674 w 731003"/>
              <a:gd name="connsiteY49" fmla="*/ 202478 h 762000"/>
              <a:gd name="connsiteX50" fmla="*/ 89862 w 731003"/>
              <a:gd name="connsiteY50" fmla="*/ 165445 h 762000"/>
              <a:gd name="connsiteX51" fmla="*/ 102674 w 731003"/>
              <a:gd name="connsiteY51" fmla="*/ 128411 h 762000"/>
              <a:gd name="connsiteX52" fmla="*/ 135633 w 731003"/>
              <a:gd name="connsiteY52" fmla="*/ 107213 h 762000"/>
              <a:gd name="connsiteX53" fmla="*/ 174645 w 731003"/>
              <a:gd name="connsiteY53" fmla="*/ 110916 h 762000"/>
              <a:gd name="connsiteX54" fmla="*/ 203028 w 731003"/>
              <a:gd name="connsiteY54" fmla="*/ 137935 h 762000"/>
              <a:gd name="connsiteX55" fmla="*/ 652091 w 731003"/>
              <a:gd name="connsiteY55" fmla="*/ 137935 h 762000"/>
              <a:gd name="connsiteX56" fmla="*/ 652091 w 731003"/>
              <a:gd name="connsiteY56" fmla="*/ 19295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31003" h="762000">
                <a:moveTo>
                  <a:pt x="638272" y="0"/>
                </a:moveTo>
                <a:lnTo>
                  <a:pt x="92732" y="0"/>
                </a:lnTo>
                <a:cubicBezTo>
                  <a:pt x="80560" y="-17"/>
                  <a:pt x="68505" y="2366"/>
                  <a:pt x="57255" y="7012"/>
                </a:cubicBezTo>
                <a:cubicBezTo>
                  <a:pt x="46005" y="11658"/>
                  <a:pt x="35781" y="18477"/>
                  <a:pt x="27168" y="27077"/>
                </a:cubicBezTo>
                <a:cubicBezTo>
                  <a:pt x="18556" y="35678"/>
                  <a:pt x="11723" y="45892"/>
                  <a:pt x="7061" y="57135"/>
                </a:cubicBezTo>
                <a:cubicBezTo>
                  <a:pt x="2399" y="68379"/>
                  <a:pt x="0" y="80431"/>
                  <a:pt x="0" y="92602"/>
                </a:cubicBezTo>
                <a:lnTo>
                  <a:pt x="0" y="669398"/>
                </a:lnTo>
                <a:cubicBezTo>
                  <a:pt x="34" y="693970"/>
                  <a:pt x="9819" y="717523"/>
                  <a:pt x="27206" y="734885"/>
                </a:cubicBezTo>
                <a:cubicBezTo>
                  <a:pt x="44593" y="752248"/>
                  <a:pt x="68160" y="762000"/>
                  <a:pt x="92732" y="762000"/>
                </a:cubicBezTo>
                <a:lnTo>
                  <a:pt x="638272" y="762000"/>
                </a:lnTo>
                <a:cubicBezTo>
                  <a:pt x="662844" y="762000"/>
                  <a:pt x="686411" y="752248"/>
                  <a:pt x="703798" y="734885"/>
                </a:cubicBezTo>
                <a:cubicBezTo>
                  <a:pt x="721184" y="717523"/>
                  <a:pt x="730970" y="693970"/>
                  <a:pt x="731004" y="669398"/>
                </a:cubicBezTo>
                <a:lnTo>
                  <a:pt x="731004" y="92602"/>
                </a:lnTo>
                <a:cubicBezTo>
                  <a:pt x="731004" y="80431"/>
                  <a:pt x="728603" y="68379"/>
                  <a:pt x="723942" y="57135"/>
                </a:cubicBezTo>
                <a:cubicBezTo>
                  <a:pt x="719280" y="45892"/>
                  <a:pt x="712448" y="35678"/>
                  <a:pt x="703835" y="27077"/>
                </a:cubicBezTo>
                <a:cubicBezTo>
                  <a:pt x="695222" y="18477"/>
                  <a:pt x="684999" y="11658"/>
                  <a:pt x="673749" y="7012"/>
                </a:cubicBezTo>
                <a:cubicBezTo>
                  <a:pt x="662499" y="2366"/>
                  <a:pt x="650443" y="-17"/>
                  <a:pt x="638272" y="0"/>
                </a:cubicBezTo>
                <a:lnTo>
                  <a:pt x="638272" y="0"/>
                </a:lnTo>
                <a:close/>
                <a:moveTo>
                  <a:pt x="652091" y="624582"/>
                </a:moveTo>
                <a:lnTo>
                  <a:pt x="203028" y="624582"/>
                </a:lnTo>
                <a:cubicBezTo>
                  <a:pt x="196853" y="636463"/>
                  <a:pt x="186869" y="645929"/>
                  <a:pt x="174675" y="651462"/>
                </a:cubicBezTo>
                <a:cubicBezTo>
                  <a:pt x="162481" y="656995"/>
                  <a:pt x="148782" y="658275"/>
                  <a:pt x="135775" y="655096"/>
                </a:cubicBezTo>
                <a:cubicBezTo>
                  <a:pt x="122767" y="651919"/>
                  <a:pt x="111202" y="644466"/>
                  <a:pt x="102933" y="633934"/>
                </a:cubicBezTo>
                <a:cubicBezTo>
                  <a:pt x="94664" y="623402"/>
                  <a:pt x="90169" y="610398"/>
                  <a:pt x="90169" y="597008"/>
                </a:cubicBezTo>
                <a:cubicBezTo>
                  <a:pt x="90169" y="583617"/>
                  <a:pt x="94664" y="570614"/>
                  <a:pt x="102933" y="560082"/>
                </a:cubicBezTo>
                <a:cubicBezTo>
                  <a:pt x="111202" y="549549"/>
                  <a:pt x="122767" y="542097"/>
                  <a:pt x="135775" y="538919"/>
                </a:cubicBezTo>
                <a:cubicBezTo>
                  <a:pt x="148782" y="535740"/>
                  <a:pt x="162481" y="537021"/>
                  <a:pt x="174675" y="542554"/>
                </a:cubicBezTo>
                <a:cubicBezTo>
                  <a:pt x="186869" y="548086"/>
                  <a:pt x="196853" y="557552"/>
                  <a:pt x="203028" y="569434"/>
                </a:cubicBezTo>
                <a:lnTo>
                  <a:pt x="652091" y="569434"/>
                </a:lnTo>
                <a:lnTo>
                  <a:pt x="652091" y="624582"/>
                </a:lnTo>
                <a:close/>
                <a:moveTo>
                  <a:pt x="592293" y="440798"/>
                </a:moveTo>
                <a:cubicBezTo>
                  <a:pt x="581320" y="440798"/>
                  <a:pt x="570560" y="437772"/>
                  <a:pt x="561195" y="432052"/>
                </a:cubicBezTo>
                <a:cubicBezTo>
                  <a:pt x="551830" y="426333"/>
                  <a:pt x="544223" y="418142"/>
                  <a:pt x="539212" y="408381"/>
                </a:cubicBezTo>
                <a:lnTo>
                  <a:pt x="89890" y="408381"/>
                </a:lnTo>
                <a:lnTo>
                  <a:pt x="89890" y="353361"/>
                </a:lnTo>
                <a:lnTo>
                  <a:pt x="539212" y="353361"/>
                </a:lnTo>
                <a:cubicBezTo>
                  <a:pt x="544113" y="343958"/>
                  <a:pt x="551426" y="336028"/>
                  <a:pt x="560402" y="330382"/>
                </a:cubicBezTo>
                <a:cubicBezTo>
                  <a:pt x="569378" y="324737"/>
                  <a:pt x="579693" y="321579"/>
                  <a:pt x="590292" y="321235"/>
                </a:cubicBezTo>
                <a:cubicBezTo>
                  <a:pt x="600889" y="320889"/>
                  <a:pt x="611389" y="323368"/>
                  <a:pt x="620713" y="328417"/>
                </a:cubicBezTo>
                <a:cubicBezTo>
                  <a:pt x="630038" y="333467"/>
                  <a:pt x="637851" y="340905"/>
                  <a:pt x="643355" y="349969"/>
                </a:cubicBezTo>
                <a:cubicBezTo>
                  <a:pt x="648857" y="359033"/>
                  <a:pt x="651851" y="369397"/>
                  <a:pt x="652028" y="379999"/>
                </a:cubicBezTo>
                <a:cubicBezTo>
                  <a:pt x="652205" y="390601"/>
                  <a:pt x="649560" y="401060"/>
                  <a:pt x="644364" y="410303"/>
                </a:cubicBezTo>
                <a:cubicBezTo>
                  <a:pt x="639169" y="419547"/>
                  <a:pt x="631608" y="427242"/>
                  <a:pt x="622458" y="432600"/>
                </a:cubicBezTo>
                <a:cubicBezTo>
                  <a:pt x="613307" y="437959"/>
                  <a:pt x="602897" y="440789"/>
                  <a:pt x="592293" y="440798"/>
                </a:cubicBezTo>
                <a:lnTo>
                  <a:pt x="592293" y="440798"/>
                </a:lnTo>
                <a:close/>
                <a:moveTo>
                  <a:pt x="652091" y="192954"/>
                </a:moveTo>
                <a:lnTo>
                  <a:pt x="203028" y="192954"/>
                </a:lnTo>
                <a:cubicBezTo>
                  <a:pt x="196862" y="204887"/>
                  <a:pt x="186866" y="214402"/>
                  <a:pt x="174645" y="219973"/>
                </a:cubicBezTo>
                <a:cubicBezTo>
                  <a:pt x="162423" y="225544"/>
                  <a:pt x="148684" y="226848"/>
                  <a:pt x="135633" y="223676"/>
                </a:cubicBezTo>
                <a:cubicBezTo>
                  <a:pt x="122582" y="220503"/>
                  <a:pt x="110975" y="213038"/>
                  <a:pt x="102674" y="202478"/>
                </a:cubicBezTo>
                <a:cubicBezTo>
                  <a:pt x="94374" y="191918"/>
                  <a:pt x="89862" y="178876"/>
                  <a:pt x="89862" y="165445"/>
                </a:cubicBezTo>
                <a:cubicBezTo>
                  <a:pt x="89862" y="152013"/>
                  <a:pt x="94374" y="138971"/>
                  <a:pt x="102674" y="128411"/>
                </a:cubicBezTo>
                <a:cubicBezTo>
                  <a:pt x="110975" y="117851"/>
                  <a:pt x="122582" y="110386"/>
                  <a:pt x="135633" y="107213"/>
                </a:cubicBezTo>
                <a:cubicBezTo>
                  <a:pt x="148684" y="104041"/>
                  <a:pt x="162423" y="105345"/>
                  <a:pt x="174645" y="110916"/>
                </a:cubicBezTo>
                <a:cubicBezTo>
                  <a:pt x="186866" y="116487"/>
                  <a:pt x="196862" y="126003"/>
                  <a:pt x="203028" y="137935"/>
                </a:cubicBezTo>
                <a:lnTo>
                  <a:pt x="652091" y="137935"/>
                </a:lnTo>
                <a:lnTo>
                  <a:pt x="652091" y="192954"/>
                </a:lnTo>
                <a:close/>
              </a:path>
            </a:pathLst>
          </a:custGeom>
          <a:solidFill>
            <a:schemeClr val="bg1"/>
          </a:solidFill>
          <a:ln w="9525" cap="flat">
            <a:noFill/>
            <a:prstDash val="solid"/>
            <a:miter/>
          </a:ln>
        </p:spPr>
        <p:txBody>
          <a:bodyPr rtlCol="0" anchor="ctr"/>
          <a:lstStyle/>
          <a:p>
            <a:endParaRPr lang="en-US"/>
          </a:p>
        </p:txBody>
      </p:sp>
      <p:sp>
        <p:nvSpPr>
          <p:cNvPr id="196" name="Graphic 188">
            <a:extLst>
              <a:ext uri="{FF2B5EF4-FFF2-40B4-BE49-F238E27FC236}">
                <a16:creationId xmlns:a16="http://schemas.microsoft.com/office/drawing/2014/main" id="{01E8A9C6-E07D-4667-B45A-76A31D6E171F}"/>
              </a:ext>
            </a:extLst>
          </p:cNvPr>
          <p:cNvSpPr/>
          <p:nvPr/>
        </p:nvSpPr>
        <p:spPr>
          <a:xfrm>
            <a:off x="6775390" y="2510609"/>
            <a:ext cx="762000" cy="430094"/>
          </a:xfrm>
          <a:custGeom>
            <a:avLst/>
            <a:gdLst>
              <a:gd name="connsiteX0" fmla="*/ 762000 w 762000"/>
              <a:gd name="connsiteY0" fmla="*/ 304167 h 430094"/>
              <a:gd name="connsiteX1" fmla="*/ 749339 w 762000"/>
              <a:gd name="connsiteY1" fmla="*/ 304167 h 430094"/>
              <a:gd name="connsiteX2" fmla="*/ 749339 w 762000"/>
              <a:gd name="connsiteY2" fmla="*/ 212221 h 430094"/>
              <a:gd name="connsiteX3" fmla="*/ 533163 w 762000"/>
              <a:gd name="connsiteY3" fmla="*/ 0 h 430094"/>
              <a:gd name="connsiteX4" fmla="*/ 12185 w 762000"/>
              <a:gd name="connsiteY4" fmla="*/ 0 h 430094"/>
              <a:gd name="connsiteX5" fmla="*/ 12185 w 762000"/>
              <a:gd name="connsiteY5" fmla="*/ 304167 h 430094"/>
              <a:gd name="connsiteX6" fmla="*/ 0 w 762000"/>
              <a:gd name="connsiteY6" fmla="*/ 304167 h 430094"/>
              <a:gd name="connsiteX7" fmla="*/ 0 w 762000"/>
              <a:gd name="connsiteY7" fmla="*/ 356075 h 430094"/>
              <a:gd name="connsiteX8" fmla="*/ 65676 w 762000"/>
              <a:gd name="connsiteY8" fmla="*/ 356075 h 430094"/>
              <a:gd name="connsiteX9" fmla="*/ 65676 w 762000"/>
              <a:gd name="connsiteY9" fmla="*/ 361772 h 430094"/>
              <a:gd name="connsiteX10" fmla="*/ 87800 w 762000"/>
              <a:gd name="connsiteY10" fmla="*/ 410274 h 430094"/>
              <a:gd name="connsiteX11" fmla="*/ 137287 w 762000"/>
              <a:gd name="connsiteY11" fmla="*/ 430095 h 430094"/>
              <a:gd name="connsiteX12" fmla="*/ 186774 w 762000"/>
              <a:gd name="connsiteY12" fmla="*/ 410274 h 430094"/>
              <a:gd name="connsiteX13" fmla="*/ 208898 w 762000"/>
              <a:gd name="connsiteY13" fmla="*/ 361772 h 430094"/>
              <a:gd name="connsiteX14" fmla="*/ 208898 w 762000"/>
              <a:gd name="connsiteY14" fmla="*/ 356075 h 430094"/>
              <a:gd name="connsiteX15" fmla="*/ 543766 w 762000"/>
              <a:gd name="connsiteY15" fmla="*/ 356075 h 430094"/>
              <a:gd name="connsiteX16" fmla="*/ 543766 w 762000"/>
              <a:gd name="connsiteY16" fmla="*/ 361772 h 430094"/>
              <a:gd name="connsiteX17" fmla="*/ 565889 w 762000"/>
              <a:gd name="connsiteY17" fmla="*/ 410274 h 430094"/>
              <a:gd name="connsiteX18" fmla="*/ 615376 w 762000"/>
              <a:gd name="connsiteY18" fmla="*/ 430095 h 430094"/>
              <a:gd name="connsiteX19" fmla="*/ 664864 w 762000"/>
              <a:gd name="connsiteY19" fmla="*/ 410274 h 430094"/>
              <a:gd name="connsiteX20" fmla="*/ 686987 w 762000"/>
              <a:gd name="connsiteY20" fmla="*/ 361772 h 430094"/>
              <a:gd name="connsiteX21" fmla="*/ 686987 w 762000"/>
              <a:gd name="connsiteY21" fmla="*/ 356075 h 430094"/>
              <a:gd name="connsiteX22" fmla="*/ 762000 w 762000"/>
              <a:gd name="connsiteY22" fmla="*/ 356075 h 430094"/>
              <a:gd name="connsiteX23" fmla="*/ 762000 w 762000"/>
              <a:gd name="connsiteY23" fmla="*/ 304167 h 430094"/>
              <a:gd name="connsiteX24" fmla="*/ 136891 w 762000"/>
              <a:gd name="connsiteY24" fmla="*/ 389941 h 430094"/>
              <a:gd name="connsiteX25" fmla="*/ 116972 w 762000"/>
              <a:gd name="connsiteY25" fmla="*/ 381691 h 430094"/>
              <a:gd name="connsiteX26" fmla="*/ 108721 w 762000"/>
              <a:gd name="connsiteY26" fmla="*/ 361772 h 430094"/>
              <a:gd name="connsiteX27" fmla="*/ 108721 w 762000"/>
              <a:gd name="connsiteY27" fmla="*/ 356075 h 430094"/>
              <a:gd name="connsiteX28" fmla="*/ 118562 w 762000"/>
              <a:gd name="connsiteY28" fmla="*/ 340095 h 430094"/>
              <a:gd name="connsiteX29" fmla="*/ 136258 w 762000"/>
              <a:gd name="connsiteY29" fmla="*/ 333844 h 430094"/>
              <a:gd name="connsiteX30" fmla="*/ 153954 w 762000"/>
              <a:gd name="connsiteY30" fmla="*/ 340095 h 430094"/>
              <a:gd name="connsiteX31" fmla="*/ 163795 w 762000"/>
              <a:gd name="connsiteY31" fmla="*/ 356075 h 430094"/>
              <a:gd name="connsiteX32" fmla="*/ 163795 w 762000"/>
              <a:gd name="connsiteY32" fmla="*/ 361772 h 430094"/>
              <a:gd name="connsiteX33" fmla="*/ 155997 w 762000"/>
              <a:gd name="connsiteY33" fmla="*/ 381256 h 430094"/>
              <a:gd name="connsiteX34" fmla="*/ 136891 w 762000"/>
              <a:gd name="connsiteY34" fmla="*/ 389941 h 430094"/>
              <a:gd name="connsiteX35" fmla="*/ 136891 w 762000"/>
              <a:gd name="connsiteY35" fmla="*/ 389941 h 430094"/>
              <a:gd name="connsiteX36" fmla="*/ 489326 w 762000"/>
              <a:gd name="connsiteY36" fmla="*/ 250677 h 430094"/>
              <a:gd name="connsiteX37" fmla="*/ 451186 w 762000"/>
              <a:gd name="connsiteY37" fmla="*/ 250677 h 430094"/>
              <a:gd name="connsiteX38" fmla="*/ 451186 w 762000"/>
              <a:gd name="connsiteY38" fmla="*/ 212537 h 430094"/>
              <a:gd name="connsiteX39" fmla="*/ 489326 w 762000"/>
              <a:gd name="connsiteY39" fmla="*/ 212537 h 430094"/>
              <a:gd name="connsiteX40" fmla="*/ 489326 w 762000"/>
              <a:gd name="connsiteY40" fmla="*/ 250677 h 430094"/>
              <a:gd name="connsiteX41" fmla="*/ 451186 w 762000"/>
              <a:gd name="connsiteY41" fmla="*/ 185476 h 430094"/>
              <a:gd name="connsiteX42" fmla="*/ 451186 w 762000"/>
              <a:gd name="connsiteY42" fmla="*/ 56339 h 430094"/>
              <a:gd name="connsiteX43" fmla="*/ 524617 w 762000"/>
              <a:gd name="connsiteY43" fmla="*/ 56339 h 430094"/>
              <a:gd name="connsiteX44" fmla="*/ 614981 w 762000"/>
              <a:gd name="connsiteY44" fmla="*/ 147019 h 430094"/>
              <a:gd name="connsiteX45" fmla="*/ 614981 w 762000"/>
              <a:gd name="connsiteY45" fmla="*/ 186108 h 430094"/>
              <a:gd name="connsiteX46" fmla="*/ 451186 w 762000"/>
              <a:gd name="connsiteY46" fmla="*/ 185476 h 430094"/>
              <a:gd name="connsiteX47" fmla="*/ 614981 w 762000"/>
              <a:gd name="connsiteY47" fmla="*/ 389941 h 430094"/>
              <a:gd name="connsiteX48" fmla="*/ 595164 w 762000"/>
              <a:gd name="connsiteY48" fmla="*/ 381635 h 430094"/>
              <a:gd name="connsiteX49" fmla="*/ 586970 w 762000"/>
              <a:gd name="connsiteY49" fmla="*/ 361772 h 430094"/>
              <a:gd name="connsiteX50" fmla="*/ 586970 w 762000"/>
              <a:gd name="connsiteY50" fmla="*/ 356075 h 430094"/>
              <a:gd name="connsiteX51" fmla="*/ 596739 w 762000"/>
              <a:gd name="connsiteY51" fmla="*/ 339838 h 430094"/>
              <a:gd name="connsiteX52" fmla="*/ 614585 w 762000"/>
              <a:gd name="connsiteY52" fmla="*/ 333464 h 430094"/>
              <a:gd name="connsiteX53" fmla="*/ 632430 w 762000"/>
              <a:gd name="connsiteY53" fmla="*/ 339838 h 430094"/>
              <a:gd name="connsiteX54" fmla="*/ 642200 w 762000"/>
              <a:gd name="connsiteY54" fmla="*/ 356075 h 430094"/>
              <a:gd name="connsiteX55" fmla="*/ 642200 w 762000"/>
              <a:gd name="connsiteY55" fmla="*/ 361772 h 430094"/>
              <a:gd name="connsiteX56" fmla="*/ 634289 w 762000"/>
              <a:gd name="connsiteY56" fmla="*/ 381363 h 430094"/>
              <a:gd name="connsiteX57" fmla="*/ 614981 w 762000"/>
              <a:gd name="connsiteY57" fmla="*/ 389941 h 43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62000" h="430094">
                <a:moveTo>
                  <a:pt x="762000" y="304167"/>
                </a:moveTo>
                <a:lnTo>
                  <a:pt x="749339" y="304167"/>
                </a:lnTo>
                <a:lnTo>
                  <a:pt x="749339" y="212221"/>
                </a:lnTo>
                <a:lnTo>
                  <a:pt x="533163" y="0"/>
                </a:lnTo>
                <a:lnTo>
                  <a:pt x="12185" y="0"/>
                </a:lnTo>
                <a:lnTo>
                  <a:pt x="12185" y="304167"/>
                </a:lnTo>
                <a:lnTo>
                  <a:pt x="0" y="304167"/>
                </a:lnTo>
                <a:lnTo>
                  <a:pt x="0" y="356075"/>
                </a:lnTo>
                <a:lnTo>
                  <a:pt x="65676" y="356075"/>
                </a:lnTo>
                <a:cubicBezTo>
                  <a:pt x="65676" y="357974"/>
                  <a:pt x="65676" y="359873"/>
                  <a:pt x="65676" y="361772"/>
                </a:cubicBezTo>
                <a:cubicBezTo>
                  <a:pt x="66542" y="380182"/>
                  <a:pt x="74465" y="397552"/>
                  <a:pt x="87800" y="410274"/>
                </a:cubicBezTo>
                <a:cubicBezTo>
                  <a:pt x="101134" y="422997"/>
                  <a:pt x="118856" y="430095"/>
                  <a:pt x="137287" y="430095"/>
                </a:cubicBezTo>
                <a:cubicBezTo>
                  <a:pt x="155717" y="430095"/>
                  <a:pt x="173439" y="422997"/>
                  <a:pt x="186774" y="410274"/>
                </a:cubicBezTo>
                <a:cubicBezTo>
                  <a:pt x="200109" y="397552"/>
                  <a:pt x="208032" y="380182"/>
                  <a:pt x="208898" y="361772"/>
                </a:cubicBezTo>
                <a:cubicBezTo>
                  <a:pt x="208898" y="359873"/>
                  <a:pt x="208898" y="357974"/>
                  <a:pt x="208898" y="356075"/>
                </a:cubicBezTo>
                <a:lnTo>
                  <a:pt x="543766" y="356075"/>
                </a:lnTo>
                <a:cubicBezTo>
                  <a:pt x="543766" y="357974"/>
                  <a:pt x="543766" y="359873"/>
                  <a:pt x="543766" y="361772"/>
                </a:cubicBezTo>
                <a:cubicBezTo>
                  <a:pt x="544632" y="380182"/>
                  <a:pt x="552554" y="397552"/>
                  <a:pt x="565889" y="410274"/>
                </a:cubicBezTo>
                <a:cubicBezTo>
                  <a:pt x="579224" y="422997"/>
                  <a:pt x="596946" y="430095"/>
                  <a:pt x="615376" y="430095"/>
                </a:cubicBezTo>
                <a:cubicBezTo>
                  <a:pt x="633807" y="430095"/>
                  <a:pt x="651529" y="422997"/>
                  <a:pt x="664864" y="410274"/>
                </a:cubicBezTo>
                <a:cubicBezTo>
                  <a:pt x="678198" y="397552"/>
                  <a:pt x="686121" y="380182"/>
                  <a:pt x="686987" y="361772"/>
                </a:cubicBezTo>
                <a:cubicBezTo>
                  <a:pt x="686987" y="359873"/>
                  <a:pt x="686987" y="357974"/>
                  <a:pt x="686987" y="356075"/>
                </a:cubicBezTo>
                <a:lnTo>
                  <a:pt x="762000" y="356075"/>
                </a:lnTo>
                <a:lnTo>
                  <a:pt x="762000" y="304167"/>
                </a:lnTo>
                <a:close/>
                <a:moveTo>
                  <a:pt x="136891" y="389941"/>
                </a:moveTo>
                <a:cubicBezTo>
                  <a:pt x="129420" y="389941"/>
                  <a:pt x="122255" y="386973"/>
                  <a:pt x="116972" y="381691"/>
                </a:cubicBezTo>
                <a:cubicBezTo>
                  <a:pt x="111689" y="376408"/>
                  <a:pt x="108721" y="369243"/>
                  <a:pt x="108721" y="361772"/>
                </a:cubicBezTo>
                <a:cubicBezTo>
                  <a:pt x="108480" y="359880"/>
                  <a:pt x="108480" y="357966"/>
                  <a:pt x="108721" y="356075"/>
                </a:cubicBezTo>
                <a:cubicBezTo>
                  <a:pt x="110079" y="349780"/>
                  <a:pt x="113552" y="344140"/>
                  <a:pt x="118562" y="340095"/>
                </a:cubicBezTo>
                <a:cubicBezTo>
                  <a:pt x="123574" y="336050"/>
                  <a:pt x="129818" y="333844"/>
                  <a:pt x="136258" y="333844"/>
                </a:cubicBezTo>
                <a:cubicBezTo>
                  <a:pt x="142698" y="333844"/>
                  <a:pt x="148942" y="336050"/>
                  <a:pt x="153954" y="340095"/>
                </a:cubicBezTo>
                <a:cubicBezTo>
                  <a:pt x="158964" y="344140"/>
                  <a:pt x="162436" y="349780"/>
                  <a:pt x="163795" y="356075"/>
                </a:cubicBezTo>
                <a:cubicBezTo>
                  <a:pt x="163958" y="357970"/>
                  <a:pt x="163958" y="359876"/>
                  <a:pt x="163795" y="361772"/>
                </a:cubicBezTo>
                <a:cubicBezTo>
                  <a:pt x="163801" y="369029"/>
                  <a:pt x="161009" y="376008"/>
                  <a:pt x="155997" y="381256"/>
                </a:cubicBezTo>
                <a:cubicBezTo>
                  <a:pt x="150985" y="386505"/>
                  <a:pt x="144140" y="389615"/>
                  <a:pt x="136891" y="389941"/>
                </a:cubicBezTo>
                <a:lnTo>
                  <a:pt x="136891" y="389941"/>
                </a:lnTo>
                <a:close/>
                <a:moveTo>
                  <a:pt x="489326" y="250677"/>
                </a:moveTo>
                <a:lnTo>
                  <a:pt x="451186" y="250677"/>
                </a:lnTo>
                <a:lnTo>
                  <a:pt x="451186" y="212537"/>
                </a:lnTo>
                <a:lnTo>
                  <a:pt x="489326" y="212537"/>
                </a:lnTo>
                <a:lnTo>
                  <a:pt x="489326" y="250677"/>
                </a:lnTo>
                <a:close/>
                <a:moveTo>
                  <a:pt x="451186" y="185476"/>
                </a:moveTo>
                <a:lnTo>
                  <a:pt x="451186" y="56339"/>
                </a:lnTo>
                <a:lnTo>
                  <a:pt x="524617" y="56339"/>
                </a:lnTo>
                <a:lnTo>
                  <a:pt x="614981" y="147019"/>
                </a:lnTo>
                <a:lnTo>
                  <a:pt x="614981" y="186108"/>
                </a:lnTo>
                <a:lnTo>
                  <a:pt x="451186" y="185476"/>
                </a:lnTo>
                <a:close/>
                <a:moveTo>
                  <a:pt x="614981" y="389941"/>
                </a:moveTo>
                <a:cubicBezTo>
                  <a:pt x="607537" y="389899"/>
                  <a:pt x="600413" y="386913"/>
                  <a:pt x="595164" y="381635"/>
                </a:cubicBezTo>
                <a:cubicBezTo>
                  <a:pt x="589916" y="376357"/>
                  <a:pt x="586970" y="369216"/>
                  <a:pt x="586970" y="361772"/>
                </a:cubicBezTo>
                <a:cubicBezTo>
                  <a:pt x="586807" y="359876"/>
                  <a:pt x="586807" y="357970"/>
                  <a:pt x="586970" y="356075"/>
                </a:cubicBezTo>
                <a:cubicBezTo>
                  <a:pt x="588254" y="349697"/>
                  <a:pt x="591705" y="343959"/>
                  <a:pt x="596739" y="339838"/>
                </a:cubicBezTo>
                <a:cubicBezTo>
                  <a:pt x="601773" y="335716"/>
                  <a:pt x="608079" y="333464"/>
                  <a:pt x="614585" y="333464"/>
                </a:cubicBezTo>
                <a:cubicBezTo>
                  <a:pt x="621091" y="333464"/>
                  <a:pt x="627397" y="335716"/>
                  <a:pt x="632430" y="339838"/>
                </a:cubicBezTo>
                <a:cubicBezTo>
                  <a:pt x="637464" y="343959"/>
                  <a:pt x="640916" y="349697"/>
                  <a:pt x="642200" y="356075"/>
                </a:cubicBezTo>
                <a:cubicBezTo>
                  <a:pt x="642364" y="357970"/>
                  <a:pt x="642364" y="359876"/>
                  <a:pt x="642200" y="361772"/>
                </a:cubicBezTo>
                <a:cubicBezTo>
                  <a:pt x="642205" y="369081"/>
                  <a:pt x="639368" y="376106"/>
                  <a:pt x="634289" y="381363"/>
                </a:cubicBezTo>
                <a:cubicBezTo>
                  <a:pt x="629209" y="386619"/>
                  <a:pt x="622286" y="389695"/>
                  <a:pt x="614981" y="389941"/>
                </a:cubicBezTo>
                <a:close/>
              </a:path>
            </a:pathLst>
          </a:custGeom>
          <a:solidFill>
            <a:schemeClr val="bg1"/>
          </a:solidFill>
          <a:ln w="9525" cap="flat">
            <a:noFill/>
            <a:prstDash val="solid"/>
            <a:miter/>
          </a:ln>
        </p:spPr>
        <p:txBody>
          <a:bodyPr rtlCol="0" anchor="ctr"/>
          <a:lstStyle/>
          <a:p>
            <a:endParaRPr lang="en-US"/>
          </a:p>
        </p:txBody>
      </p:sp>
      <p:sp>
        <p:nvSpPr>
          <p:cNvPr id="197" name="Graphic 192">
            <a:extLst>
              <a:ext uri="{FF2B5EF4-FFF2-40B4-BE49-F238E27FC236}">
                <a16:creationId xmlns:a16="http://schemas.microsoft.com/office/drawing/2014/main" id="{03F58EA4-9A30-4A48-BF44-BB2D69E34A87}"/>
              </a:ext>
            </a:extLst>
          </p:cNvPr>
          <p:cNvSpPr/>
          <p:nvPr/>
        </p:nvSpPr>
        <p:spPr>
          <a:xfrm>
            <a:off x="4759068" y="2518455"/>
            <a:ext cx="598844" cy="383242"/>
          </a:xfrm>
          <a:custGeom>
            <a:avLst/>
            <a:gdLst>
              <a:gd name="connsiteX0" fmla="*/ 746591 w 762000"/>
              <a:gd name="connsiteY0" fmla="*/ 15409 h 487659"/>
              <a:gd name="connsiteX1" fmla="*/ 762000 w 762000"/>
              <a:gd name="connsiteY1" fmla="*/ 52369 h 487659"/>
              <a:gd name="connsiteX2" fmla="*/ 762000 w 762000"/>
              <a:gd name="connsiteY2" fmla="*/ 97772 h 487659"/>
              <a:gd name="connsiteX3" fmla="*/ 0 w 762000"/>
              <a:gd name="connsiteY3" fmla="*/ 97772 h 487659"/>
              <a:gd name="connsiteX4" fmla="*/ 0 w 762000"/>
              <a:gd name="connsiteY4" fmla="*/ 52369 h 487659"/>
              <a:gd name="connsiteX5" fmla="*/ 15493 w 762000"/>
              <a:gd name="connsiteY5" fmla="*/ 15324 h 487659"/>
              <a:gd name="connsiteX6" fmla="*/ 52609 w 762000"/>
              <a:gd name="connsiteY6" fmla="*/ 0 h 487659"/>
              <a:gd name="connsiteX7" fmla="*/ 709631 w 762000"/>
              <a:gd name="connsiteY7" fmla="*/ 0 h 487659"/>
              <a:gd name="connsiteX8" fmla="*/ 746591 w 762000"/>
              <a:gd name="connsiteY8" fmla="*/ 15409 h 487659"/>
              <a:gd name="connsiteX9" fmla="*/ 0 w 762000"/>
              <a:gd name="connsiteY9" fmla="*/ 435290 h 487659"/>
              <a:gd name="connsiteX10" fmla="*/ 0 w 762000"/>
              <a:gd name="connsiteY10" fmla="*/ 202269 h 487659"/>
              <a:gd name="connsiteX11" fmla="*/ 762000 w 762000"/>
              <a:gd name="connsiteY11" fmla="*/ 202269 h 487659"/>
              <a:gd name="connsiteX12" fmla="*/ 762000 w 762000"/>
              <a:gd name="connsiteY12" fmla="*/ 435290 h 487659"/>
              <a:gd name="connsiteX13" fmla="*/ 746591 w 762000"/>
              <a:gd name="connsiteY13" fmla="*/ 472250 h 487659"/>
              <a:gd name="connsiteX14" fmla="*/ 709631 w 762000"/>
              <a:gd name="connsiteY14" fmla="*/ 487659 h 487659"/>
              <a:gd name="connsiteX15" fmla="*/ 52609 w 762000"/>
              <a:gd name="connsiteY15" fmla="*/ 487659 h 487659"/>
              <a:gd name="connsiteX16" fmla="*/ 15493 w 762000"/>
              <a:gd name="connsiteY16" fmla="*/ 472335 h 487659"/>
              <a:gd name="connsiteX17" fmla="*/ 0 w 762000"/>
              <a:gd name="connsiteY17" fmla="*/ 435290 h 487659"/>
              <a:gd name="connsiteX18" fmla="*/ 75431 w 762000"/>
              <a:gd name="connsiteY18" fmla="*/ 416792 h 487659"/>
              <a:gd name="connsiteX19" fmla="*/ 250316 w 762000"/>
              <a:gd name="connsiteY19" fmla="*/ 416792 h 487659"/>
              <a:gd name="connsiteX20" fmla="*/ 250316 w 762000"/>
              <a:gd name="connsiteY20" fmla="*/ 279863 h 487659"/>
              <a:gd name="connsiteX21" fmla="*/ 75431 w 762000"/>
              <a:gd name="connsiteY21" fmla="*/ 279863 h 487659"/>
              <a:gd name="connsiteX22" fmla="*/ 75431 w 762000"/>
              <a:gd name="connsiteY22" fmla="*/ 416792 h 487659"/>
              <a:gd name="connsiteX23" fmla="*/ 349049 w 762000"/>
              <a:gd name="connsiteY23" fmla="*/ 410787 h 487659"/>
              <a:gd name="connsiteX24" fmla="*/ 712513 w 762000"/>
              <a:gd name="connsiteY24" fmla="*/ 410787 h 487659"/>
              <a:gd name="connsiteX25" fmla="*/ 712513 w 762000"/>
              <a:gd name="connsiteY25" fmla="*/ 366825 h 487659"/>
              <a:gd name="connsiteX26" fmla="*/ 349049 w 762000"/>
              <a:gd name="connsiteY26" fmla="*/ 366825 h 487659"/>
              <a:gd name="connsiteX27" fmla="*/ 349049 w 762000"/>
              <a:gd name="connsiteY27" fmla="*/ 410787 h 487659"/>
              <a:gd name="connsiteX28" fmla="*/ 349049 w 762000"/>
              <a:gd name="connsiteY28" fmla="*/ 323103 h 487659"/>
              <a:gd name="connsiteX29" fmla="*/ 712513 w 762000"/>
              <a:gd name="connsiteY29" fmla="*/ 323103 h 487659"/>
              <a:gd name="connsiteX30" fmla="*/ 712513 w 762000"/>
              <a:gd name="connsiteY30" fmla="*/ 279863 h 487659"/>
              <a:gd name="connsiteX31" fmla="*/ 349049 w 762000"/>
              <a:gd name="connsiteY31" fmla="*/ 279863 h 487659"/>
              <a:gd name="connsiteX32" fmla="*/ 349049 w 762000"/>
              <a:gd name="connsiteY32" fmla="*/ 323103 h 48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62000" h="487659">
                <a:moveTo>
                  <a:pt x="746591" y="15409"/>
                </a:moveTo>
                <a:cubicBezTo>
                  <a:pt x="756399" y="25216"/>
                  <a:pt x="761937" y="38500"/>
                  <a:pt x="762000" y="52369"/>
                </a:cubicBezTo>
                <a:lnTo>
                  <a:pt x="762000" y="97772"/>
                </a:lnTo>
                <a:lnTo>
                  <a:pt x="0" y="97772"/>
                </a:lnTo>
                <a:lnTo>
                  <a:pt x="0" y="52369"/>
                </a:lnTo>
                <a:cubicBezTo>
                  <a:pt x="64" y="38458"/>
                  <a:pt x="5634" y="25138"/>
                  <a:pt x="15493" y="15324"/>
                </a:cubicBezTo>
                <a:cubicBezTo>
                  <a:pt x="25353" y="5509"/>
                  <a:pt x="38698" y="0"/>
                  <a:pt x="52609" y="0"/>
                </a:cubicBezTo>
                <a:lnTo>
                  <a:pt x="709631" y="0"/>
                </a:lnTo>
                <a:cubicBezTo>
                  <a:pt x="723500" y="63"/>
                  <a:pt x="736784" y="5601"/>
                  <a:pt x="746591" y="15409"/>
                </a:cubicBezTo>
                <a:close/>
                <a:moveTo>
                  <a:pt x="0" y="435290"/>
                </a:moveTo>
                <a:lnTo>
                  <a:pt x="0" y="202269"/>
                </a:lnTo>
                <a:lnTo>
                  <a:pt x="762000" y="202269"/>
                </a:lnTo>
                <a:lnTo>
                  <a:pt x="762000" y="435290"/>
                </a:lnTo>
                <a:cubicBezTo>
                  <a:pt x="761937" y="449159"/>
                  <a:pt x="756399" y="462443"/>
                  <a:pt x="746591" y="472250"/>
                </a:cubicBezTo>
                <a:cubicBezTo>
                  <a:pt x="736784" y="482058"/>
                  <a:pt x="723500" y="487596"/>
                  <a:pt x="709631" y="487659"/>
                </a:cubicBezTo>
                <a:lnTo>
                  <a:pt x="52609" y="487659"/>
                </a:lnTo>
                <a:cubicBezTo>
                  <a:pt x="38698" y="487659"/>
                  <a:pt x="25353" y="482150"/>
                  <a:pt x="15493" y="472335"/>
                </a:cubicBezTo>
                <a:cubicBezTo>
                  <a:pt x="5634" y="462521"/>
                  <a:pt x="64" y="449201"/>
                  <a:pt x="0" y="435290"/>
                </a:cubicBezTo>
                <a:close/>
                <a:moveTo>
                  <a:pt x="75431" y="416792"/>
                </a:moveTo>
                <a:lnTo>
                  <a:pt x="250316" y="416792"/>
                </a:lnTo>
                <a:lnTo>
                  <a:pt x="250316" y="279863"/>
                </a:lnTo>
                <a:lnTo>
                  <a:pt x="75431" y="279863"/>
                </a:lnTo>
                <a:lnTo>
                  <a:pt x="75431" y="416792"/>
                </a:lnTo>
                <a:close/>
                <a:moveTo>
                  <a:pt x="349049" y="410787"/>
                </a:moveTo>
                <a:lnTo>
                  <a:pt x="712513" y="410787"/>
                </a:lnTo>
                <a:lnTo>
                  <a:pt x="712513" y="366825"/>
                </a:lnTo>
                <a:lnTo>
                  <a:pt x="349049" y="366825"/>
                </a:lnTo>
                <a:lnTo>
                  <a:pt x="349049" y="410787"/>
                </a:lnTo>
                <a:close/>
                <a:moveTo>
                  <a:pt x="349049" y="323103"/>
                </a:moveTo>
                <a:lnTo>
                  <a:pt x="712513" y="323103"/>
                </a:lnTo>
                <a:lnTo>
                  <a:pt x="712513" y="279863"/>
                </a:lnTo>
                <a:lnTo>
                  <a:pt x="349049" y="279863"/>
                </a:lnTo>
                <a:lnTo>
                  <a:pt x="349049" y="323103"/>
                </a:lnTo>
                <a:close/>
              </a:path>
            </a:pathLst>
          </a:custGeom>
          <a:solidFill>
            <a:schemeClr val="bg1"/>
          </a:solidFill>
          <a:ln w="9525" cap="flat">
            <a:noFill/>
            <a:prstDash val="solid"/>
            <a:miter/>
          </a:ln>
        </p:spPr>
        <p:txBody>
          <a:bodyPr rtlCol="0" anchor="ctr"/>
          <a:lstStyle/>
          <a:p>
            <a:endParaRPr lang="en-US"/>
          </a:p>
        </p:txBody>
      </p:sp>
      <p:sp>
        <p:nvSpPr>
          <p:cNvPr id="199" name="Graphic 197">
            <a:extLst>
              <a:ext uri="{FF2B5EF4-FFF2-40B4-BE49-F238E27FC236}">
                <a16:creationId xmlns:a16="http://schemas.microsoft.com/office/drawing/2014/main" id="{11465FB6-F6FA-484A-ABE7-B9D114ABF14F}"/>
              </a:ext>
            </a:extLst>
          </p:cNvPr>
          <p:cNvSpPr/>
          <p:nvPr/>
        </p:nvSpPr>
        <p:spPr>
          <a:xfrm>
            <a:off x="5764328" y="3387723"/>
            <a:ext cx="742528" cy="834154"/>
          </a:xfrm>
          <a:custGeom>
            <a:avLst/>
            <a:gdLst>
              <a:gd name="connsiteX0" fmla="*/ 636699 w 678299"/>
              <a:gd name="connsiteY0" fmla="*/ 0 h 762000"/>
              <a:gd name="connsiteX1" fmla="*/ 675675 w 678299"/>
              <a:gd name="connsiteY1" fmla="*/ 247199 h 762000"/>
              <a:gd name="connsiteX2" fmla="*/ 678291 w 678299"/>
              <a:gd name="connsiteY2" fmla="*/ 260539 h 762000"/>
              <a:gd name="connsiteX3" fmla="*/ 674628 w 678299"/>
              <a:gd name="connsiteY3" fmla="*/ 275450 h 762000"/>
              <a:gd name="connsiteX4" fmla="*/ 662338 w 678299"/>
              <a:gd name="connsiteY4" fmla="*/ 289331 h 762000"/>
              <a:gd name="connsiteX5" fmla="*/ 644546 w 678299"/>
              <a:gd name="connsiteY5" fmla="*/ 294545 h 762000"/>
              <a:gd name="connsiteX6" fmla="*/ 626503 w 678299"/>
              <a:gd name="connsiteY6" fmla="*/ 289390 h 762000"/>
              <a:gd name="connsiteX7" fmla="*/ 613941 w 678299"/>
              <a:gd name="connsiteY7" fmla="*/ 275450 h 762000"/>
              <a:gd name="connsiteX8" fmla="*/ 601379 w 678299"/>
              <a:gd name="connsiteY8" fmla="*/ 289390 h 762000"/>
              <a:gd name="connsiteX9" fmla="*/ 583335 w 678299"/>
              <a:gd name="connsiteY9" fmla="*/ 294545 h 762000"/>
              <a:gd name="connsiteX10" fmla="*/ 565392 w 678299"/>
              <a:gd name="connsiteY10" fmla="*/ 289401 h 762000"/>
              <a:gd name="connsiteX11" fmla="*/ 552991 w 678299"/>
              <a:gd name="connsiteY11" fmla="*/ 275450 h 762000"/>
              <a:gd name="connsiteX12" fmla="*/ 540446 w 678299"/>
              <a:gd name="connsiteY12" fmla="*/ 289440 h 762000"/>
              <a:gd name="connsiteX13" fmla="*/ 522386 w 678299"/>
              <a:gd name="connsiteY13" fmla="*/ 294633 h 762000"/>
              <a:gd name="connsiteX14" fmla="*/ 504326 w 678299"/>
              <a:gd name="connsiteY14" fmla="*/ 289440 h 762000"/>
              <a:gd name="connsiteX15" fmla="*/ 491781 w 678299"/>
              <a:gd name="connsiteY15" fmla="*/ 275450 h 762000"/>
              <a:gd name="connsiteX16" fmla="*/ 479329 w 678299"/>
              <a:gd name="connsiteY16" fmla="*/ 289487 h 762000"/>
              <a:gd name="connsiteX17" fmla="*/ 461305 w 678299"/>
              <a:gd name="connsiteY17" fmla="*/ 294703 h 762000"/>
              <a:gd name="connsiteX18" fmla="*/ 443282 w 678299"/>
              <a:gd name="connsiteY18" fmla="*/ 289487 h 762000"/>
              <a:gd name="connsiteX19" fmla="*/ 430831 w 678299"/>
              <a:gd name="connsiteY19" fmla="*/ 275450 h 762000"/>
              <a:gd name="connsiteX20" fmla="*/ 418269 w 678299"/>
              <a:gd name="connsiteY20" fmla="*/ 289390 h 762000"/>
              <a:gd name="connsiteX21" fmla="*/ 400225 w 678299"/>
              <a:gd name="connsiteY21" fmla="*/ 294545 h 762000"/>
              <a:gd name="connsiteX22" fmla="*/ 382282 w 678299"/>
              <a:gd name="connsiteY22" fmla="*/ 289401 h 762000"/>
              <a:gd name="connsiteX23" fmla="*/ 369881 w 678299"/>
              <a:gd name="connsiteY23" fmla="*/ 275450 h 762000"/>
              <a:gd name="connsiteX24" fmla="*/ 357336 w 678299"/>
              <a:gd name="connsiteY24" fmla="*/ 289440 h 762000"/>
              <a:gd name="connsiteX25" fmla="*/ 339276 w 678299"/>
              <a:gd name="connsiteY25" fmla="*/ 294633 h 762000"/>
              <a:gd name="connsiteX26" fmla="*/ 321215 w 678299"/>
              <a:gd name="connsiteY26" fmla="*/ 289440 h 762000"/>
              <a:gd name="connsiteX27" fmla="*/ 308671 w 678299"/>
              <a:gd name="connsiteY27" fmla="*/ 275450 h 762000"/>
              <a:gd name="connsiteX28" fmla="*/ 296220 w 678299"/>
              <a:gd name="connsiteY28" fmla="*/ 289487 h 762000"/>
              <a:gd name="connsiteX29" fmla="*/ 278196 w 678299"/>
              <a:gd name="connsiteY29" fmla="*/ 294703 h 762000"/>
              <a:gd name="connsiteX30" fmla="*/ 260173 w 678299"/>
              <a:gd name="connsiteY30" fmla="*/ 289487 h 762000"/>
              <a:gd name="connsiteX31" fmla="*/ 247721 w 678299"/>
              <a:gd name="connsiteY31" fmla="*/ 275450 h 762000"/>
              <a:gd name="connsiteX32" fmla="*/ 235176 w 678299"/>
              <a:gd name="connsiteY32" fmla="*/ 289440 h 762000"/>
              <a:gd name="connsiteX33" fmla="*/ 217116 w 678299"/>
              <a:gd name="connsiteY33" fmla="*/ 294633 h 762000"/>
              <a:gd name="connsiteX34" fmla="*/ 199055 w 678299"/>
              <a:gd name="connsiteY34" fmla="*/ 289440 h 762000"/>
              <a:gd name="connsiteX35" fmla="*/ 186510 w 678299"/>
              <a:gd name="connsiteY35" fmla="*/ 275450 h 762000"/>
              <a:gd name="connsiteX36" fmla="*/ 174109 w 678299"/>
              <a:gd name="connsiteY36" fmla="*/ 289401 h 762000"/>
              <a:gd name="connsiteX37" fmla="*/ 156166 w 678299"/>
              <a:gd name="connsiteY37" fmla="*/ 294545 h 762000"/>
              <a:gd name="connsiteX38" fmla="*/ 138123 w 678299"/>
              <a:gd name="connsiteY38" fmla="*/ 289390 h 762000"/>
              <a:gd name="connsiteX39" fmla="*/ 125561 w 678299"/>
              <a:gd name="connsiteY39" fmla="*/ 275450 h 762000"/>
              <a:gd name="connsiteX40" fmla="*/ 113110 w 678299"/>
              <a:gd name="connsiteY40" fmla="*/ 289487 h 762000"/>
              <a:gd name="connsiteX41" fmla="*/ 95086 w 678299"/>
              <a:gd name="connsiteY41" fmla="*/ 294703 h 762000"/>
              <a:gd name="connsiteX42" fmla="*/ 77063 w 678299"/>
              <a:gd name="connsiteY42" fmla="*/ 289487 h 762000"/>
              <a:gd name="connsiteX43" fmla="*/ 64612 w 678299"/>
              <a:gd name="connsiteY43" fmla="*/ 275450 h 762000"/>
              <a:gd name="connsiteX44" fmla="*/ 52000 w 678299"/>
              <a:gd name="connsiteY44" fmla="*/ 289239 h 762000"/>
              <a:gd name="connsiteX45" fmla="*/ 34006 w 678299"/>
              <a:gd name="connsiteY45" fmla="*/ 294283 h 762000"/>
              <a:gd name="connsiteX46" fmla="*/ 16163 w 678299"/>
              <a:gd name="connsiteY46" fmla="*/ 289170 h 762000"/>
              <a:gd name="connsiteX47" fmla="*/ 3662 w 678299"/>
              <a:gd name="connsiteY47" fmla="*/ 275450 h 762000"/>
              <a:gd name="connsiteX48" fmla="*/ 0 w 678299"/>
              <a:gd name="connsiteY48" fmla="*/ 260539 h 762000"/>
              <a:gd name="connsiteX49" fmla="*/ 2616 w 678299"/>
              <a:gd name="connsiteY49" fmla="*/ 247199 h 762000"/>
              <a:gd name="connsiteX50" fmla="*/ 41854 w 678299"/>
              <a:gd name="connsiteY50" fmla="*/ 0 h 762000"/>
              <a:gd name="connsiteX51" fmla="*/ 636699 w 678299"/>
              <a:gd name="connsiteY51" fmla="*/ 0 h 762000"/>
              <a:gd name="connsiteX52" fmla="*/ 601406 w 678299"/>
              <a:gd name="connsiteY52" fmla="*/ 324818 h 762000"/>
              <a:gd name="connsiteX53" fmla="*/ 613942 w 678299"/>
              <a:gd name="connsiteY53" fmla="*/ 310766 h 762000"/>
              <a:gd name="connsiteX54" fmla="*/ 627283 w 678299"/>
              <a:gd name="connsiteY54" fmla="*/ 325415 h 762000"/>
              <a:gd name="connsiteX55" fmla="*/ 627283 w 678299"/>
              <a:gd name="connsiteY55" fmla="*/ 762000 h 762000"/>
              <a:gd name="connsiteX56" fmla="*/ 51796 w 678299"/>
              <a:gd name="connsiteY56" fmla="*/ 762000 h 762000"/>
              <a:gd name="connsiteX57" fmla="*/ 51796 w 678299"/>
              <a:gd name="connsiteY57" fmla="*/ 324891 h 762000"/>
              <a:gd name="connsiteX58" fmla="*/ 64613 w 678299"/>
              <a:gd name="connsiteY58" fmla="*/ 310766 h 762000"/>
              <a:gd name="connsiteX59" fmla="*/ 77065 w 678299"/>
              <a:gd name="connsiteY59" fmla="*/ 324803 h 762000"/>
              <a:gd name="connsiteX60" fmla="*/ 95088 w 678299"/>
              <a:gd name="connsiteY60" fmla="*/ 330019 h 762000"/>
              <a:gd name="connsiteX61" fmla="*/ 113111 w 678299"/>
              <a:gd name="connsiteY61" fmla="*/ 324803 h 762000"/>
              <a:gd name="connsiteX62" fmla="*/ 125562 w 678299"/>
              <a:gd name="connsiteY62" fmla="*/ 310766 h 762000"/>
              <a:gd name="connsiteX63" fmla="*/ 138099 w 678299"/>
              <a:gd name="connsiteY63" fmla="*/ 324818 h 762000"/>
              <a:gd name="connsiteX64" fmla="*/ 156168 w 678299"/>
              <a:gd name="connsiteY64" fmla="*/ 330123 h 762000"/>
              <a:gd name="connsiteX65" fmla="*/ 174136 w 678299"/>
              <a:gd name="connsiteY65" fmla="*/ 324828 h 762000"/>
              <a:gd name="connsiteX66" fmla="*/ 186512 w 678299"/>
              <a:gd name="connsiteY66" fmla="*/ 310766 h 762000"/>
              <a:gd name="connsiteX67" fmla="*/ 198964 w 678299"/>
              <a:gd name="connsiteY67" fmla="*/ 324999 h 762000"/>
              <a:gd name="connsiteX68" fmla="*/ 217118 w 678299"/>
              <a:gd name="connsiteY68" fmla="*/ 330297 h 762000"/>
              <a:gd name="connsiteX69" fmla="*/ 235271 w 678299"/>
              <a:gd name="connsiteY69" fmla="*/ 324999 h 762000"/>
              <a:gd name="connsiteX70" fmla="*/ 247723 w 678299"/>
              <a:gd name="connsiteY70" fmla="*/ 310766 h 762000"/>
              <a:gd name="connsiteX71" fmla="*/ 260174 w 678299"/>
              <a:gd name="connsiteY71" fmla="*/ 324803 h 762000"/>
              <a:gd name="connsiteX72" fmla="*/ 278198 w 678299"/>
              <a:gd name="connsiteY72" fmla="*/ 330019 h 762000"/>
              <a:gd name="connsiteX73" fmla="*/ 296222 w 678299"/>
              <a:gd name="connsiteY73" fmla="*/ 324803 h 762000"/>
              <a:gd name="connsiteX74" fmla="*/ 308673 w 678299"/>
              <a:gd name="connsiteY74" fmla="*/ 310766 h 762000"/>
              <a:gd name="connsiteX75" fmla="*/ 321125 w 678299"/>
              <a:gd name="connsiteY75" fmla="*/ 324999 h 762000"/>
              <a:gd name="connsiteX76" fmla="*/ 339278 w 678299"/>
              <a:gd name="connsiteY76" fmla="*/ 330297 h 762000"/>
              <a:gd name="connsiteX77" fmla="*/ 357431 w 678299"/>
              <a:gd name="connsiteY77" fmla="*/ 324999 h 762000"/>
              <a:gd name="connsiteX78" fmla="*/ 369883 w 678299"/>
              <a:gd name="connsiteY78" fmla="*/ 310766 h 762000"/>
              <a:gd name="connsiteX79" fmla="*/ 382259 w 678299"/>
              <a:gd name="connsiteY79" fmla="*/ 324828 h 762000"/>
              <a:gd name="connsiteX80" fmla="*/ 400227 w 678299"/>
              <a:gd name="connsiteY80" fmla="*/ 330123 h 762000"/>
              <a:gd name="connsiteX81" fmla="*/ 418296 w 678299"/>
              <a:gd name="connsiteY81" fmla="*/ 324818 h 762000"/>
              <a:gd name="connsiteX82" fmla="*/ 430833 w 678299"/>
              <a:gd name="connsiteY82" fmla="*/ 310766 h 762000"/>
              <a:gd name="connsiteX83" fmla="*/ 443284 w 678299"/>
              <a:gd name="connsiteY83" fmla="*/ 324803 h 762000"/>
              <a:gd name="connsiteX84" fmla="*/ 461307 w 678299"/>
              <a:gd name="connsiteY84" fmla="*/ 330019 h 762000"/>
              <a:gd name="connsiteX85" fmla="*/ 479331 w 678299"/>
              <a:gd name="connsiteY85" fmla="*/ 324803 h 762000"/>
              <a:gd name="connsiteX86" fmla="*/ 491782 w 678299"/>
              <a:gd name="connsiteY86" fmla="*/ 310766 h 762000"/>
              <a:gd name="connsiteX87" fmla="*/ 504234 w 678299"/>
              <a:gd name="connsiteY87" fmla="*/ 324999 h 762000"/>
              <a:gd name="connsiteX88" fmla="*/ 522387 w 678299"/>
              <a:gd name="connsiteY88" fmla="*/ 330297 h 762000"/>
              <a:gd name="connsiteX89" fmla="*/ 540541 w 678299"/>
              <a:gd name="connsiteY89" fmla="*/ 324999 h 762000"/>
              <a:gd name="connsiteX90" fmla="*/ 552993 w 678299"/>
              <a:gd name="connsiteY90" fmla="*/ 310766 h 762000"/>
              <a:gd name="connsiteX91" fmla="*/ 565369 w 678299"/>
              <a:gd name="connsiteY91" fmla="*/ 324828 h 762000"/>
              <a:gd name="connsiteX92" fmla="*/ 583337 w 678299"/>
              <a:gd name="connsiteY92" fmla="*/ 330123 h 762000"/>
              <a:gd name="connsiteX93" fmla="*/ 601406 w 678299"/>
              <a:gd name="connsiteY93" fmla="*/ 324818 h 762000"/>
              <a:gd name="connsiteX94" fmla="*/ 339540 w 678299"/>
              <a:gd name="connsiteY94" fmla="*/ 371192 h 762000"/>
              <a:gd name="connsiteX95" fmla="*/ 87371 w 678299"/>
              <a:gd name="connsiteY95" fmla="*/ 371192 h 762000"/>
              <a:gd name="connsiteX96" fmla="*/ 87371 w 678299"/>
              <a:gd name="connsiteY96" fmla="*/ 618391 h 762000"/>
              <a:gd name="connsiteX97" fmla="*/ 339540 w 678299"/>
              <a:gd name="connsiteY97" fmla="*/ 618391 h 762000"/>
              <a:gd name="connsiteX98" fmla="*/ 339540 w 678299"/>
              <a:gd name="connsiteY98" fmla="*/ 371192 h 762000"/>
              <a:gd name="connsiteX99" fmla="*/ 87371 w 678299"/>
              <a:gd name="connsiteY99" fmla="*/ 725640 h 762000"/>
              <a:gd name="connsiteX100" fmla="*/ 339540 w 678299"/>
              <a:gd name="connsiteY100" fmla="*/ 725640 h 762000"/>
              <a:gd name="connsiteX101" fmla="*/ 339540 w 678299"/>
              <a:gd name="connsiteY101" fmla="*/ 645857 h 762000"/>
              <a:gd name="connsiteX102" fmla="*/ 87371 w 678299"/>
              <a:gd name="connsiteY102" fmla="*/ 645857 h 762000"/>
              <a:gd name="connsiteX103" fmla="*/ 87371 w 678299"/>
              <a:gd name="connsiteY103" fmla="*/ 725640 h 762000"/>
              <a:gd name="connsiteX104" fmla="*/ 412260 w 678299"/>
              <a:gd name="connsiteY104" fmla="*/ 725640 h 762000"/>
              <a:gd name="connsiteX105" fmla="*/ 578890 w 678299"/>
              <a:gd name="connsiteY105" fmla="*/ 725640 h 762000"/>
              <a:gd name="connsiteX106" fmla="*/ 578890 w 678299"/>
              <a:gd name="connsiteY106" fmla="*/ 371192 h 762000"/>
              <a:gd name="connsiteX107" fmla="*/ 412260 w 678299"/>
              <a:gd name="connsiteY107" fmla="*/ 371192 h 762000"/>
              <a:gd name="connsiteX108" fmla="*/ 412260 w 678299"/>
              <a:gd name="connsiteY108" fmla="*/ 725640 h 762000"/>
              <a:gd name="connsiteX109" fmla="*/ 115419 w 678299"/>
              <a:gd name="connsiteY109" fmla="*/ 527160 h 762000"/>
              <a:gd name="connsiteX110" fmla="*/ 234169 w 678299"/>
              <a:gd name="connsiteY110" fmla="*/ 408410 h 762000"/>
              <a:gd name="connsiteX111" fmla="*/ 246932 w 678299"/>
              <a:gd name="connsiteY111" fmla="*/ 421173 h 762000"/>
              <a:gd name="connsiteX112" fmla="*/ 128182 w 678299"/>
              <a:gd name="connsiteY112" fmla="*/ 539923 h 762000"/>
              <a:gd name="connsiteX113" fmla="*/ 115419 w 678299"/>
              <a:gd name="connsiteY113" fmla="*/ 527160 h 762000"/>
              <a:gd name="connsiteX114" fmla="*/ 278672 w 678299"/>
              <a:gd name="connsiteY114" fmla="*/ 453064 h 762000"/>
              <a:gd name="connsiteX115" fmla="*/ 159923 w 678299"/>
              <a:gd name="connsiteY115" fmla="*/ 571814 h 762000"/>
              <a:gd name="connsiteX116" fmla="*/ 172685 w 678299"/>
              <a:gd name="connsiteY116" fmla="*/ 584577 h 762000"/>
              <a:gd name="connsiteX117" fmla="*/ 291435 w 678299"/>
              <a:gd name="connsiteY117" fmla="*/ 465827 h 762000"/>
              <a:gd name="connsiteX118" fmla="*/ 278672 w 678299"/>
              <a:gd name="connsiteY118" fmla="*/ 45306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78299" h="762000">
                <a:moveTo>
                  <a:pt x="636699" y="0"/>
                </a:moveTo>
                <a:lnTo>
                  <a:pt x="675675" y="247199"/>
                </a:lnTo>
                <a:cubicBezTo>
                  <a:pt x="677495" y="251406"/>
                  <a:pt x="678387" y="255956"/>
                  <a:pt x="678291" y="260539"/>
                </a:cubicBezTo>
                <a:cubicBezTo>
                  <a:pt x="678417" y="265747"/>
                  <a:pt x="677153" y="270893"/>
                  <a:pt x="674628" y="275450"/>
                </a:cubicBezTo>
                <a:cubicBezTo>
                  <a:pt x="671920" y="281141"/>
                  <a:pt x="667660" y="285953"/>
                  <a:pt x="662338" y="289331"/>
                </a:cubicBezTo>
                <a:cubicBezTo>
                  <a:pt x="657016" y="292709"/>
                  <a:pt x="650850" y="294517"/>
                  <a:pt x="644546" y="294545"/>
                </a:cubicBezTo>
                <a:cubicBezTo>
                  <a:pt x="638167" y="294553"/>
                  <a:pt x="631914" y="292767"/>
                  <a:pt x="626503" y="289390"/>
                </a:cubicBezTo>
                <a:cubicBezTo>
                  <a:pt x="621091" y="286013"/>
                  <a:pt x="616738" y="281183"/>
                  <a:pt x="613941" y="275450"/>
                </a:cubicBezTo>
                <a:cubicBezTo>
                  <a:pt x="611144" y="281183"/>
                  <a:pt x="606791" y="286013"/>
                  <a:pt x="601379" y="289390"/>
                </a:cubicBezTo>
                <a:cubicBezTo>
                  <a:pt x="595967" y="292767"/>
                  <a:pt x="589714" y="294553"/>
                  <a:pt x="583335" y="294545"/>
                </a:cubicBezTo>
                <a:cubicBezTo>
                  <a:pt x="576987" y="294565"/>
                  <a:pt x="570765" y="292781"/>
                  <a:pt x="565392" y="289401"/>
                </a:cubicBezTo>
                <a:cubicBezTo>
                  <a:pt x="560020" y="286020"/>
                  <a:pt x="555719" y="281181"/>
                  <a:pt x="552991" y="275450"/>
                </a:cubicBezTo>
                <a:cubicBezTo>
                  <a:pt x="550207" y="281199"/>
                  <a:pt x="545859" y="286047"/>
                  <a:pt x="540446" y="289440"/>
                </a:cubicBezTo>
                <a:cubicBezTo>
                  <a:pt x="535034" y="292833"/>
                  <a:pt x="528774" y="294633"/>
                  <a:pt x="522386" y="294633"/>
                </a:cubicBezTo>
                <a:cubicBezTo>
                  <a:pt x="515998" y="294633"/>
                  <a:pt x="509738" y="292833"/>
                  <a:pt x="504326" y="289440"/>
                </a:cubicBezTo>
                <a:cubicBezTo>
                  <a:pt x="498913" y="286047"/>
                  <a:pt x="494565" y="281199"/>
                  <a:pt x="491781" y="275450"/>
                </a:cubicBezTo>
                <a:cubicBezTo>
                  <a:pt x="489040" y="281211"/>
                  <a:pt x="484723" y="286079"/>
                  <a:pt x="479329" y="289487"/>
                </a:cubicBezTo>
                <a:cubicBezTo>
                  <a:pt x="473935" y="292894"/>
                  <a:pt x="467686" y="294703"/>
                  <a:pt x="461305" y="294703"/>
                </a:cubicBezTo>
                <a:cubicBezTo>
                  <a:pt x="454925" y="294703"/>
                  <a:pt x="448676" y="292894"/>
                  <a:pt x="443282" y="289487"/>
                </a:cubicBezTo>
                <a:cubicBezTo>
                  <a:pt x="437888" y="286079"/>
                  <a:pt x="433570" y="281211"/>
                  <a:pt x="430831" y="275450"/>
                </a:cubicBezTo>
                <a:cubicBezTo>
                  <a:pt x="428034" y="281183"/>
                  <a:pt x="423681" y="286013"/>
                  <a:pt x="418269" y="289390"/>
                </a:cubicBezTo>
                <a:cubicBezTo>
                  <a:pt x="412857" y="292767"/>
                  <a:pt x="406604" y="294553"/>
                  <a:pt x="400225" y="294545"/>
                </a:cubicBezTo>
                <a:cubicBezTo>
                  <a:pt x="393878" y="294565"/>
                  <a:pt x="387655" y="292781"/>
                  <a:pt x="382282" y="289401"/>
                </a:cubicBezTo>
                <a:cubicBezTo>
                  <a:pt x="376910" y="286020"/>
                  <a:pt x="372609" y="281181"/>
                  <a:pt x="369881" y="275450"/>
                </a:cubicBezTo>
                <a:cubicBezTo>
                  <a:pt x="367097" y="281199"/>
                  <a:pt x="362749" y="286047"/>
                  <a:pt x="357336" y="289440"/>
                </a:cubicBezTo>
                <a:cubicBezTo>
                  <a:pt x="351924" y="292833"/>
                  <a:pt x="345664" y="294633"/>
                  <a:pt x="339276" y="294633"/>
                </a:cubicBezTo>
                <a:cubicBezTo>
                  <a:pt x="332888" y="294633"/>
                  <a:pt x="326628" y="292833"/>
                  <a:pt x="321215" y="289440"/>
                </a:cubicBezTo>
                <a:cubicBezTo>
                  <a:pt x="315803" y="286047"/>
                  <a:pt x="311455" y="281199"/>
                  <a:pt x="308671" y="275450"/>
                </a:cubicBezTo>
                <a:cubicBezTo>
                  <a:pt x="305931" y="281211"/>
                  <a:pt x="301614" y="286079"/>
                  <a:pt x="296220" y="289487"/>
                </a:cubicBezTo>
                <a:cubicBezTo>
                  <a:pt x="290826" y="292894"/>
                  <a:pt x="284577" y="294703"/>
                  <a:pt x="278196" y="294703"/>
                </a:cubicBezTo>
                <a:cubicBezTo>
                  <a:pt x="271816" y="294703"/>
                  <a:pt x="265567" y="292894"/>
                  <a:pt x="260173" y="289487"/>
                </a:cubicBezTo>
                <a:cubicBezTo>
                  <a:pt x="254779" y="286079"/>
                  <a:pt x="250461" y="281211"/>
                  <a:pt x="247721" y="275450"/>
                </a:cubicBezTo>
                <a:cubicBezTo>
                  <a:pt x="244936" y="281199"/>
                  <a:pt x="240589" y="286047"/>
                  <a:pt x="235176" y="289440"/>
                </a:cubicBezTo>
                <a:cubicBezTo>
                  <a:pt x="229763" y="292833"/>
                  <a:pt x="223504" y="294633"/>
                  <a:pt x="217116" y="294633"/>
                </a:cubicBezTo>
                <a:cubicBezTo>
                  <a:pt x="210727" y="294633"/>
                  <a:pt x="204468" y="292833"/>
                  <a:pt x="199055" y="289440"/>
                </a:cubicBezTo>
                <a:cubicBezTo>
                  <a:pt x="193642" y="286047"/>
                  <a:pt x="189295" y="281199"/>
                  <a:pt x="186510" y="275450"/>
                </a:cubicBezTo>
                <a:cubicBezTo>
                  <a:pt x="183783" y="281181"/>
                  <a:pt x="179482" y="286020"/>
                  <a:pt x="174109" y="289401"/>
                </a:cubicBezTo>
                <a:cubicBezTo>
                  <a:pt x="168737" y="292781"/>
                  <a:pt x="162515" y="294565"/>
                  <a:pt x="156166" y="294545"/>
                </a:cubicBezTo>
                <a:cubicBezTo>
                  <a:pt x="149787" y="294553"/>
                  <a:pt x="143535" y="292767"/>
                  <a:pt x="138123" y="289390"/>
                </a:cubicBezTo>
                <a:cubicBezTo>
                  <a:pt x="132711" y="286013"/>
                  <a:pt x="128358" y="281183"/>
                  <a:pt x="125561" y="275450"/>
                </a:cubicBezTo>
                <a:cubicBezTo>
                  <a:pt x="122821" y="281211"/>
                  <a:pt x="118504" y="286079"/>
                  <a:pt x="113110" y="289487"/>
                </a:cubicBezTo>
                <a:cubicBezTo>
                  <a:pt x="107716" y="292894"/>
                  <a:pt x="101467" y="294703"/>
                  <a:pt x="95086" y="294703"/>
                </a:cubicBezTo>
                <a:cubicBezTo>
                  <a:pt x="88706" y="294703"/>
                  <a:pt x="82457" y="292894"/>
                  <a:pt x="77063" y="289487"/>
                </a:cubicBezTo>
                <a:cubicBezTo>
                  <a:pt x="71669" y="286079"/>
                  <a:pt x="67351" y="281211"/>
                  <a:pt x="64612" y="275450"/>
                </a:cubicBezTo>
                <a:cubicBezTo>
                  <a:pt x="61778" y="281133"/>
                  <a:pt x="57409" y="285911"/>
                  <a:pt x="52000" y="289239"/>
                </a:cubicBezTo>
                <a:cubicBezTo>
                  <a:pt x="46591" y="292568"/>
                  <a:pt x="40357" y="294316"/>
                  <a:pt x="34006" y="294283"/>
                </a:cubicBezTo>
                <a:cubicBezTo>
                  <a:pt x="27700" y="294267"/>
                  <a:pt x="21522" y="292497"/>
                  <a:pt x="16163" y="289170"/>
                </a:cubicBezTo>
                <a:cubicBezTo>
                  <a:pt x="10804" y="285844"/>
                  <a:pt x="6476" y="281094"/>
                  <a:pt x="3662" y="275450"/>
                </a:cubicBezTo>
                <a:cubicBezTo>
                  <a:pt x="1256" y="270847"/>
                  <a:pt x="0" y="265732"/>
                  <a:pt x="0" y="260539"/>
                </a:cubicBezTo>
                <a:cubicBezTo>
                  <a:pt x="31" y="255968"/>
                  <a:pt x="919" y="251443"/>
                  <a:pt x="2616" y="247199"/>
                </a:cubicBezTo>
                <a:lnTo>
                  <a:pt x="41854" y="0"/>
                </a:lnTo>
                <a:lnTo>
                  <a:pt x="636699" y="0"/>
                </a:lnTo>
                <a:close/>
                <a:moveTo>
                  <a:pt x="601406" y="324818"/>
                </a:moveTo>
                <a:cubicBezTo>
                  <a:pt x="606815" y="321396"/>
                  <a:pt x="611157" y="316528"/>
                  <a:pt x="613942" y="310766"/>
                </a:cubicBezTo>
                <a:cubicBezTo>
                  <a:pt x="616925" y="316805"/>
                  <a:pt x="621548" y="321882"/>
                  <a:pt x="627283" y="325415"/>
                </a:cubicBezTo>
                <a:lnTo>
                  <a:pt x="627283" y="762000"/>
                </a:lnTo>
                <a:lnTo>
                  <a:pt x="51796" y="762000"/>
                </a:lnTo>
                <a:lnTo>
                  <a:pt x="51796" y="324891"/>
                </a:lnTo>
                <a:cubicBezTo>
                  <a:pt x="57347" y="321525"/>
                  <a:pt x="61801" y="316618"/>
                  <a:pt x="64613" y="310766"/>
                </a:cubicBezTo>
                <a:cubicBezTo>
                  <a:pt x="67353" y="316528"/>
                  <a:pt x="71671" y="321394"/>
                  <a:pt x="77065" y="324803"/>
                </a:cubicBezTo>
                <a:cubicBezTo>
                  <a:pt x="82458" y="328211"/>
                  <a:pt x="88708" y="330019"/>
                  <a:pt x="95088" y="330019"/>
                </a:cubicBezTo>
                <a:cubicBezTo>
                  <a:pt x="101468" y="330019"/>
                  <a:pt x="107718" y="328211"/>
                  <a:pt x="113111" y="324803"/>
                </a:cubicBezTo>
                <a:cubicBezTo>
                  <a:pt x="118505" y="321394"/>
                  <a:pt x="122823" y="316528"/>
                  <a:pt x="125562" y="310766"/>
                </a:cubicBezTo>
                <a:cubicBezTo>
                  <a:pt x="128347" y="316528"/>
                  <a:pt x="132690" y="321396"/>
                  <a:pt x="138099" y="324818"/>
                </a:cubicBezTo>
                <a:cubicBezTo>
                  <a:pt x="143508" y="328239"/>
                  <a:pt x="149768" y="330077"/>
                  <a:pt x="156168" y="330123"/>
                </a:cubicBezTo>
                <a:cubicBezTo>
                  <a:pt x="162537" y="330089"/>
                  <a:pt x="168767" y="328253"/>
                  <a:pt x="174136" y="324828"/>
                </a:cubicBezTo>
                <a:cubicBezTo>
                  <a:pt x="179506" y="321402"/>
                  <a:pt x="183796" y="316527"/>
                  <a:pt x="186512" y="310766"/>
                </a:cubicBezTo>
                <a:cubicBezTo>
                  <a:pt x="189222" y="316600"/>
                  <a:pt x="193541" y="321538"/>
                  <a:pt x="198964" y="324999"/>
                </a:cubicBezTo>
                <a:cubicBezTo>
                  <a:pt x="204387" y="328459"/>
                  <a:pt x="210685" y="330297"/>
                  <a:pt x="217118" y="330297"/>
                </a:cubicBezTo>
                <a:cubicBezTo>
                  <a:pt x="223550" y="330297"/>
                  <a:pt x="229849" y="328459"/>
                  <a:pt x="235271" y="324999"/>
                </a:cubicBezTo>
                <a:cubicBezTo>
                  <a:pt x="240693" y="321538"/>
                  <a:pt x="245014" y="316600"/>
                  <a:pt x="247723" y="310766"/>
                </a:cubicBezTo>
                <a:cubicBezTo>
                  <a:pt x="250463" y="316528"/>
                  <a:pt x="254780" y="321394"/>
                  <a:pt x="260174" y="324803"/>
                </a:cubicBezTo>
                <a:cubicBezTo>
                  <a:pt x="265568" y="328211"/>
                  <a:pt x="271818" y="330019"/>
                  <a:pt x="278198" y="330019"/>
                </a:cubicBezTo>
                <a:cubicBezTo>
                  <a:pt x="284578" y="330019"/>
                  <a:pt x="290828" y="328211"/>
                  <a:pt x="296222" y="324803"/>
                </a:cubicBezTo>
                <a:cubicBezTo>
                  <a:pt x="301616" y="321394"/>
                  <a:pt x="305933" y="316528"/>
                  <a:pt x="308673" y="310766"/>
                </a:cubicBezTo>
                <a:cubicBezTo>
                  <a:pt x="311382" y="316600"/>
                  <a:pt x="315702" y="321538"/>
                  <a:pt x="321125" y="324999"/>
                </a:cubicBezTo>
                <a:cubicBezTo>
                  <a:pt x="326547" y="328459"/>
                  <a:pt x="332845" y="330297"/>
                  <a:pt x="339278" y="330297"/>
                </a:cubicBezTo>
                <a:cubicBezTo>
                  <a:pt x="345711" y="330297"/>
                  <a:pt x="352009" y="328459"/>
                  <a:pt x="357431" y="324999"/>
                </a:cubicBezTo>
                <a:cubicBezTo>
                  <a:pt x="362854" y="321538"/>
                  <a:pt x="367174" y="316600"/>
                  <a:pt x="369883" y="310766"/>
                </a:cubicBezTo>
                <a:cubicBezTo>
                  <a:pt x="372599" y="316527"/>
                  <a:pt x="376889" y="321402"/>
                  <a:pt x="382259" y="324828"/>
                </a:cubicBezTo>
                <a:cubicBezTo>
                  <a:pt x="387628" y="328253"/>
                  <a:pt x="393858" y="330089"/>
                  <a:pt x="400227" y="330123"/>
                </a:cubicBezTo>
                <a:cubicBezTo>
                  <a:pt x="406627" y="330077"/>
                  <a:pt x="412887" y="328239"/>
                  <a:pt x="418296" y="324818"/>
                </a:cubicBezTo>
                <a:cubicBezTo>
                  <a:pt x="423705" y="321396"/>
                  <a:pt x="428048" y="316528"/>
                  <a:pt x="430833" y="310766"/>
                </a:cubicBezTo>
                <a:cubicBezTo>
                  <a:pt x="433572" y="316528"/>
                  <a:pt x="437890" y="321394"/>
                  <a:pt x="443284" y="324803"/>
                </a:cubicBezTo>
                <a:cubicBezTo>
                  <a:pt x="448678" y="328211"/>
                  <a:pt x="454927" y="330019"/>
                  <a:pt x="461307" y="330019"/>
                </a:cubicBezTo>
                <a:cubicBezTo>
                  <a:pt x="467688" y="330019"/>
                  <a:pt x="473937" y="328211"/>
                  <a:pt x="479331" y="324803"/>
                </a:cubicBezTo>
                <a:cubicBezTo>
                  <a:pt x="484725" y="321394"/>
                  <a:pt x="489042" y="316528"/>
                  <a:pt x="491782" y="310766"/>
                </a:cubicBezTo>
                <a:cubicBezTo>
                  <a:pt x="494491" y="316600"/>
                  <a:pt x="498812" y="321538"/>
                  <a:pt x="504234" y="324999"/>
                </a:cubicBezTo>
                <a:cubicBezTo>
                  <a:pt x="509657" y="328459"/>
                  <a:pt x="515955" y="330297"/>
                  <a:pt x="522387" y="330297"/>
                </a:cubicBezTo>
                <a:cubicBezTo>
                  <a:pt x="528820" y="330297"/>
                  <a:pt x="535118" y="328459"/>
                  <a:pt x="540541" y="324999"/>
                </a:cubicBezTo>
                <a:cubicBezTo>
                  <a:pt x="545964" y="321538"/>
                  <a:pt x="550284" y="316600"/>
                  <a:pt x="552993" y="310766"/>
                </a:cubicBezTo>
                <a:cubicBezTo>
                  <a:pt x="555709" y="316527"/>
                  <a:pt x="560000" y="321402"/>
                  <a:pt x="565369" y="324828"/>
                </a:cubicBezTo>
                <a:cubicBezTo>
                  <a:pt x="570738" y="328253"/>
                  <a:pt x="576968" y="330089"/>
                  <a:pt x="583337" y="330123"/>
                </a:cubicBezTo>
                <a:cubicBezTo>
                  <a:pt x="589738" y="330077"/>
                  <a:pt x="595996" y="328239"/>
                  <a:pt x="601406" y="324818"/>
                </a:cubicBezTo>
                <a:close/>
                <a:moveTo>
                  <a:pt x="339540" y="371192"/>
                </a:moveTo>
                <a:lnTo>
                  <a:pt x="87371" y="371192"/>
                </a:lnTo>
                <a:lnTo>
                  <a:pt x="87371" y="618391"/>
                </a:lnTo>
                <a:lnTo>
                  <a:pt x="339540" y="618391"/>
                </a:lnTo>
                <a:lnTo>
                  <a:pt x="339540" y="371192"/>
                </a:lnTo>
                <a:close/>
                <a:moveTo>
                  <a:pt x="87371" y="725640"/>
                </a:moveTo>
                <a:lnTo>
                  <a:pt x="339540" y="725640"/>
                </a:lnTo>
                <a:lnTo>
                  <a:pt x="339540" y="645857"/>
                </a:lnTo>
                <a:lnTo>
                  <a:pt x="87371" y="645857"/>
                </a:lnTo>
                <a:lnTo>
                  <a:pt x="87371" y="725640"/>
                </a:lnTo>
                <a:close/>
                <a:moveTo>
                  <a:pt x="412260" y="725640"/>
                </a:moveTo>
                <a:lnTo>
                  <a:pt x="578890" y="725640"/>
                </a:lnTo>
                <a:lnTo>
                  <a:pt x="578890" y="371192"/>
                </a:lnTo>
                <a:lnTo>
                  <a:pt x="412260" y="371192"/>
                </a:lnTo>
                <a:lnTo>
                  <a:pt x="412260" y="725640"/>
                </a:lnTo>
                <a:close/>
                <a:moveTo>
                  <a:pt x="115419" y="527160"/>
                </a:moveTo>
                <a:lnTo>
                  <a:pt x="234169" y="408410"/>
                </a:lnTo>
                <a:lnTo>
                  <a:pt x="246932" y="421173"/>
                </a:lnTo>
                <a:lnTo>
                  <a:pt x="128182" y="539923"/>
                </a:lnTo>
                <a:lnTo>
                  <a:pt x="115419" y="527160"/>
                </a:lnTo>
                <a:close/>
                <a:moveTo>
                  <a:pt x="278672" y="453064"/>
                </a:moveTo>
                <a:lnTo>
                  <a:pt x="159923" y="571814"/>
                </a:lnTo>
                <a:lnTo>
                  <a:pt x="172685" y="584577"/>
                </a:lnTo>
                <a:lnTo>
                  <a:pt x="291435" y="465827"/>
                </a:lnTo>
                <a:lnTo>
                  <a:pt x="278672" y="453064"/>
                </a:lnTo>
                <a:close/>
              </a:path>
            </a:pathLst>
          </a:custGeom>
          <a:solidFill>
            <a:schemeClr val="tx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09635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5283EA-FDF2-43A3-91C9-FD5E313007CE}"/>
              </a:ext>
            </a:extLst>
          </p:cNvPr>
          <p:cNvGrpSpPr/>
          <p:nvPr/>
        </p:nvGrpSpPr>
        <p:grpSpPr>
          <a:xfrm>
            <a:off x="747729" y="1847156"/>
            <a:ext cx="3665109" cy="3163689"/>
            <a:chOff x="2966326" y="192521"/>
            <a:chExt cx="3665109" cy="3163689"/>
          </a:xfrm>
        </p:grpSpPr>
        <p:sp>
          <p:nvSpPr>
            <p:cNvPr id="3" name="TextBox 2">
              <a:extLst>
                <a:ext uri="{FF2B5EF4-FFF2-40B4-BE49-F238E27FC236}">
                  <a16:creationId xmlns:a16="http://schemas.microsoft.com/office/drawing/2014/main" id="{062D7B80-C269-4C9F-8D69-1A4214CAE2E6}"/>
                </a:ext>
              </a:extLst>
            </p:cNvPr>
            <p:cNvSpPr txBox="1"/>
            <p:nvPr/>
          </p:nvSpPr>
          <p:spPr>
            <a:xfrm>
              <a:off x="2966326" y="192521"/>
              <a:ext cx="3665109" cy="954107"/>
            </a:xfrm>
            <a:prstGeom prst="rect">
              <a:avLst/>
            </a:prstGeom>
            <a:noFill/>
          </p:spPr>
          <p:txBody>
            <a:bodyPr wrap="square" rtlCol="0" anchor="b">
              <a:spAutoFit/>
            </a:bodyPr>
            <a:lstStyle/>
            <a:p>
              <a:r>
                <a:rPr lang="en-US" sz="2800" dirty="0">
                  <a:solidFill>
                    <a:schemeClr val="accent1"/>
                  </a:solidFill>
                  <a:latin typeface="Roboto Black" panose="02000000000000000000" pitchFamily="2" charset="0"/>
                  <a:ea typeface="Roboto Black" panose="02000000000000000000" pitchFamily="2" charset="0"/>
                </a:rPr>
                <a:t>Diffusion </a:t>
              </a:r>
              <a:br>
                <a:rPr lang="en-US" sz="2800" dirty="0">
                  <a:solidFill>
                    <a:schemeClr val="accent1"/>
                  </a:solidFill>
                  <a:latin typeface="Roboto Black" panose="02000000000000000000" pitchFamily="2" charset="0"/>
                  <a:ea typeface="Roboto Black" panose="02000000000000000000" pitchFamily="2" charset="0"/>
                </a:rPr>
              </a:br>
              <a:r>
                <a:rPr lang="en-US" sz="2800" dirty="0">
                  <a:solidFill>
                    <a:schemeClr val="accent1"/>
                  </a:solidFill>
                  <a:latin typeface="Roboto Black" panose="02000000000000000000" pitchFamily="2" charset="0"/>
                  <a:ea typeface="Roboto Black" panose="02000000000000000000" pitchFamily="2" charset="0"/>
                </a:rPr>
                <a:t>of Innovation</a:t>
              </a:r>
            </a:p>
          </p:txBody>
        </p:sp>
        <p:sp>
          <p:nvSpPr>
            <p:cNvPr id="4" name="TextBox 3">
              <a:extLst>
                <a:ext uri="{FF2B5EF4-FFF2-40B4-BE49-F238E27FC236}">
                  <a16:creationId xmlns:a16="http://schemas.microsoft.com/office/drawing/2014/main" id="{1D1E5276-0035-4948-9E47-19716C28A79D}"/>
                </a:ext>
              </a:extLst>
            </p:cNvPr>
            <p:cNvSpPr txBox="1"/>
            <p:nvPr/>
          </p:nvSpPr>
          <p:spPr>
            <a:xfrm>
              <a:off x="2966326" y="1232552"/>
              <a:ext cx="3665109" cy="2123658"/>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a:t>
              </a:r>
              <a:r>
                <a:rPr lang="en-US" sz="1200" dirty="0" err="1">
                  <a:solidFill>
                    <a:schemeClr val="tx1">
                      <a:alpha val="56000"/>
                    </a:schemeClr>
                  </a:solidFill>
                  <a:latin typeface="Roboto" panose="02000000000000000000" pitchFamily="2" charset="0"/>
                  <a:ea typeface="Roboto" panose="02000000000000000000" pitchFamily="2" charset="0"/>
                </a:rPr>
                <a:t>incidunt</a:t>
              </a:r>
              <a:r>
                <a:rPr lang="en-US" sz="1200" dirty="0">
                  <a:solidFill>
                    <a:schemeClr val="tx1">
                      <a:alpha val="56000"/>
                    </a:schemeClr>
                  </a:solidFill>
                  <a:latin typeface="Roboto" panose="02000000000000000000" pitchFamily="2" charset="0"/>
                  <a:ea typeface="Roboto" panose="02000000000000000000" pitchFamily="2" charset="0"/>
                </a:rPr>
                <a:t> ut labore e</a:t>
              </a:r>
            </a:p>
          </p:txBody>
        </p:sp>
      </p:grpSp>
      <p:grpSp>
        <p:nvGrpSpPr>
          <p:cNvPr id="78" name="Group 77">
            <a:extLst>
              <a:ext uri="{FF2B5EF4-FFF2-40B4-BE49-F238E27FC236}">
                <a16:creationId xmlns:a16="http://schemas.microsoft.com/office/drawing/2014/main" id="{BC32FFED-41EA-475A-812D-DBB921853EF5}"/>
              </a:ext>
            </a:extLst>
          </p:cNvPr>
          <p:cNvGrpSpPr/>
          <p:nvPr/>
        </p:nvGrpSpPr>
        <p:grpSpPr>
          <a:xfrm>
            <a:off x="4659025" y="524987"/>
            <a:ext cx="6859875" cy="5808026"/>
            <a:chOff x="4659025" y="524987"/>
            <a:chExt cx="6859875" cy="5808026"/>
          </a:xfrm>
        </p:grpSpPr>
        <p:sp>
          <p:nvSpPr>
            <p:cNvPr id="18" name="Rectangle: Rounded Corners 17">
              <a:extLst>
                <a:ext uri="{FF2B5EF4-FFF2-40B4-BE49-F238E27FC236}">
                  <a16:creationId xmlns:a16="http://schemas.microsoft.com/office/drawing/2014/main" id="{AAD58E6B-89DC-46DF-94BB-5BEEBC0B2F2B}"/>
                </a:ext>
              </a:extLst>
            </p:cNvPr>
            <p:cNvSpPr/>
            <p:nvPr/>
          </p:nvSpPr>
          <p:spPr>
            <a:xfrm>
              <a:off x="4659025" y="1840883"/>
              <a:ext cx="3779027" cy="902456"/>
            </a:xfrm>
            <a:prstGeom prst="roundRect">
              <a:avLst>
                <a:gd name="adj" fmla="val 50000"/>
              </a:avLst>
            </a:prstGeom>
            <a:solidFill>
              <a:schemeClr val="bg1"/>
            </a:solidFill>
            <a:ln w="13987" cap="flat">
              <a:noFill/>
              <a:prstDash val="solid"/>
              <a:miter/>
            </a:ln>
            <a:effectLst>
              <a:outerShdw blurRad="215900" dist="50800" dir="10800000" algn="l" rotWithShape="0">
                <a:prstClr val="black">
                  <a:alpha val="8000"/>
                </a:prstClr>
              </a:outerShdw>
            </a:effectLst>
          </p:spPr>
          <p:txBody>
            <a:bodyPr rtlCol="0" anchor="ctr"/>
            <a:lstStyle/>
            <a:p>
              <a:endParaRPr lang="en-US" dirty="0"/>
            </a:p>
          </p:txBody>
        </p:sp>
        <p:sp>
          <p:nvSpPr>
            <p:cNvPr id="30" name="Rectangle: Rounded Corners 29">
              <a:extLst>
                <a:ext uri="{FF2B5EF4-FFF2-40B4-BE49-F238E27FC236}">
                  <a16:creationId xmlns:a16="http://schemas.microsoft.com/office/drawing/2014/main" id="{4379328F-1747-4768-B223-3661D72892EB}"/>
                </a:ext>
              </a:extLst>
            </p:cNvPr>
            <p:cNvSpPr/>
            <p:nvPr/>
          </p:nvSpPr>
          <p:spPr>
            <a:xfrm>
              <a:off x="4659025" y="4166305"/>
              <a:ext cx="3779027" cy="902457"/>
            </a:xfrm>
            <a:prstGeom prst="roundRect">
              <a:avLst>
                <a:gd name="adj" fmla="val 50000"/>
              </a:avLst>
            </a:prstGeom>
            <a:solidFill>
              <a:schemeClr val="bg1"/>
            </a:solidFill>
            <a:ln w="13987" cap="flat">
              <a:noFill/>
              <a:prstDash val="solid"/>
              <a:miter/>
            </a:ln>
            <a:effectLst>
              <a:outerShdw blurRad="215900" dist="50800" dir="10800000" algn="l" rotWithShape="0">
                <a:prstClr val="black">
                  <a:alpha val="8000"/>
                </a:prstClr>
              </a:outerShdw>
            </a:effectLst>
          </p:spPr>
          <p:txBody>
            <a:bodyPr rtlCol="0" anchor="ctr"/>
            <a:lstStyle/>
            <a:p>
              <a:endParaRPr lang="en-US"/>
            </a:p>
          </p:txBody>
        </p:sp>
        <p:sp>
          <p:nvSpPr>
            <p:cNvPr id="9" name="Rectangle: Rounded Corners 8">
              <a:extLst>
                <a:ext uri="{FF2B5EF4-FFF2-40B4-BE49-F238E27FC236}">
                  <a16:creationId xmlns:a16="http://schemas.microsoft.com/office/drawing/2014/main" id="{C194D6FC-7C0A-46EF-9C44-A72777A4F650}"/>
                </a:ext>
              </a:extLst>
            </p:cNvPr>
            <p:cNvSpPr/>
            <p:nvPr/>
          </p:nvSpPr>
          <p:spPr>
            <a:xfrm>
              <a:off x="7699909" y="681322"/>
              <a:ext cx="3818991" cy="902456"/>
            </a:xfrm>
            <a:prstGeom prst="roundRect">
              <a:avLst>
                <a:gd name="adj" fmla="val 50000"/>
              </a:avLst>
            </a:prstGeom>
            <a:solidFill>
              <a:schemeClr val="bg1"/>
            </a:solidFill>
            <a:ln w="13987" cap="flat">
              <a:noFill/>
              <a:prstDash val="solid"/>
              <a:miter/>
            </a:ln>
            <a:effectLst>
              <a:outerShdw blurRad="215900" dist="50800" algn="l" rotWithShape="0">
                <a:prstClr val="black">
                  <a:alpha val="8000"/>
                </a:prstClr>
              </a:outerShdw>
            </a:effectLst>
          </p:spPr>
          <p:txBody>
            <a:bodyPr rtlCol="0" anchor="ctr"/>
            <a:lstStyle/>
            <a:p>
              <a:endParaRPr lang="en-US"/>
            </a:p>
          </p:txBody>
        </p:sp>
        <p:sp>
          <p:nvSpPr>
            <p:cNvPr id="21" name="Rectangle: Rounded Corners 20">
              <a:extLst>
                <a:ext uri="{FF2B5EF4-FFF2-40B4-BE49-F238E27FC236}">
                  <a16:creationId xmlns:a16="http://schemas.microsoft.com/office/drawing/2014/main" id="{1615FEF4-90ED-4B51-9CAC-EDDED4AD4D73}"/>
                </a:ext>
              </a:extLst>
            </p:cNvPr>
            <p:cNvSpPr/>
            <p:nvPr/>
          </p:nvSpPr>
          <p:spPr>
            <a:xfrm>
              <a:off x="7699909" y="3004084"/>
              <a:ext cx="3818991" cy="902456"/>
            </a:xfrm>
            <a:prstGeom prst="roundRect">
              <a:avLst>
                <a:gd name="adj" fmla="val 50000"/>
              </a:avLst>
            </a:prstGeom>
            <a:solidFill>
              <a:schemeClr val="bg1"/>
            </a:solidFill>
            <a:ln w="13987" cap="flat">
              <a:noFill/>
              <a:prstDash val="solid"/>
              <a:miter/>
            </a:ln>
            <a:effectLst>
              <a:outerShdw blurRad="215900" dist="50800" algn="l" rotWithShape="0">
                <a:prstClr val="black">
                  <a:alpha val="8000"/>
                </a:prstClr>
              </a:outerShdw>
            </a:effectLst>
          </p:spPr>
          <p:txBody>
            <a:bodyPr rtlCol="0" anchor="ctr"/>
            <a:lstStyle/>
            <a:p>
              <a:endParaRPr lang="en-US"/>
            </a:p>
          </p:txBody>
        </p:sp>
        <p:sp>
          <p:nvSpPr>
            <p:cNvPr id="33" name="Rectangle: Rounded Corners 32">
              <a:extLst>
                <a:ext uri="{FF2B5EF4-FFF2-40B4-BE49-F238E27FC236}">
                  <a16:creationId xmlns:a16="http://schemas.microsoft.com/office/drawing/2014/main" id="{464FBBCF-A093-4BA8-9B2A-4EEE3ACEB88B}"/>
                </a:ext>
              </a:extLst>
            </p:cNvPr>
            <p:cNvSpPr/>
            <p:nvPr/>
          </p:nvSpPr>
          <p:spPr>
            <a:xfrm>
              <a:off x="7699909" y="5326147"/>
              <a:ext cx="3818991" cy="902457"/>
            </a:xfrm>
            <a:prstGeom prst="roundRect">
              <a:avLst>
                <a:gd name="adj" fmla="val 50000"/>
              </a:avLst>
            </a:prstGeom>
            <a:solidFill>
              <a:schemeClr val="bg1"/>
            </a:solidFill>
            <a:ln w="13987" cap="flat">
              <a:noFill/>
              <a:prstDash val="solid"/>
              <a:miter/>
            </a:ln>
            <a:effectLst>
              <a:outerShdw blurRad="215900" dist="50800" algn="l" rotWithShape="0">
                <a:prstClr val="black">
                  <a:alpha val="8000"/>
                </a:prstClr>
              </a:outerShdw>
            </a:effectLst>
          </p:spPr>
          <p:txBody>
            <a:bodyPr rtlCol="0" anchor="ctr"/>
            <a:lstStyle/>
            <a:p>
              <a:endParaRPr lang="en-US"/>
            </a:p>
          </p:txBody>
        </p:sp>
        <p:sp>
          <p:nvSpPr>
            <p:cNvPr id="12" name="Freeform: Shape 11">
              <a:extLst>
                <a:ext uri="{FF2B5EF4-FFF2-40B4-BE49-F238E27FC236}">
                  <a16:creationId xmlns:a16="http://schemas.microsoft.com/office/drawing/2014/main" id="{71CFDC74-2EB0-4222-AFD4-991A5ABD2AB5}"/>
                </a:ext>
              </a:extLst>
            </p:cNvPr>
            <p:cNvSpPr/>
            <p:nvPr/>
          </p:nvSpPr>
          <p:spPr>
            <a:xfrm>
              <a:off x="6129287" y="526247"/>
              <a:ext cx="1938574" cy="1159421"/>
            </a:xfrm>
            <a:custGeom>
              <a:avLst/>
              <a:gdLst>
                <a:gd name="connsiteX0" fmla="*/ 579711 w 1938574"/>
                <a:gd name="connsiteY0" fmla="*/ 0 h 1159421"/>
                <a:gd name="connsiteX1" fmla="*/ 0 w 1938574"/>
                <a:gd name="connsiteY1" fmla="*/ 579711 h 1159421"/>
                <a:gd name="connsiteX2" fmla="*/ 0 w 1938574"/>
                <a:gd name="connsiteY2" fmla="*/ 579711 h 1159421"/>
                <a:gd name="connsiteX3" fmla="*/ 579711 w 1938574"/>
                <a:gd name="connsiteY3" fmla="*/ 1159422 h 1159421"/>
                <a:gd name="connsiteX4" fmla="*/ 1938575 w 1938574"/>
                <a:gd name="connsiteY4" fmla="*/ 1159422 h 1159421"/>
                <a:gd name="connsiteX5" fmla="*/ 1938575 w 1938574"/>
                <a:gd name="connsiteY5" fmla="*/ 0 h 1159421"/>
                <a:gd name="connsiteX6" fmla="*/ 579711 w 1938574"/>
                <a:gd name="connsiteY6" fmla="*/ 0 h 1159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8574" h="1159421">
                  <a:moveTo>
                    <a:pt x="579711" y="0"/>
                  </a:moveTo>
                  <a:cubicBezTo>
                    <a:pt x="259484" y="0"/>
                    <a:pt x="0" y="259624"/>
                    <a:pt x="0" y="579711"/>
                  </a:cubicBezTo>
                  <a:lnTo>
                    <a:pt x="0" y="579711"/>
                  </a:lnTo>
                  <a:cubicBezTo>
                    <a:pt x="0" y="899938"/>
                    <a:pt x="259624" y="1159422"/>
                    <a:pt x="579711" y="1159422"/>
                  </a:cubicBezTo>
                  <a:lnTo>
                    <a:pt x="1938575" y="1159422"/>
                  </a:lnTo>
                  <a:lnTo>
                    <a:pt x="1938575" y="0"/>
                  </a:lnTo>
                  <a:lnTo>
                    <a:pt x="579711" y="0"/>
                  </a:lnTo>
                  <a:close/>
                </a:path>
              </a:pathLst>
            </a:custGeom>
            <a:solidFill>
              <a:schemeClr val="accent1"/>
            </a:solidFill>
            <a:ln w="1398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622F56F-B615-479F-9AA4-02801599D99C}"/>
                </a:ext>
              </a:extLst>
            </p:cNvPr>
            <p:cNvSpPr/>
            <p:nvPr/>
          </p:nvSpPr>
          <p:spPr>
            <a:xfrm>
              <a:off x="8192006" y="1685949"/>
              <a:ext cx="1938574" cy="1159422"/>
            </a:xfrm>
            <a:custGeom>
              <a:avLst/>
              <a:gdLst>
                <a:gd name="connsiteX0" fmla="*/ 1358864 w 1938574"/>
                <a:gd name="connsiteY0" fmla="*/ 0 h 1159422"/>
                <a:gd name="connsiteX1" fmla="*/ 1938575 w 1938574"/>
                <a:gd name="connsiteY1" fmla="*/ 579711 h 1159422"/>
                <a:gd name="connsiteX2" fmla="*/ 1938575 w 1938574"/>
                <a:gd name="connsiteY2" fmla="*/ 579711 h 1159422"/>
                <a:gd name="connsiteX3" fmla="*/ 1358864 w 1938574"/>
                <a:gd name="connsiteY3" fmla="*/ 1159422 h 1159422"/>
                <a:gd name="connsiteX4" fmla="*/ 0 w 1938574"/>
                <a:gd name="connsiteY4" fmla="*/ 1159422 h 1159422"/>
                <a:gd name="connsiteX5" fmla="*/ 0 w 1938574"/>
                <a:gd name="connsiteY5" fmla="*/ 0 h 1159422"/>
                <a:gd name="connsiteX6" fmla="*/ 1358864 w 1938574"/>
                <a:gd name="connsiteY6" fmla="*/ 0 h 115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8574" h="1159422">
                  <a:moveTo>
                    <a:pt x="1358864" y="0"/>
                  </a:moveTo>
                  <a:cubicBezTo>
                    <a:pt x="1679090" y="0"/>
                    <a:pt x="1938575" y="259624"/>
                    <a:pt x="1938575" y="579711"/>
                  </a:cubicBezTo>
                  <a:lnTo>
                    <a:pt x="1938575" y="579711"/>
                  </a:lnTo>
                  <a:cubicBezTo>
                    <a:pt x="1938575" y="899938"/>
                    <a:pt x="1678951" y="1159422"/>
                    <a:pt x="1358864" y="1159422"/>
                  </a:cubicBezTo>
                  <a:lnTo>
                    <a:pt x="0" y="1159422"/>
                  </a:lnTo>
                  <a:lnTo>
                    <a:pt x="0" y="0"/>
                  </a:lnTo>
                  <a:lnTo>
                    <a:pt x="1358864" y="0"/>
                  </a:lnTo>
                  <a:close/>
                </a:path>
              </a:pathLst>
            </a:custGeom>
            <a:solidFill>
              <a:schemeClr val="accent2"/>
            </a:solidFill>
            <a:ln w="1398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843D6FD-B83B-4156-823A-288818A42188}"/>
                </a:ext>
              </a:extLst>
            </p:cNvPr>
            <p:cNvSpPr/>
            <p:nvPr/>
          </p:nvSpPr>
          <p:spPr>
            <a:xfrm>
              <a:off x="6129287" y="2849010"/>
              <a:ext cx="1938574" cy="1159562"/>
            </a:xfrm>
            <a:custGeom>
              <a:avLst/>
              <a:gdLst>
                <a:gd name="connsiteX0" fmla="*/ 579711 w 1938574"/>
                <a:gd name="connsiteY0" fmla="*/ 140 h 1159562"/>
                <a:gd name="connsiteX1" fmla="*/ 0 w 1938574"/>
                <a:gd name="connsiteY1" fmla="*/ 579851 h 1159562"/>
                <a:gd name="connsiteX2" fmla="*/ 0 w 1938574"/>
                <a:gd name="connsiteY2" fmla="*/ 579851 h 1159562"/>
                <a:gd name="connsiteX3" fmla="*/ 579711 w 1938574"/>
                <a:gd name="connsiteY3" fmla="*/ 1159562 h 1159562"/>
                <a:gd name="connsiteX4" fmla="*/ 1938575 w 1938574"/>
                <a:gd name="connsiteY4" fmla="*/ 1159562 h 1159562"/>
                <a:gd name="connsiteX5" fmla="*/ 1938575 w 1938574"/>
                <a:gd name="connsiteY5" fmla="*/ 0 h 1159562"/>
                <a:gd name="connsiteX6" fmla="*/ 579711 w 1938574"/>
                <a:gd name="connsiteY6" fmla="*/ 0 h 115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8574" h="1159562">
                  <a:moveTo>
                    <a:pt x="579711" y="140"/>
                  </a:moveTo>
                  <a:cubicBezTo>
                    <a:pt x="259484" y="140"/>
                    <a:pt x="0" y="259764"/>
                    <a:pt x="0" y="579851"/>
                  </a:cubicBezTo>
                  <a:lnTo>
                    <a:pt x="0" y="579851"/>
                  </a:lnTo>
                  <a:cubicBezTo>
                    <a:pt x="0" y="900078"/>
                    <a:pt x="259624" y="1159562"/>
                    <a:pt x="579711" y="1159562"/>
                  </a:cubicBezTo>
                  <a:lnTo>
                    <a:pt x="1938575" y="1159562"/>
                  </a:lnTo>
                  <a:lnTo>
                    <a:pt x="1938575" y="0"/>
                  </a:lnTo>
                  <a:lnTo>
                    <a:pt x="579711" y="0"/>
                  </a:lnTo>
                  <a:close/>
                </a:path>
              </a:pathLst>
            </a:custGeom>
            <a:solidFill>
              <a:schemeClr val="accent3"/>
            </a:solidFill>
            <a:ln w="1398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AD5F65B-7F65-401A-973D-4552CDA448C9}"/>
                </a:ext>
              </a:extLst>
            </p:cNvPr>
            <p:cNvSpPr/>
            <p:nvPr/>
          </p:nvSpPr>
          <p:spPr>
            <a:xfrm>
              <a:off x="8192006" y="4011231"/>
              <a:ext cx="1938574" cy="1159561"/>
            </a:xfrm>
            <a:custGeom>
              <a:avLst/>
              <a:gdLst>
                <a:gd name="connsiteX0" fmla="*/ 1358864 w 1938574"/>
                <a:gd name="connsiteY0" fmla="*/ 140 h 1159561"/>
                <a:gd name="connsiteX1" fmla="*/ 1938575 w 1938574"/>
                <a:gd name="connsiteY1" fmla="*/ 579851 h 1159561"/>
                <a:gd name="connsiteX2" fmla="*/ 1938575 w 1938574"/>
                <a:gd name="connsiteY2" fmla="*/ 579851 h 1159561"/>
                <a:gd name="connsiteX3" fmla="*/ 1358864 w 1938574"/>
                <a:gd name="connsiteY3" fmla="*/ 1159562 h 1159561"/>
                <a:gd name="connsiteX4" fmla="*/ 0 w 1938574"/>
                <a:gd name="connsiteY4" fmla="*/ 1159562 h 1159561"/>
                <a:gd name="connsiteX5" fmla="*/ 0 w 1938574"/>
                <a:gd name="connsiteY5" fmla="*/ 0 h 1159561"/>
                <a:gd name="connsiteX6" fmla="*/ 1358864 w 1938574"/>
                <a:gd name="connsiteY6" fmla="*/ 0 h 115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8574" h="1159561">
                  <a:moveTo>
                    <a:pt x="1358864" y="140"/>
                  </a:moveTo>
                  <a:cubicBezTo>
                    <a:pt x="1679090" y="140"/>
                    <a:pt x="1938575" y="259764"/>
                    <a:pt x="1938575" y="579851"/>
                  </a:cubicBezTo>
                  <a:lnTo>
                    <a:pt x="1938575" y="579851"/>
                  </a:lnTo>
                  <a:cubicBezTo>
                    <a:pt x="1938575" y="900078"/>
                    <a:pt x="1678951" y="1159562"/>
                    <a:pt x="1358864" y="1159562"/>
                  </a:cubicBezTo>
                  <a:lnTo>
                    <a:pt x="0" y="1159562"/>
                  </a:lnTo>
                  <a:lnTo>
                    <a:pt x="0" y="0"/>
                  </a:lnTo>
                  <a:lnTo>
                    <a:pt x="1358864" y="0"/>
                  </a:lnTo>
                  <a:close/>
                </a:path>
              </a:pathLst>
            </a:custGeom>
            <a:solidFill>
              <a:schemeClr val="accent4"/>
            </a:solidFill>
            <a:ln w="1398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20D118E-45F2-4F48-AD2F-330AD6C19ADA}"/>
                </a:ext>
              </a:extLst>
            </p:cNvPr>
            <p:cNvSpPr/>
            <p:nvPr/>
          </p:nvSpPr>
          <p:spPr>
            <a:xfrm>
              <a:off x="6129287" y="5171073"/>
              <a:ext cx="1938574" cy="1159562"/>
            </a:xfrm>
            <a:custGeom>
              <a:avLst/>
              <a:gdLst>
                <a:gd name="connsiteX0" fmla="*/ 579711 w 1938574"/>
                <a:gd name="connsiteY0" fmla="*/ 140 h 1159562"/>
                <a:gd name="connsiteX1" fmla="*/ 0 w 1938574"/>
                <a:gd name="connsiteY1" fmla="*/ 579851 h 1159562"/>
                <a:gd name="connsiteX2" fmla="*/ 0 w 1938574"/>
                <a:gd name="connsiteY2" fmla="*/ 579851 h 1159562"/>
                <a:gd name="connsiteX3" fmla="*/ 579711 w 1938574"/>
                <a:gd name="connsiteY3" fmla="*/ 1159562 h 1159562"/>
                <a:gd name="connsiteX4" fmla="*/ 1938575 w 1938574"/>
                <a:gd name="connsiteY4" fmla="*/ 1159562 h 1159562"/>
                <a:gd name="connsiteX5" fmla="*/ 1938575 w 1938574"/>
                <a:gd name="connsiteY5" fmla="*/ 0 h 1159562"/>
                <a:gd name="connsiteX6" fmla="*/ 579711 w 1938574"/>
                <a:gd name="connsiteY6" fmla="*/ 0 h 115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8574" h="1159562">
                  <a:moveTo>
                    <a:pt x="579711" y="140"/>
                  </a:moveTo>
                  <a:cubicBezTo>
                    <a:pt x="259484" y="140"/>
                    <a:pt x="0" y="259764"/>
                    <a:pt x="0" y="579851"/>
                  </a:cubicBezTo>
                  <a:lnTo>
                    <a:pt x="0" y="579851"/>
                  </a:lnTo>
                  <a:cubicBezTo>
                    <a:pt x="0" y="900078"/>
                    <a:pt x="259624" y="1159562"/>
                    <a:pt x="579711" y="1159562"/>
                  </a:cubicBezTo>
                  <a:lnTo>
                    <a:pt x="1938575" y="1159562"/>
                  </a:lnTo>
                  <a:lnTo>
                    <a:pt x="1938575" y="0"/>
                  </a:lnTo>
                  <a:lnTo>
                    <a:pt x="579711" y="0"/>
                  </a:lnTo>
                  <a:close/>
                </a:path>
              </a:pathLst>
            </a:custGeom>
            <a:solidFill>
              <a:schemeClr val="accent5"/>
            </a:solidFill>
            <a:ln w="13987" cap="flat">
              <a:noFill/>
              <a:prstDash val="solid"/>
              <a:miter/>
            </a:ln>
          </p:spPr>
          <p:txBody>
            <a:bodyPr rtlCol="0" anchor="ctr"/>
            <a:lstStyle/>
            <a:p>
              <a:endParaRPr lang="en-US"/>
            </a:p>
          </p:txBody>
        </p:sp>
        <p:grpSp>
          <p:nvGrpSpPr>
            <p:cNvPr id="39" name="Graphic 4">
              <a:extLst>
                <a:ext uri="{FF2B5EF4-FFF2-40B4-BE49-F238E27FC236}">
                  <a16:creationId xmlns:a16="http://schemas.microsoft.com/office/drawing/2014/main" id="{77C6D766-BD73-433C-A347-4B4EB7C9BA30}"/>
                </a:ext>
              </a:extLst>
            </p:cNvPr>
            <p:cNvGrpSpPr/>
            <p:nvPr/>
          </p:nvGrpSpPr>
          <p:grpSpPr>
            <a:xfrm>
              <a:off x="7952395" y="524987"/>
              <a:ext cx="239610" cy="5808026"/>
              <a:chOff x="8617302" y="665370"/>
              <a:chExt cx="239610" cy="5808026"/>
            </a:xfrm>
          </p:grpSpPr>
          <p:sp>
            <p:nvSpPr>
              <p:cNvPr id="40" name="Freeform: Shape 39">
                <a:extLst>
                  <a:ext uri="{FF2B5EF4-FFF2-40B4-BE49-F238E27FC236}">
                    <a16:creationId xmlns:a16="http://schemas.microsoft.com/office/drawing/2014/main" id="{A4AB3AA8-D39C-4CB1-BB73-A8C37E8A6325}"/>
                  </a:ext>
                </a:extLst>
              </p:cNvPr>
              <p:cNvSpPr/>
              <p:nvPr/>
            </p:nvSpPr>
            <p:spPr>
              <a:xfrm>
                <a:off x="8617302" y="665370"/>
                <a:ext cx="239470" cy="1161661"/>
              </a:xfrm>
              <a:custGeom>
                <a:avLst/>
                <a:gdLst>
                  <a:gd name="connsiteX0" fmla="*/ 0 w 239470"/>
                  <a:gd name="connsiteY0" fmla="*/ 119805 h 1161661"/>
                  <a:gd name="connsiteX1" fmla="*/ 0 w 239470"/>
                  <a:gd name="connsiteY1" fmla="*/ 1161661 h 1161661"/>
                  <a:gd name="connsiteX2" fmla="*/ 239470 w 239470"/>
                  <a:gd name="connsiteY2" fmla="*/ 1161661 h 1161661"/>
                  <a:gd name="connsiteX3" fmla="*/ 239470 w 239470"/>
                  <a:gd name="connsiteY3" fmla="*/ 119805 h 1161661"/>
                  <a:gd name="connsiteX4" fmla="*/ 119665 w 239470"/>
                  <a:gd name="connsiteY4" fmla="*/ 0 h 1161661"/>
                  <a:gd name="connsiteX5" fmla="*/ 0 w 239470"/>
                  <a:gd name="connsiteY5" fmla="*/ 119805 h 116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470" h="1161661">
                    <a:moveTo>
                      <a:pt x="0" y="119805"/>
                    </a:moveTo>
                    <a:lnTo>
                      <a:pt x="0" y="1161661"/>
                    </a:lnTo>
                    <a:lnTo>
                      <a:pt x="239470" y="1161661"/>
                    </a:lnTo>
                    <a:lnTo>
                      <a:pt x="239470" y="119805"/>
                    </a:lnTo>
                    <a:cubicBezTo>
                      <a:pt x="239470" y="53884"/>
                      <a:pt x="185586" y="0"/>
                      <a:pt x="119665" y="0"/>
                    </a:cubicBezTo>
                    <a:cubicBezTo>
                      <a:pt x="53884" y="0"/>
                      <a:pt x="0" y="53884"/>
                      <a:pt x="0" y="119805"/>
                    </a:cubicBezTo>
                    <a:close/>
                  </a:path>
                </a:pathLst>
              </a:custGeom>
              <a:solidFill>
                <a:schemeClr val="accent1"/>
              </a:solidFill>
              <a:ln w="13987"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876C0DF-CF1F-40BF-9A99-39B87C4FAE2A}"/>
                  </a:ext>
                </a:extLst>
              </p:cNvPr>
              <p:cNvSpPr/>
              <p:nvPr/>
            </p:nvSpPr>
            <p:spPr>
              <a:xfrm>
                <a:off x="8617302" y="1827031"/>
                <a:ext cx="239470" cy="1161661"/>
              </a:xfrm>
              <a:custGeom>
                <a:avLst/>
                <a:gdLst>
                  <a:gd name="connsiteX0" fmla="*/ 0 w 239470"/>
                  <a:gd name="connsiteY0" fmla="*/ 0 h 1161661"/>
                  <a:gd name="connsiteX1" fmla="*/ 239470 w 239470"/>
                  <a:gd name="connsiteY1" fmla="*/ 0 h 1161661"/>
                  <a:gd name="connsiteX2" fmla="*/ 239470 w 239470"/>
                  <a:gd name="connsiteY2" fmla="*/ 1161661 h 1161661"/>
                  <a:gd name="connsiteX3" fmla="*/ 0 w 239470"/>
                  <a:gd name="connsiteY3" fmla="*/ 1161661 h 1161661"/>
                </a:gdLst>
                <a:ahLst/>
                <a:cxnLst>
                  <a:cxn ang="0">
                    <a:pos x="connsiteX0" y="connsiteY0"/>
                  </a:cxn>
                  <a:cxn ang="0">
                    <a:pos x="connsiteX1" y="connsiteY1"/>
                  </a:cxn>
                  <a:cxn ang="0">
                    <a:pos x="connsiteX2" y="connsiteY2"/>
                  </a:cxn>
                  <a:cxn ang="0">
                    <a:pos x="connsiteX3" y="connsiteY3"/>
                  </a:cxn>
                </a:cxnLst>
                <a:rect l="l" t="t" r="r" b="b"/>
                <a:pathLst>
                  <a:path w="239470" h="1161661">
                    <a:moveTo>
                      <a:pt x="0" y="0"/>
                    </a:moveTo>
                    <a:lnTo>
                      <a:pt x="239470" y="0"/>
                    </a:lnTo>
                    <a:lnTo>
                      <a:pt x="239470" y="1161661"/>
                    </a:lnTo>
                    <a:lnTo>
                      <a:pt x="0" y="1161661"/>
                    </a:lnTo>
                    <a:close/>
                  </a:path>
                </a:pathLst>
              </a:custGeom>
              <a:solidFill>
                <a:schemeClr val="accent2"/>
              </a:solidFill>
              <a:ln w="1398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D245D02-9394-45F6-954C-5DFA220336C6}"/>
                  </a:ext>
                </a:extLst>
              </p:cNvPr>
              <p:cNvSpPr/>
              <p:nvPr/>
            </p:nvSpPr>
            <p:spPr>
              <a:xfrm>
                <a:off x="8617302" y="2988553"/>
                <a:ext cx="239470" cy="1161521"/>
              </a:xfrm>
              <a:custGeom>
                <a:avLst/>
                <a:gdLst>
                  <a:gd name="connsiteX0" fmla="*/ 0 w 239470"/>
                  <a:gd name="connsiteY0" fmla="*/ 0 h 1161521"/>
                  <a:gd name="connsiteX1" fmla="*/ 239470 w 239470"/>
                  <a:gd name="connsiteY1" fmla="*/ 0 h 1161521"/>
                  <a:gd name="connsiteX2" fmla="*/ 239470 w 239470"/>
                  <a:gd name="connsiteY2" fmla="*/ 1161521 h 1161521"/>
                  <a:gd name="connsiteX3" fmla="*/ 0 w 239470"/>
                  <a:gd name="connsiteY3" fmla="*/ 1161521 h 1161521"/>
                </a:gdLst>
                <a:ahLst/>
                <a:cxnLst>
                  <a:cxn ang="0">
                    <a:pos x="connsiteX0" y="connsiteY0"/>
                  </a:cxn>
                  <a:cxn ang="0">
                    <a:pos x="connsiteX1" y="connsiteY1"/>
                  </a:cxn>
                  <a:cxn ang="0">
                    <a:pos x="connsiteX2" y="connsiteY2"/>
                  </a:cxn>
                  <a:cxn ang="0">
                    <a:pos x="connsiteX3" y="connsiteY3"/>
                  </a:cxn>
                </a:cxnLst>
                <a:rect l="l" t="t" r="r" b="b"/>
                <a:pathLst>
                  <a:path w="239470" h="1161521">
                    <a:moveTo>
                      <a:pt x="0" y="0"/>
                    </a:moveTo>
                    <a:lnTo>
                      <a:pt x="239470" y="0"/>
                    </a:lnTo>
                    <a:lnTo>
                      <a:pt x="239470" y="1161521"/>
                    </a:lnTo>
                    <a:lnTo>
                      <a:pt x="0" y="1161521"/>
                    </a:lnTo>
                    <a:close/>
                  </a:path>
                </a:pathLst>
              </a:custGeom>
              <a:solidFill>
                <a:schemeClr val="accent3"/>
              </a:solidFill>
              <a:ln w="1398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729C491-7F28-4CFD-AB5B-DA8C83C93DAB}"/>
                  </a:ext>
                </a:extLst>
              </p:cNvPr>
              <p:cNvSpPr/>
              <p:nvPr/>
            </p:nvSpPr>
            <p:spPr>
              <a:xfrm>
                <a:off x="8617302" y="4150214"/>
                <a:ext cx="239470" cy="1161661"/>
              </a:xfrm>
              <a:custGeom>
                <a:avLst/>
                <a:gdLst>
                  <a:gd name="connsiteX0" fmla="*/ 0 w 239470"/>
                  <a:gd name="connsiteY0" fmla="*/ 0 h 1161661"/>
                  <a:gd name="connsiteX1" fmla="*/ 239470 w 239470"/>
                  <a:gd name="connsiteY1" fmla="*/ 0 h 1161661"/>
                  <a:gd name="connsiteX2" fmla="*/ 239470 w 239470"/>
                  <a:gd name="connsiteY2" fmla="*/ 1161661 h 1161661"/>
                  <a:gd name="connsiteX3" fmla="*/ 0 w 239470"/>
                  <a:gd name="connsiteY3" fmla="*/ 1161661 h 1161661"/>
                </a:gdLst>
                <a:ahLst/>
                <a:cxnLst>
                  <a:cxn ang="0">
                    <a:pos x="connsiteX0" y="connsiteY0"/>
                  </a:cxn>
                  <a:cxn ang="0">
                    <a:pos x="connsiteX1" y="connsiteY1"/>
                  </a:cxn>
                  <a:cxn ang="0">
                    <a:pos x="connsiteX2" y="connsiteY2"/>
                  </a:cxn>
                  <a:cxn ang="0">
                    <a:pos x="connsiteX3" y="connsiteY3"/>
                  </a:cxn>
                </a:cxnLst>
                <a:rect l="l" t="t" r="r" b="b"/>
                <a:pathLst>
                  <a:path w="239470" h="1161661">
                    <a:moveTo>
                      <a:pt x="0" y="0"/>
                    </a:moveTo>
                    <a:lnTo>
                      <a:pt x="239470" y="0"/>
                    </a:lnTo>
                    <a:lnTo>
                      <a:pt x="239470" y="1161661"/>
                    </a:lnTo>
                    <a:lnTo>
                      <a:pt x="0" y="1161661"/>
                    </a:lnTo>
                    <a:close/>
                  </a:path>
                </a:pathLst>
              </a:custGeom>
              <a:solidFill>
                <a:schemeClr val="accent4"/>
              </a:solidFill>
              <a:ln w="1398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F026785-4FBD-4129-B392-64ABA34ABBDA}"/>
                  </a:ext>
                </a:extLst>
              </p:cNvPr>
              <p:cNvSpPr/>
              <p:nvPr/>
            </p:nvSpPr>
            <p:spPr>
              <a:xfrm>
                <a:off x="8617442" y="5311735"/>
                <a:ext cx="239470" cy="1161661"/>
              </a:xfrm>
              <a:custGeom>
                <a:avLst/>
                <a:gdLst>
                  <a:gd name="connsiteX0" fmla="*/ 239470 w 239470"/>
                  <a:gd name="connsiteY0" fmla="*/ 1041856 h 1161661"/>
                  <a:gd name="connsiteX1" fmla="*/ 239470 w 239470"/>
                  <a:gd name="connsiteY1" fmla="*/ 0 h 1161661"/>
                  <a:gd name="connsiteX2" fmla="*/ 0 w 239470"/>
                  <a:gd name="connsiteY2" fmla="*/ 0 h 1161661"/>
                  <a:gd name="connsiteX3" fmla="*/ 0 w 239470"/>
                  <a:gd name="connsiteY3" fmla="*/ 1041856 h 1161661"/>
                  <a:gd name="connsiteX4" fmla="*/ 119805 w 239470"/>
                  <a:gd name="connsiteY4" fmla="*/ 1161661 h 1161661"/>
                  <a:gd name="connsiteX5" fmla="*/ 239470 w 239470"/>
                  <a:gd name="connsiteY5" fmla="*/ 1041856 h 116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470" h="1161661">
                    <a:moveTo>
                      <a:pt x="239470" y="1041856"/>
                    </a:moveTo>
                    <a:lnTo>
                      <a:pt x="239470" y="0"/>
                    </a:lnTo>
                    <a:lnTo>
                      <a:pt x="0" y="0"/>
                    </a:lnTo>
                    <a:lnTo>
                      <a:pt x="0" y="1041856"/>
                    </a:lnTo>
                    <a:cubicBezTo>
                      <a:pt x="0" y="1107777"/>
                      <a:pt x="53884" y="1161661"/>
                      <a:pt x="119805" y="1161661"/>
                    </a:cubicBezTo>
                    <a:cubicBezTo>
                      <a:pt x="185586" y="1161661"/>
                      <a:pt x="239470" y="1107777"/>
                      <a:pt x="239470" y="1041856"/>
                    </a:cubicBezTo>
                    <a:close/>
                  </a:path>
                </a:pathLst>
              </a:custGeom>
              <a:solidFill>
                <a:schemeClr val="accent5"/>
              </a:solidFill>
              <a:ln w="13987" cap="flat">
                <a:noFill/>
                <a:prstDash val="solid"/>
                <a:miter/>
              </a:ln>
            </p:spPr>
            <p:txBody>
              <a:bodyPr rtlCol="0" anchor="ctr"/>
              <a:lstStyle/>
              <a:p>
                <a:endParaRPr lang="en-US"/>
              </a:p>
            </p:txBody>
          </p:sp>
        </p:grpSp>
        <p:grpSp>
          <p:nvGrpSpPr>
            <p:cNvPr id="76" name="Group 75">
              <a:extLst>
                <a:ext uri="{FF2B5EF4-FFF2-40B4-BE49-F238E27FC236}">
                  <a16:creationId xmlns:a16="http://schemas.microsoft.com/office/drawing/2014/main" id="{0B7B5782-05EC-40D6-81D3-3BD2C066DBC4}"/>
                </a:ext>
              </a:extLst>
            </p:cNvPr>
            <p:cNvGrpSpPr/>
            <p:nvPr/>
          </p:nvGrpSpPr>
          <p:grpSpPr>
            <a:xfrm>
              <a:off x="7699909" y="752701"/>
              <a:ext cx="738144" cy="738144"/>
              <a:chOff x="8364816" y="893084"/>
              <a:chExt cx="738144" cy="738144"/>
            </a:xfrm>
          </p:grpSpPr>
          <p:sp>
            <p:nvSpPr>
              <p:cNvPr id="48" name="Freeform: Shape 47">
                <a:extLst>
                  <a:ext uri="{FF2B5EF4-FFF2-40B4-BE49-F238E27FC236}">
                    <a16:creationId xmlns:a16="http://schemas.microsoft.com/office/drawing/2014/main" id="{BC01CB0D-B75D-47EA-94DB-0BCE495CE405}"/>
                  </a:ext>
                </a:extLst>
              </p:cNvPr>
              <p:cNvSpPr/>
              <p:nvPr/>
            </p:nvSpPr>
            <p:spPr>
              <a:xfrm>
                <a:off x="8364816" y="893084"/>
                <a:ext cx="738144" cy="738144"/>
              </a:xfrm>
              <a:custGeom>
                <a:avLst/>
                <a:gdLst>
                  <a:gd name="connsiteX0" fmla="*/ 369072 w 738144"/>
                  <a:gd name="connsiteY0" fmla="*/ 0 h 738144"/>
                  <a:gd name="connsiteX1" fmla="*/ 0 w 738144"/>
                  <a:gd name="connsiteY1" fmla="*/ 369072 h 738144"/>
                  <a:gd name="connsiteX2" fmla="*/ 369072 w 738144"/>
                  <a:gd name="connsiteY2" fmla="*/ 738145 h 738144"/>
                  <a:gd name="connsiteX3" fmla="*/ 738145 w 738144"/>
                  <a:gd name="connsiteY3" fmla="*/ 369072 h 738144"/>
                  <a:gd name="connsiteX4" fmla="*/ 369072 w 738144"/>
                  <a:gd name="connsiteY4" fmla="*/ 0 h 73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44" h="738144">
                    <a:moveTo>
                      <a:pt x="369072" y="0"/>
                    </a:moveTo>
                    <a:cubicBezTo>
                      <a:pt x="165292" y="0"/>
                      <a:pt x="0" y="165292"/>
                      <a:pt x="0" y="369072"/>
                    </a:cubicBezTo>
                    <a:cubicBezTo>
                      <a:pt x="0" y="572853"/>
                      <a:pt x="165292" y="738145"/>
                      <a:pt x="369072" y="738145"/>
                    </a:cubicBezTo>
                    <a:cubicBezTo>
                      <a:pt x="572853" y="738145"/>
                      <a:pt x="738145" y="572853"/>
                      <a:pt x="738145" y="369072"/>
                    </a:cubicBezTo>
                    <a:cubicBezTo>
                      <a:pt x="738145" y="165152"/>
                      <a:pt x="572993" y="0"/>
                      <a:pt x="369072" y="0"/>
                    </a:cubicBezTo>
                    <a:close/>
                  </a:path>
                </a:pathLst>
              </a:custGeom>
              <a:solidFill>
                <a:srgbClr val="FFFFFF"/>
              </a:solidFill>
              <a:ln w="13987" cap="flat">
                <a:noFill/>
                <a:prstDash val="solid"/>
                <a:miter/>
              </a:ln>
              <a:effectLst>
                <a:outerShdw blurRad="215900" dist="50800" algn="l" rotWithShape="0">
                  <a:prstClr val="black">
                    <a:alpha val="8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Freeform: Shape 48">
                <a:extLst>
                  <a:ext uri="{FF2B5EF4-FFF2-40B4-BE49-F238E27FC236}">
                    <a16:creationId xmlns:a16="http://schemas.microsoft.com/office/drawing/2014/main" id="{65E08827-0B41-41ED-B98F-62DFC22F76AB}"/>
                  </a:ext>
                </a:extLst>
              </p:cNvPr>
              <p:cNvSpPr/>
              <p:nvPr/>
            </p:nvSpPr>
            <p:spPr>
              <a:xfrm rot="19542555">
                <a:off x="8400207" y="928301"/>
                <a:ext cx="667334" cy="667334"/>
              </a:xfrm>
              <a:custGeom>
                <a:avLst/>
                <a:gdLst>
                  <a:gd name="connsiteX0" fmla="*/ 667334 w 667334"/>
                  <a:gd name="connsiteY0" fmla="*/ 333667 h 667334"/>
                  <a:gd name="connsiteX1" fmla="*/ 333667 w 667334"/>
                  <a:gd name="connsiteY1" fmla="*/ 667334 h 667334"/>
                  <a:gd name="connsiteX2" fmla="*/ 0 w 667334"/>
                  <a:gd name="connsiteY2" fmla="*/ 333667 h 667334"/>
                  <a:gd name="connsiteX3" fmla="*/ 333667 w 667334"/>
                  <a:gd name="connsiteY3" fmla="*/ 0 h 667334"/>
                  <a:gd name="connsiteX4" fmla="*/ 667334 w 667334"/>
                  <a:gd name="connsiteY4" fmla="*/ 333667 h 667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34" h="667334">
                    <a:moveTo>
                      <a:pt x="667334" y="333667"/>
                    </a:moveTo>
                    <a:cubicBezTo>
                      <a:pt x="667334" y="517946"/>
                      <a:pt x="517946" y="667334"/>
                      <a:pt x="333667" y="667334"/>
                    </a:cubicBezTo>
                    <a:cubicBezTo>
                      <a:pt x="149388" y="667334"/>
                      <a:pt x="0" y="517946"/>
                      <a:pt x="0" y="333667"/>
                    </a:cubicBezTo>
                    <a:cubicBezTo>
                      <a:pt x="0" y="149388"/>
                      <a:pt x="149388" y="0"/>
                      <a:pt x="333667" y="0"/>
                    </a:cubicBezTo>
                    <a:cubicBezTo>
                      <a:pt x="517946" y="0"/>
                      <a:pt x="667334" y="149388"/>
                      <a:pt x="667334" y="333667"/>
                    </a:cubicBezTo>
                    <a:close/>
                  </a:path>
                </a:pathLst>
              </a:custGeom>
              <a:solidFill>
                <a:schemeClr val="accent1"/>
              </a:solidFill>
              <a:ln w="13987" cap="flat">
                <a:noFill/>
                <a:prstDash val="solid"/>
                <a:miter/>
              </a:ln>
            </p:spPr>
            <p:txBody>
              <a:bodyPr rtlCol="0" anchor="ctr"/>
              <a:lstStyle/>
              <a:p>
                <a:endParaRPr lang="en-US"/>
              </a:p>
            </p:txBody>
          </p:sp>
        </p:grpSp>
        <p:grpSp>
          <p:nvGrpSpPr>
            <p:cNvPr id="74" name="Group 73">
              <a:extLst>
                <a:ext uri="{FF2B5EF4-FFF2-40B4-BE49-F238E27FC236}">
                  <a16:creationId xmlns:a16="http://schemas.microsoft.com/office/drawing/2014/main" id="{8C5BBA63-EDF6-4DBF-912C-0D844918D302}"/>
                </a:ext>
              </a:extLst>
            </p:cNvPr>
            <p:cNvGrpSpPr/>
            <p:nvPr/>
          </p:nvGrpSpPr>
          <p:grpSpPr>
            <a:xfrm>
              <a:off x="7699909" y="3075463"/>
              <a:ext cx="738144" cy="738144"/>
              <a:chOff x="8364816" y="3215846"/>
              <a:chExt cx="738144" cy="738144"/>
            </a:xfrm>
          </p:grpSpPr>
          <p:sp>
            <p:nvSpPr>
              <p:cNvPr id="53" name="Freeform: Shape 52">
                <a:extLst>
                  <a:ext uri="{FF2B5EF4-FFF2-40B4-BE49-F238E27FC236}">
                    <a16:creationId xmlns:a16="http://schemas.microsoft.com/office/drawing/2014/main" id="{3EB19BC7-6CA4-4CD1-A523-E2895CFFDFA8}"/>
                  </a:ext>
                </a:extLst>
              </p:cNvPr>
              <p:cNvSpPr/>
              <p:nvPr/>
            </p:nvSpPr>
            <p:spPr>
              <a:xfrm>
                <a:off x="8364816" y="3215846"/>
                <a:ext cx="738144" cy="738144"/>
              </a:xfrm>
              <a:custGeom>
                <a:avLst/>
                <a:gdLst>
                  <a:gd name="connsiteX0" fmla="*/ 369072 w 738144"/>
                  <a:gd name="connsiteY0" fmla="*/ 0 h 738144"/>
                  <a:gd name="connsiteX1" fmla="*/ 0 w 738144"/>
                  <a:gd name="connsiteY1" fmla="*/ 369073 h 738144"/>
                  <a:gd name="connsiteX2" fmla="*/ 369072 w 738144"/>
                  <a:gd name="connsiteY2" fmla="*/ 738145 h 738144"/>
                  <a:gd name="connsiteX3" fmla="*/ 738145 w 738144"/>
                  <a:gd name="connsiteY3" fmla="*/ 369073 h 738144"/>
                  <a:gd name="connsiteX4" fmla="*/ 369072 w 738144"/>
                  <a:gd name="connsiteY4" fmla="*/ 0 h 73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44" h="738144">
                    <a:moveTo>
                      <a:pt x="369072" y="0"/>
                    </a:moveTo>
                    <a:cubicBezTo>
                      <a:pt x="165292" y="0"/>
                      <a:pt x="0" y="165292"/>
                      <a:pt x="0" y="369073"/>
                    </a:cubicBezTo>
                    <a:cubicBezTo>
                      <a:pt x="0" y="572853"/>
                      <a:pt x="165292" y="738145"/>
                      <a:pt x="369072" y="738145"/>
                    </a:cubicBezTo>
                    <a:cubicBezTo>
                      <a:pt x="572853" y="738145"/>
                      <a:pt x="738145" y="572853"/>
                      <a:pt x="738145" y="369073"/>
                    </a:cubicBezTo>
                    <a:cubicBezTo>
                      <a:pt x="738145" y="165292"/>
                      <a:pt x="572993" y="0"/>
                      <a:pt x="369072" y="0"/>
                    </a:cubicBezTo>
                    <a:close/>
                  </a:path>
                </a:pathLst>
              </a:custGeom>
              <a:solidFill>
                <a:srgbClr val="FFFFFF"/>
              </a:solidFill>
              <a:ln w="13987" cap="flat">
                <a:noFill/>
                <a:prstDash val="solid"/>
                <a:miter/>
              </a:ln>
              <a:effectLst>
                <a:outerShdw blurRad="215900" dist="50800" algn="l" rotWithShape="0">
                  <a:prstClr val="black">
                    <a:alpha val="8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Freeform: Shape 53">
                <a:extLst>
                  <a:ext uri="{FF2B5EF4-FFF2-40B4-BE49-F238E27FC236}">
                    <a16:creationId xmlns:a16="http://schemas.microsoft.com/office/drawing/2014/main" id="{7ACB43AC-19E8-4620-B310-3B058C3627A3}"/>
                  </a:ext>
                </a:extLst>
              </p:cNvPr>
              <p:cNvSpPr/>
              <p:nvPr/>
            </p:nvSpPr>
            <p:spPr>
              <a:xfrm rot="19741408">
                <a:off x="8400316" y="3251343"/>
                <a:ext cx="667342" cy="667342"/>
              </a:xfrm>
              <a:custGeom>
                <a:avLst/>
                <a:gdLst>
                  <a:gd name="connsiteX0" fmla="*/ 667342 w 667342"/>
                  <a:gd name="connsiteY0" fmla="*/ 333671 h 667342"/>
                  <a:gd name="connsiteX1" fmla="*/ 333671 w 667342"/>
                  <a:gd name="connsiteY1" fmla="*/ 667342 h 667342"/>
                  <a:gd name="connsiteX2" fmla="*/ 0 w 667342"/>
                  <a:gd name="connsiteY2" fmla="*/ 333671 h 667342"/>
                  <a:gd name="connsiteX3" fmla="*/ 333671 w 667342"/>
                  <a:gd name="connsiteY3" fmla="*/ 0 h 667342"/>
                  <a:gd name="connsiteX4" fmla="*/ 667342 w 667342"/>
                  <a:gd name="connsiteY4" fmla="*/ 333671 h 667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42" h="667342">
                    <a:moveTo>
                      <a:pt x="667342" y="333671"/>
                    </a:moveTo>
                    <a:cubicBezTo>
                      <a:pt x="667342" y="517953"/>
                      <a:pt x="517953" y="667342"/>
                      <a:pt x="333671" y="667342"/>
                    </a:cubicBezTo>
                    <a:cubicBezTo>
                      <a:pt x="149390" y="667342"/>
                      <a:pt x="0" y="517953"/>
                      <a:pt x="0" y="333671"/>
                    </a:cubicBezTo>
                    <a:cubicBezTo>
                      <a:pt x="0" y="149390"/>
                      <a:pt x="149390" y="0"/>
                      <a:pt x="333671" y="0"/>
                    </a:cubicBezTo>
                    <a:cubicBezTo>
                      <a:pt x="517953" y="0"/>
                      <a:pt x="667342" y="149390"/>
                      <a:pt x="667342" y="333671"/>
                    </a:cubicBezTo>
                    <a:close/>
                  </a:path>
                </a:pathLst>
              </a:custGeom>
              <a:solidFill>
                <a:schemeClr val="accent3"/>
              </a:solidFill>
              <a:ln w="13987"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072D4BE7-B13B-4262-9A87-75B84C2C49CD}"/>
                </a:ext>
              </a:extLst>
            </p:cNvPr>
            <p:cNvGrpSpPr/>
            <p:nvPr/>
          </p:nvGrpSpPr>
          <p:grpSpPr>
            <a:xfrm>
              <a:off x="7699909" y="5397526"/>
              <a:ext cx="738144" cy="738144"/>
              <a:chOff x="8364816" y="5537909"/>
              <a:chExt cx="738144" cy="738144"/>
            </a:xfrm>
          </p:grpSpPr>
          <p:sp>
            <p:nvSpPr>
              <p:cNvPr id="58" name="Freeform: Shape 57">
                <a:extLst>
                  <a:ext uri="{FF2B5EF4-FFF2-40B4-BE49-F238E27FC236}">
                    <a16:creationId xmlns:a16="http://schemas.microsoft.com/office/drawing/2014/main" id="{0D391F01-91E2-4D5F-9245-072F9E106E98}"/>
                  </a:ext>
                </a:extLst>
              </p:cNvPr>
              <p:cNvSpPr/>
              <p:nvPr/>
            </p:nvSpPr>
            <p:spPr>
              <a:xfrm>
                <a:off x="8364816" y="5537909"/>
                <a:ext cx="738144" cy="738144"/>
              </a:xfrm>
              <a:custGeom>
                <a:avLst/>
                <a:gdLst>
                  <a:gd name="connsiteX0" fmla="*/ 369072 w 738144"/>
                  <a:gd name="connsiteY0" fmla="*/ 0 h 738144"/>
                  <a:gd name="connsiteX1" fmla="*/ 0 w 738144"/>
                  <a:gd name="connsiteY1" fmla="*/ 369072 h 738144"/>
                  <a:gd name="connsiteX2" fmla="*/ 369072 w 738144"/>
                  <a:gd name="connsiteY2" fmla="*/ 738145 h 738144"/>
                  <a:gd name="connsiteX3" fmla="*/ 738145 w 738144"/>
                  <a:gd name="connsiteY3" fmla="*/ 369072 h 738144"/>
                  <a:gd name="connsiteX4" fmla="*/ 369072 w 738144"/>
                  <a:gd name="connsiteY4" fmla="*/ 0 h 73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44" h="738144">
                    <a:moveTo>
                      <a:pt x="369072" y="0"/>
                    </a:moveTo>
                    <a:cubicBezTo>
                      <a:pt x="165292" y="0"/>
                      <a:pt x="0" y="165292"/>
                      <a:pt x="0" y="369072"/>
                    </a:cubicBezTo>
                    <a:cubicBezTo>
                      <a:pt x="0" y="572853"/>
                      <a:pt x="165292" y="738145"/>
                      <a:pt x="369072" y="738145"/>
                    </a:cubicBezTo>
                    <a:cubicBezTo>
                      <a:pt x="572853" y="738145"/>
                      <a:pt x="738145" y="572853"/>
                      <a:pt x="738145" y="369072"/>
                    </a:cubicBezTo>
                    <a:cubicBezTo>
                      <a:pt x="738145" y="165152"/>
                      <a:pt x="572993" y="0"/>
                      <a:pt x="369072" y="0"/>
                    </a:cubicBezTo>
                    <a:close/>
                  </a:path>
                </a:pathLst>
              </a:custGeom>
              <a:solidFill>
                <a:srgbClr val="FFFFFF"/>
              </a:solidFill>
              <a:ln w="13987" cap="flat">
                <a:noFill/>
                <a:prstDash val="solid"/>
                <a:miter/>
              </a:ln>
              <a:effectLst>
                <a:outerShdw blurRad="215900" dist="50800" algn="l" rotWithShape="0">
                  <a:prstClr val="black">
                    <a:alpha val="8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Freeform: Shape 58">
                <a:extLst>
                  <a:ext uri="{FF2B5EF4-FFF2-40B4-BE49-F238E27FC236}">
                    <a16:creationId xmlns:a16="http://schemas.microsoft.com/office/drawing/2014/main" id="{BF3B91F5-E5E5-4651-8F62-265149A16213}"/>
                  </a:ext>
                </a:extLst>
              </p:cNvPr>
              <p:cNvSpPr/>
              <p:nvPr/>
            </p:nvSpPr>
            <p:spPr>
              <a:xfrm rot="19680442">
                <a:off x="8400039" y="5573495"/>
                <a:ext cx="667312" cy="667312"/>
              </a:xfrm>
              <a:custGeom>
                <a:avLst/>
                <a:gdLst>
                  <a:gd name="connsiteX0" fmla="*/ 667313 w 667312"/>
                  <a:gd name="connsiteY0" fmla="*/ 333656 h 667312"/>
                  <a:gd name="connsiteX1" fmla="*/ 333656 w 667312"/>
                  <a:gd name="connsiteY1" fmla="*/ 667313 h 667312"/>
                  <a:gd name="connsiteX2" fmla="*/ 0 w 667312"/>
                  <a:gd name="connsiteY2" fmla="*/ 333656 h 667312"/>
                  <a:gd name="connsiteX3" fmla="*/ 333656 w 667312"/>
                  <a:gd name="connsiteY3" fmla="*/ 0 h 667312"/>
                  <a:gd name="connsiteX4" fmla="*/ 667313 w 667312"/>
                  <a:gd name="connsiteY4" fmla="*/ 333656 h 667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2" h="667312">
                    <a:moveTo>
                      <a:pt x="667313" y="333656"/>
                    </a:moveTo>
                    <a:cubicBezTo>
                      <a:pt x="667313" y="517930"/>
                      <a:pt x="517929" y="667313"/>
                      <a:pt x="333656" y="667313"/>
                    </a:cubicBezTo>
                    <a:cubicBezTo>
                      <a:pt x="149383" y="667313"/>
                      <a:pt x="0" y="517930"/>
                      <a:pt x="0" y="333656"/>
                    </a:cubicBezTo>
                    <a:cubicBezTo>
                      <a:pt x="0" y="149383"/>
                      <a:pt x="149383" y="0"/>
                      <a:pt x="333656" y="0"/>
                    </a:cubicBezTo>
                    <a:cubicBezTo>
                      <a:pt x="517930" y="0"/>
                      <a:pt x="667313" y="149383"/>
                      <a:pt x="667313" y="333656"/>
                    </a:cubicBezTo>
                    <a:close/>
                  </a:path>
                </a:pathLst>
              </a:custGeom>
              <a:solidFill>
                <a:schemeClr val="accent5"/>
              </a:solidFill>
              <a:ln w="13987" cap="flat">
                <a:noFill/>
                <a:prstDash val="solid"/>
                <a:miter/>
              </a:ln>
            </p:spPr>
            <p:txBody>
              <a:bodyPr rtlCol="0" anchor="ctr"/>
              <a:lstStyle/>
              <a:p>
                <a:endParaRPr lang="en-US"/>
              </a:p>
            </p:txBody>
          </p:sp>
        </p:grpSp>
        <p:grpSp>
          <p:nvGrpSpPr>
            <p:cNvPr id="75" name="Group 74">
              <a:extLst>
                <a:ext uri="{FF2B5EF4-FFF2-40B4-BE49-F238E27FC236}">
                  <a16:creationId xmlns:a16="http://schemas.microsoft.com/office/drawing/2014/main" id="{31C3E2BA-66D8-4A96-86EC-F87BB57EAB99}"/>
                </a:ext>
              </a:extLst>
            </p:cNvPr>
            <p:cNvGrpSpPr/>
            <p:nvPr/>
          </p:nvGrpSpPr>
          <p:grpSpPr>
            <a:xfrm>
              <a:off x="7699909" y="1922060"/>
              <a:ext cx="738144" cy="738144"/>
              <a:chOff x="8364816" y="2062443"/>
              <a:chExt cx="738144" cy="738144"/>
            </a:xfrm>
          </p:grpSpPr>
          <p:sp>
            <p:nvSpPr>
              <p:cNvPr id="63" name="Freeform: Shape 62">
                <a:extLst>
                  <a:ext uri="{FF2B5EF4-FFF2-40B4-BE49-F238E27FC236}">
                    <a16:creationId xmlns:a16="http://schemas.microsoft.com/office/drawing/2014/main" id="{AC187CF6-6B61-452B-B8BE-DF8DF0F77948}"/>
                  </a:ext>
                </a:extLst>
              </p:cNvPr>
              <p:cNvSpPr/>
              <p:nvPr/>
            </p:nvSpPr>
            <p:spPr>
              <a:xfrm>
                <a:off x="8364816" y="2062443"/>
                <a:ext cx="738144" cy="738144"/>
              </a:xfrm>
              <a:custGeom>
                <a:avLst/>
                <a:gdLst>
                  <a:gd name="connsiteX0" fmla="*/ 369072 w 738144"/>
                  <a:gd name="connsiteY0" fmla="*/ 0 h 738144"/>
                  <a:gd name="connsiteX1" fmla="*/ 0 w 738144"/>
                  <a:gd name="connsiteY1" fmla="*/ 369072 h 738144"/>
                  <a:gd name="connsiteX2" fmla="*/ 369072 w 738144"/>
                  <a:gd name="connsiteY2" fmla="*/ 738145 h 738144"/>
                  <a:gd name="connsiteX3" fmla="*/ 738145 w 738144"/>
                  <a:gd name="connsiteY3" fmla="*/ 369072 h 738144"/>
                  <a:gd name="connsiteX4" fmla="*/ 369072 w 738144"/>
                  <a:gd name="connsiteY4" fmla="*/ 0 h 73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44" h="738144">
                    <a:moveTo>
                      <a:pt x="369072" y="0"/>
                    </a:moveTo>
                    <a:cubicBezTo>
                      <a:pt x="165292" y="0"/>
                      <a:pt x="0" y="165292"/>
                      <a:pt x="0" y="369072"/>
                    </a:cubicBezTo>
                    <a:cubicBezTo>
                      <a:pt x="0" y="572853"/>
                      <a:pt x="165292" y="738145"/>
                      <a:pt x="369072" y="738145"/>
                    </a:cubicBezTo>
                    <a:cubicBezTo>
                      <a:pt x="572853" y="738145"/>
                      <a:pt x="738145" y="572853"/>
                      <a:pt x="738145" y="369072"/>
                    </a:cubicBezTo>
                    <a:cubicBezTo>
                      <a:pt x="738145" y="165292"/>
                      <a:pt x="572993" y="0"/>
                      <a:pt x="369072" y="0"/>
                    </a:cubicBezTo>
                    <a:close/>
                  </a:path>
                </a:pathLst>
              </a:custGeom>
              <a:solidFill>
                <a:srgbClr val="FFFFFF"/>
              </a:solidFill>
              <a:ln w="13987" cap="flat">
                <a:noFill/>
                <a:prstDash val="solid"/>
                <a:miter/>
              </a:ln>
              <a:effectLst>
                <a:outerShdw blurRad="215900" dist="50800" dir="10800000" algn="l" rotWithShape="0">
                  <a:prstClr val="black">
                    <a:alpha val="8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Freeform: Shape 63">
                <a:extLst>
                  <a:ext uri="{FF2B5EF4-FFF2-40B4-BE49-F238E27FC236}">
                    <a16:creationId xmlns:a16="http://schemas.microsoft.com/office/drawing/2014/main" id="{17A83EFA-85F8-4852-A481-FD93F1A88B48}"/>
                  </a:ext>
                </a:extLst>
              </p:cNvPr>
              <p:cNvSpPr/>
              <p:nvPr/>
            </p:nvSpPr>
            <p:spPr>
              <a:xfrm rot="18900000">
                <a:off x="8400214" y="2097897"/>
                <a:ext cx="667319" cy="667319"/>
              </a:xfrm>
              <a:custGeom>
                <a:avLst/>
                <a:gdLst>
                  <a:gd name="connsiteX0" fmla="*/ 667319 w 667319"/>
                  <a:gd name="connsiteY0" fmla="*/ 333660 h 667319"/>
                  <a:gd name="connsiteX1" fmla="*/ 333660 w 667319"/>
                  <a:gd name="connsiteY1" fmla="*/ 667319 h 667319"/>
                  <a:gd name="connsiteX2" fmla="*/ 0 w 667319"/>
                  <a:gd name="connsiteY2" fmla="*/ 333660 h 667319"/>
                  <a:gd name="connsiteX3" fmla="*/ 333660 w 667319"/>
                  <a:gd name="connsiteY3" fmla="*/ 0 h 667319"/>
                  <a:gd name="connsiteX4" fmla="*/ 667319 w 667319"/>
                  <a:gd name="connsiteY4" fmla="*/ 333660 h 66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9" h="667319">
                    <a:moveTo>
                      <a:pt x="667319" y="333660"/>
                    </a:moveTo>
                    <a:cubicBezTo>
                      <a:pt x="667319" y="517935"/>
                      <a:pt x="517934" y="667319"/>
                      <a:pt x="333660" y="667319"/>
                    </a:cubicBezTo>
                    <a:cubicBezTo>
                      <a:pt x="149384" y="667319"/>
                      <a:pt x="0" y="517934"/>
                      <a:pt x="0" y="333660"/>
                    </a:cubicBezTo>
                    <a:cubicBezTo>
                      <a:pt x="0" y="149385"/>
                      <a:pt x="149385" y="0"/>
                      <a:pt x="333660" y="0"/>
                    </a:cubicBezTo>
                    <a:cubicBezTo>
                      <a:pt x="517935" y="0"/>
                      <a:pt x="667319" y="149385"/>
                      <a:pt x="667319" y="333660"/>
                    </a:cubicBezTo>
                    <a:close/>
                  </a:path>
                </a:pathLst>
              </a:custGeom>
              <a:solidFill>
                <a:schemeClr val="accent2"/>
              </a:solidFill>
              <a:ln w="13987" cap="flat">
                <a:noFill/>
                <a:prstDash val="solid"/>
                <a:miter/>
              </a:ln>
            </p:spPr>
            <p:txBody>
              <a:bodyPr rtlCol="0" anchor="ctr"/>
              <a:lstStyle/>
              <a:p>
                <a:endParaRPr lang="en-US"/>
              </a:p>
            </p:txBody>
          </p:sp>
        </p:grpSp>
        <p:grpSp>
          <p:nvGrpSpPr>
            <p:cNvPr id="73" name="Group 72">
              <a:extLst>
                <a:ext uri="{FF2B5EF4-FFF2-40B4-BE49-F238E27FC236}">
                  <a16:creationId xmlns:a16="http://schemas.microsoft.com/office/drawing/2014/main" id="{C9579CD9-29D2-42A4-9D7B-9E6F2FA1D34D}"/>
                </a:ext>
              </a:extLst>
            </p:cNvPr>
            <p:cNvGrpSpPr/>
            <p:nvPr/>
          </p:nvGrpSpPr>
          <p:grpSpPr>
            <a:xfrm>
              <a:off x="7699909" y="4247482"/>
              <a:ext cx="738144" cy="738144"/>
              <a:chOff x="8364816" y="4387865"/>
              <a:chExt cx="738144" cy="738144"/>
            </a:xfrm>
          </p:grpSpPr>
          <p:sp>
            <p:nvSpPr>
              <p:cNvPr id="68" name="Freeform: Shape 67">
                <a:extLst>
                  <a:ext uri="{FF2B5EF4-FFF2-40B4-BE49-F238E27FC236}">
                    <a16:creationId xmlns:a16="http://schemas.microsoft.com/office/drawing/2014/main" id="{3956127B-3B99-44C4-BB9B-08394F92F0D5}"/>
                  </a:ext>
                </a:extLst>
              </p:cNvPr>
              <p:cNvSpPr/>
              <p:nvPr/>
            </p:nvSpPr>
            <p:spPr>
              <a:xfrm>
                <a:off x="8364816" y="4387865"/>
                <a:ext cx="738144" cy="738144"/>
              </a:xfrm>
              <a:custGeom>
                <a:avLst/>
                <a:gdLst>
                  <a:gd name="connsiteX0" fmla="*/ 369072 w 738144"/>
                  <a:gd name="connsiteY0" fmla="*/ 0 h 738144"/>
                  <a:gd name="connsiteX1" fmla="*/ 0 w 738144"/>
                  <a:gd name="connsiteY1" fmla="*/ 369072 h 738144"/>
                  <a:gd name="connsiteX2" fmla="*/ 369072 w 738144"/>
                  <a:gd name="connsiteY2" fmla="*/ 738145 h 738144"/>
                  <a:gd name="connsiteX3" fmla="*/ 738145 w 738144"/>
                  <a:gd name="connsiteY3" fmla="*/ 369072 h 738144"/>
                  <a:gd name="connsiteX4" fmla="*/ 369072 w 738144"/>
                  <a:gd name="connsiteY4" fmla="*/ 0 h 73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44" h="738144">
                    <a:moveTo>
                      <a:pt x="369072" y="0"/>
                    </a:moveTo>
                    <a:cubicBezTo>
                      <a:pt x="165292" y="0"/>
                      <a:pt x="0" y="165292"/>
                      <a:pt x="0" y="369072"/>
                    </a:cubicBezTo>
                    <a:cubicBezTo>
                      <a:pt x="0" y="572853"/>
                      <a:pt x="165292" y="738145"/>
                      <a:pt x="369072" y="738145"/>
                    </a:cubicBezTo>
                    <a:cubicBezTo>
                      <a:pt x="572853" y="738145"/>
                      <a:pt x="738145" y="572853"/>
                      <a:pt x="738145" y="369072"/>
                    </a:cubicBezTo>
                    <a:cubicBezTo>
                      <a:pt x="738145" y="165152"/>
                      <a:pt x="572993" y="0"/>
                      <a:pt x="369072" y="0"/>
                    </a:cubicBezTo>
                    <a:close/>
                  </a:path>
                </a:pathLst>
              </a:custGeom>
              <a:solidFill>
                <a:srgbClr val="FFFFFF"/>
              </a:solidFill>
              <a:ln w="13987" cap="flat">
                <a:noFill/>
                <a:prstDash val="solid"/>
                <a:miter/>
              </a:ln>
              <a:effectLst>
                <a:outerShdw blurRad="215900" dist="50800" dir="10800000" algn="l" rotWithShape="0">
                  <a:prstClr val="black">
                    <a:alpha val="8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Freeform: Shape 68">
                <a:extLst>
                  <a:ext uri="{FF2B5EF4-FFF2-40B4-BE49-F238E27FC236}">
                    <a16:creationId xmlns:a16="http://schemas.microsoft.com/office/drawing/2014/main" id="{6984F24F-A920-4331-968B-8BBC9E83280B}"/>
                  </a:ext>
                </a:extLst>
              </p:cNvPr>
              <p:cNvSpPr/>
              <p:nvPr/>
            </p:nvSpPr>
            <p:spPr>
              <a:xfrm rot="18708347">
                <a:off x="8400184" y="4423493"/>
                <a:ext cx="667317" cy="667317"/>
              </a:xfrm>
              <a:custGeom>
                <a:avLst/>
                <a:gdLst>
                  <a:gd name="connsiteX0" fmla="*/ 667318 w 667317"/>
                  <a:gd name="connsiteY0" fmla="*/ 333659 h 667317"/>
                  <a:gd name="connsiteX1" fmla="*/ 333659 w 667317"/>
                  <a:gd name="connsiteY1" fmla="*/ 667318 h 667317"/>
                  <a:gd name="connsiteX2" fmla="*/ 0 w 667317"/>
                  <a:gd name="connsiteY2" fmla="*/ 333659 h 667317"/>
                  <a:gd name="connsiteX3" fmla="*/ 333659 w 667317"/>
                  <a:gd name="connsiteY3" fmla="*/ 0 h 667317"/>
                  <a:gd name="connsiteX4" fmla="*/ 667318 w 667317"/>
                  <a:gd name="connsiteY4" fmla="*/ 333659 h 667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7" h="667317">
                    <a:moveTo>
                      <a:pt x="667318" y="333659"/>
                    </a:moveTo>
                    <a:cubicBezTo>
                      <a:pt x="667318" y="517934"/>
                      <a:pt x="517933" y="667318"/>
                      <a:pt x="333659" y="667318"/>
                    </a:cubicBezTo>
                    <a:cubicBezTo>
                      <a:pt x="149384" y="667318"/>
                      <a:pt x="0" y="517934"/>
                      <a:pt x="0" y="333659"/>
                    </a:cubicBezTo>
                    <a:cubicBezTo>
                      <a:pt x="0" y="149384"/>
                      <a:pt x="149384" y="0"/>
                      <a:pt x="333659" y="0"/>
                    </a:cubicBezTo>
                    <a:cubicBezTo>
                      <a:pt x="517934" y="0"/>
                      <a:pt x="667318" y="149384"/>
                      <a:pt x="667318" y="333659"/>
                    </a:cubicBezTo>
                    <a:close/>
                  </a:path>
                </a:pathLst>
              </a:custGeom>
              <a:solidFill>
                <a:schemeClr val="accent4"/>
              </a:solidFill>
              <a:ln w="13987" cap="flat">
                <a:noFill/>
                <a:prstDash val="solid"/>
                <a:miter/>
              </a:ln>
            </p:spPr>
            <p:txBody>
              <a:bodyPr rtlCol="0" anchor="ctr"/>
              <a:lstStyle/>
              <a:p>
                <a:endParaRPr lang="en-US"/>
              </a:p>
            </p:txBody>
          </p:sp>
        </p:grpSp>
      </p:grpSp>
      <p:sp>
        <p:nvSpPr>
          <p:cNvPr id="71" name="TextBox 70">
            <a:extLst>
              <a:ext uri="{FF2B5EF4-FFF2-40B4-BE49-F238E27FC236}">
                <a16:creationId xmlns:a16="http://schemas.microsoft.com/office/drawing/2014/main" id="{E944D61E-A2E7-441C-94CF-F9C84E8F8623}"/>
              </a:ext>
            </a:extLst>
          </p:cNvPr>
          <p:cNvSpPr txBox="1"/>
          <p:nvPr/>
        </p:nvSpPr>
        <p:spPr>
          <a:xfrm>
            <a:off x="8545284" y="817655"/>
            <a:ext cx="2681410" cy="607859"/>
          </a:xfrm>
          <a:prstGeom prst="rect">
            <a:avLst/>
          </a:prstGeom>
          <a:noFill/>
        </p:spPr>
        <p:txBody>
          <a:bodyPr wrap="square" rtlCol="0" anchor="ctr">
            <a:spAutoFit/>
          </a:bodyPr>
          <a:lstStyle/>
          <a:p>
            <a:r>
              <a:rPr lang="en-US" sz="1200" b="1" dirty="0">
                <a:solidFill>
                  <a:schemeClr val="accent1"/>
                </a:solidFill>
                <a:latin typeface="Roboto" panose="02000000000000000000" pitchFamily="2" charset="0"/>
                <a:ea typeface="Roboto" panose="02000000000000000000" pitchFamily="2" charset="0"/>
              </a:rPr>
              <a:t>Innovators</a:t>
            </a:r>
            <a:br>
              <a:rPr lang="en-US" sz="1200" b="1" dirty="0">
                <a:solidFill>
                  <a:schemeClr val="accent4"/>
                </a:solidFill>
                <a:latin typeface="Roboto" panose="02000000000000000000" pitchFamily="2" charset="0"/>
                <a:ea typeface="Roboto" panose="02000000000000000000" pitchFamily="2" charset="0"/>
              </a:rPr>
            </a:br>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79" name="TextBox 78">
            <a:extLst>
              <a:ext uri="{FF2B5EF4-FFF2-40B4-BE49-F238E27FC236}">
                <a16:creationId xmlns:a16="http://schemas.microsoft.com/office/drawing/2014/main" id="{867D4CCB-2152-47C0-9B79-E21CD6284A54}"/>
              </a:ext>
            </a:extLst>
          </p:cNvPr>
          <p:cNvSpPr txBox="1"/>
          <p:nvPr/>
        </p:nvSpPr>
        <p:spPr>
          <a:xfrm>
            <a:off x="4973622" y="1987130"/>
            <a:ext cx="2681410" cy="607859"/>
          </a:xfrm>
          <a:prstGeom prst="rect">
            <a:avLst/>
          </a:prstGeom>
          <a:noFill/>
        </p:spPr>
        <p:txBody>
          <a:bodyPr wrap="square" rtlCol="0" anchor="ctr">
            <a:spAutoFit/>
          </a:bodyPr>
          <a:lstStyle/>
          <a:p>
            <a:r>
              <a:rPr lang="en-US" sz="1200" b="1" dirty="0">
                <a:solidFill>
                  <a:schemeClr val="accent2"/>
                </a:solidFill>
                <a:latin typeface="Roboto" panose="02000000000000000000" pitchFamily="2" charset="0"/>
                <a:ea typeface="Roboto" panose="02000000000000000000" pitchFamily="2" charset="0"/>
              </a:rPr>
              <a:t>Early Adopters</a:t>
            </a:r>
          </a:p>
          <a:p>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80" name="TextBox 79">
            <a:extLst>
              <a:ext uri="{FF2B5EF4-FFF2-40B4-BE49-F238E27FC236}">
                <a16:creationId xmlns:a16="http://schemas.microsoft.com/office/drawing/2014/main" id="{2BAB7F0D-57F7-4C23-BCD7-14E190FB09C2}"/>
              </a:ext>
            </a:extLst>
          </p:cNvPr>
          <p:cNvSpPr txBox="1"/>
          <p:nvPr/>
        </p:nvSpPr>
        <p:spPr>
          <a:xfrm>
            <a:off x="4973622" y="4311069"/>
            <a:ext cx="2681410" cy="607859"/>
          </a:xfrm>
          <a:prstGeom prst="rect">
            <a:avLst/>
          </a:prstGeom>
          <a:noFill/>
        </p:spPr>
        <p:txBody>
          <a:bodyPr wrap="square" rtlCol="0" anchor="ctr">
            <a:spAutoFit/>
          </a:bodyPr>
          <a:lstStyle/>
          <a:p>
            <a:r>
              <a:rPr lang="en-US" sz="1200" b="1" dirty="0">
                <a:solidFill>
                  <a:schemeClr val="accent4"/>
                </a:solidFill>
                <a:latin typeface="Roboto" panose="02000000000000000000" pitchFamily="2" charset="0"/>
                <a:ea typeface="Roboto" panose="02000000000000000000" pitchFamily="2" charset="0"/>
              </a:rPr>
              <a:t>Late Majority</a:t>
            </a:r>
          </a:p>
          <a:p>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81" name="TextBox 80">
            <a:extLst>
              <a:ext uri="{FF2B5EF4-FFF2-40B4-BE49-F238E27FC236}">
                <a16:creationId xmlns:a16="http://schemas.microsoft.com/office/drawing/2014/main" id="{F4AE6129-227D-4C31-9F59-FB28BF2DB926}"/>
              </a:ext>
            </a:extLst>
          </p:cNvPr>
          <p:cNvSpPr txBox="1"/>
          <p:nvPr/>
        </p:nvSpPr>
        <p:spPr>
          <a:xfrm>
            <a:off x="8545284" y="3151382"/>
            <a:ext cx="2681410" cy="607859"/>
          </a:xfrm>
          <a:prstGeom prst="rect">
            <a:avLst/>
          </a:prstGeom>
          <a:noFill/>
        </p:spPr>
        <p:txBody>
          <a:bodyPr wrap="square" rtlCol="0" anchor="ctr">
            <a:spAutoFit/>
          </a:bodyPr>
          <a:lstStyle/>
          <a:p>
            <a:r>
              <a:rPr lang="en-US" sz="1200" b="1" dirty="0">
                <a:solidFill>
                  <a:schemeClr val="accent3"/>
                </a:solidFill>
                <a:latin typeface="Roboto" panose="02000000000000000000" pitchFamily="2" charset="0"/>
                <a:ea typeface="Roboto" panose="02000000000000000000" pitchFamily="2" charset="0"/>
              </a:rPr>
              <a:t>Early Majority</a:t>
            </a:r>
          </a:p>
          <a:p>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82" name="TextBox 81">
            <a:extLst>
              <a:ext uri="{FF2B5EF4-FFF2-40B4-BE49-F238E27FC236}">
                <a16:creationId xmlns:a16="http://schemas.microsoft.com/office/drawing/2014/main" id="{AA0540B4-3024-432C-8030-1CD4D72283AE}"/>
              </a:ext>
            </a:extLst>
          </p:cNvPr>
          <p:cNvSpPr txBox="1"/>
          <p:nvPr/>
        </p:nvSpPr>
        <p:spPr>
          <a:xfrm>
            <a:off x="8545284" y="5473445"/>
            <a:ext cx="2681410" cy="607859"/>
          </a:xfrm>
          <a:prstGeom prst="rect">
            <a:avLst/>
          </a:prstGeom>
          <a:noFill/>
        </p:spPr>
        <p:txBody>
          <a:bodyPr wrap="square" rtlCol="0" anchor="ctr">
            <a:spAutoFit/>
          </a:bodyPr>
          <a:lstStyle/>
          <a:p>
            <a:r>
              <a:rPr lang="en-US" sz="1200" b="1" dirty="0">
                <a:solidFill>
                  <a:schemeClr val="accent5"/>
                </a:solidFill>
                <a:latin typeface="Roboto" panose="02000000000000000000" pitchFamily="2" charset="0"/>
                <a:ea typeface="Roboto" panose="02000000000000000000" pitchFamily="2" charset="0"/>
              </a:rPr>
              <a:t>Laggards</a:t>
            </a:r>
            <a:br>
              <a:rPr lang="en-US" sz="1200" b="1" dirty="0">
                <a:solidFill>
                  <a:schemeClr val="accent4"/>
                </a:solidFill>
                <a:latin typeface="Roboto" panose="02000000000000000000" pitchFamily="2" charset="0"/>
                <a:ea typeface="Roboto" panose="02000000000000000000" pitchFamily="2" charset="0"/>
              </a:rPr>
            </a:br>
            <a:r>
              <a:rPr lang="en-US" sz="1050" dirty="0">
                <a:latin typeface="Roboto" panose="02000000000000000000" pitchFamily="2" charset="0"/>
                <a:ea typeface="Roboto" panose="02000000000000000000" pitchFamily="2" charset="0"/>
              </a:rPr>
              <a:t>Focus on the hot spots and bargain with partner organizations</a:t>
            </a:r>
            <a:r>
              <a:rPr lang="en-US" sz="1100" dirty="0">
                <a:latin typeface="Roboto" panose="02000000000000000000" pitchFamily="2" charset="0"/>
                <a:ea typeface="Roboto" panose="02000000000000000000" pitchFamily="2" charset="0"/>
              </a:rPr>
              <a:t>.</a:t>
            </a:r>
          </a:p>
        </p:txBody>
      </p:sp>
      <p:sp>
        <p:nvSpPr>
          <p:cNvPr id="83" name="TextBox 82">
            <a:extLst>
              <a:ext uri="{FF2B5EF4-FFF2-40B4-BE49-F238E27FC236}">
                <a16:creationId xmlns:a16="http://schemas.microsoft.com/office/drawing/2014/main" id="{E634FADE-C124-4546-9962-BC1D850FE6A5}"/>
              </a:ext>
            </a:extLst>
          </p:cNvPr>
          <p:cNvSpPr txBox="1"/>
          <p:nvPr/>
        </p:nvSpPr>
        <p:spPr>
          <a:xfrm>
            <a:off x="7709704" y="947884"/>
            <a:ext cx="726434" cy="369332"/>
          </a:xfrm>
          <a:prstGeom prst="rect">
            <a:avLst/>
          </a:prstGeom>
          <a:noFill/>
        </p:spPr>
        <p:txBody>
          <a:bodyPr wrap="square" rtlCol="0" anchor="ctr">
            <a:spAutoFit/>
          </a:bodyPr>
          <a:lstStyle/>
          <a:p>
            <a:pPr algn="ctr"/>
            <a:r>
              <a:rPr lang="en-US" b="1" dirty="0">
                <a:solidFill>
                  <a:schemeClr val="bg1"/>
                </a:solidFill>
                <a:latin typeface="Roboto" panose="02000000000000000000" pitchFamily="2" charset="0"/>
                <a:ea typeface="Roboto" panose="02000000000000000000" pitchFamily="2" charset="0"/>
              </a:rPr>
              <a:t>2.5%</a:t>
            </a:r>
            <a:endParaRPr lang="en-US" sz="1600" b="1" dirty="0">
              <a:solidFill>
                <a:schemeClr val="bg1"/>
              </a:solidFill>
              <a:latin typeface="Roboto" panose="02000000000000000000" pitchFamily="2" charset="0"/>
              <a:ea typeface="Roboto" panose="02000000000000000000" pitchFamily="2" charset="0"/>
            </a:endParaRPr>
          </a:p>
        </p:txBody>
      </p:sp>
      <p:sp>
        <p:nvSpPr>
          <p:cNvPr id="84" name="TextBox 83">
            <a:extLst>
              <a:ext uri="{FF2B5EF4-FFF2-40B4-BE49-F238E27FC236}">
                <a16:creationId xmlns:a16="http://schemas.microsoft.com/office/drawing/2014/main" id="{788028E5-CB16-45AF-9DFA-1BAEC90B2A9D}"/>
              </a:ext>
            </a:extLst>
          </p:cNvPr>
          <p:cNvSpPr txBox="1"/>
          <p:nvPr/>
        </p:nvSpPr>
        <p:spPr>
          <a:xfrm>
            <a:off x="7618943" y="2106393"/>
            <a:ext cx="907956" cy="369332"/>
          </a:xfrm>
          <a:prstGeom prst="rect">
            <a:avLst/>
          </a:prstGeom>
          <a:noFill/>
        </p:spPr>
        <p:txBody>
          <a:bodyPr wrap="square" rtlCol="0" anchor="ctr">
            <a:spAutoFit/>
          </a:bodyPr>
          <a:lstStyle/>
          <a:p>
            <a:pPr algn="ctr"/>
            <a:r>
              <a:rPr lang="en-US" b="1" dirty="0">
                <a:solidFill>
                  <a:schemeClr val="bg1"/>
                </a:solidFill>
                <a:latin typeface="Roboto" panose="02000000000000000000" pitchFamily="2" charset="0"/>
                <a:ea typeface="Roboto" panose="02000000000000000000" pitchFamily="2" charset="0"/>
              </a:rPr>
              <a:t>13.5%</a:t>
            </a:r>
            <a:endParaRPr lang="en-US" sz="1600" b="1" dirty="0">
              <a:solidFill>
                <a:schemeClr val="bg1"/>
              </a:solidFill>
              <a:latin typeface="Roboto" panose="02000000000000000000" pitchFamily="2" charset="0"/>
              <a:ea typeface="Roboto" panose="02000000000000000000" pitchFamily="2" charset="0"/>
            </a:endParaRPr>
          </a:p>
        </p:txBody>
      </p:sp>
      <p:sp>
        <p:nvSpPr>
          <p:cNvPr id="85" name="TextBox 84">
            <a:extLst>
              <a:ext uri="{FF2B5EF4-FFF2-40B4-BE49-F238E27FC236}">
                <a16:creationId xmlns:a16="http://schemas.microsoft.com/office/drawing/2014/main" id="{C46F1409-6340-44C7-BAF0-EAD9ADEA70BE}"/>
              </a:ext>
            </a:extLst>
          </p:cNvPr>
          <p:cNvSpPr txBox="1"/>
          <p:nvPr/>
        </p:nvSpPr>
        <p:spPr>
          <a:xfrm>
            <a:off x="7618943" y="3268477"/>
            <a:ext cx="907956" cy="369332"/>
          </a:xfrm>
          <a:prstGeom prst="rect">
            <a:avLst/>
          </a:prstGeom>
          <a:noFill/>
        </p:spPr>
        <p:txBody>
          <a:bodyPr wrap="square" rtlCol="0" anchor="ctr">
            <a:spAutoFit/>
          </a:bodyPr>
          <a:lstStyle/>
          <a:p>
            <a:pPr algn="ctr"/>
            <a:r>
              <a:rPr lang="en-US" b="1" dirty="0">
                <a:solidFill>
                  <a:schemeClr val="bg1"/>
                </a:solidFill>
                <a:latin typeface="Roboto" panose="02000000000000000000" pitchFamily="2" charset="0"/>
                <a:ea typeface="Roboto" panose="02000000000000000000" pitchFamily="2" charset="0"/>
              </a:rPr>
              <a:t>34%</a:t>
            </a:r>
            <a:endParaRPr lang="en-US" sz="1600" b="1" dirty="0">
              <a:solidFill>
                <a:schemeClr val="bg1"/>
              </a:solidFill>
              <a:latin typeface="Roboto" panose="02000000000000000000" pitchFamily="2" charset="0"/>
              <a:ea typeface="Roboto" panose="02000000000000000000" pitchFamily="2" charset="0"/>
            </a:endParaRPr>
          </a:p>
        </p:txBody>
      </p:sp>
      <p:sp>
        <p:nvSpPr>
          <p:cNvPr id="86" name="TextBox 85">
            <a:extLst>
              <a:ext uri="{FF2B5EF4-FFF2-40B4-BE49-F238E27FC236}">
                <a16:creationId xmlns:a16="http://schemas.microsoft.com/office/drawing/2014/main" id="{0551E3C4-2B90-4D68-90EF-CBB4086135BF}"/>
              </a:ext>
            </a:extLst>
          </p:cNvPr>
          <p:cNvSpPr txBox="1"/>
          <p:nvPr/>
        </p:nvSpPr>
        <p:spPr>
          <a:xfrm>
            <a:off x="7618943" y="4430332"/>
            <a:ext cx="907956" cy="369332"/>
          </a:xfrm>
          <a:prstGeom prst="rect">
            <a:avLst/>
          </a:prstGeom>
          <a:noFill/>
        </p:spPr>
        <p:txBody>
          <a:bodyPr wrap="square" rtlCol="0" anchor="ctr">
            <a:spAutoFit/>
          </a:bodyPr>
          <a:lstStyle/>
          <a:p>
            <a:pPr algn="ctr"/>
            <a:r>
              <a:rPr lang="en-US" b="1" dirty="0">
                <a:solidFill>
                  <a:schemeClr val="bg1"/>
                </a:solidFill>
                <a:latin typeface="Roboto" panose="02000000000000000000" pitchFamily="2" charset="0"/>
                <a:ea typeface="Roboto" panose="02000000000000000000" pitchFamily="2" charset="0"/>
              </a:rPr>
              <a:t>34%</a:t>
            </a:r>
            <a:endParaRPr lang="en-US" sz="1600" b="1" dirty="0">
              <a:solidFill>
                <a:schemeClr val="bg1"/>
              </a:solidFill>
              <a:latin typeface="Roboto" panose="02000000000000000000" pitchFamily="2" charset="0"/>
              <a:ea typeface="Roboto" panose="02000000000000000000" pitchFamily="2" charset="0"/>
            </a:endParaRPr>
          </a:p>
        </p:txBody>
      </p:sp>
      <p:sp>
        <p:nvSpPr>
          <p:cNvPr id="87" name="TextBox 86">
            <a:extLst>
              <a:ext uri="{FF2B5EF4-FFF2-40B4-BE49-F238E27FC236}">
                <a16:creationId xmlns:a16="http://schemas.microsoft.com/office/drawing/2014/main" id="{48E8B29D-F545-4133-A324-593B20EB6500}"/>
              </a:ext>
            </a:extLst>
          </p:cNvPr>
          <p:cNvSpPr txBox="1"/>
          <p:nvPr/>
        </p:nvSpPr>
        <p:spPr>
          <a:xfrm>
            <a:off x="7618943" y="5581932"/>
            <a:ext cx="907956" cy="369332"/>
          </a:xfrm>
          <a:prstGeom prst="rect">
            <a:avLst/>
          </a:prstGeom>
          <a:noFill/>
        </p:spPr>
        <p:txBody>
          <a:bodyPr wrap="square" rtlCol="0" anchor="ctr">
            <a:spAutoFit/>
          </a:bodyPr>
          <a:lstStyle/>
          <a:p>
            <a:pPr algn="ctr"/>
            <a:r>
              <a:rPr lang="en-US" b="1" dirty="0">
                <a:solidFill>
                  <a:schemeClr val="bg1"/>
                </a:solidFill>
                <a:latin typeface="Roboto" panose="02000000000000000000" pitchFamily="2" charset="0"/>
                <a:ea typeface="Roboto" panose="02000000000000000000" pitchFamily="2" charset="0"/>
              </a:rPr>
              <a:t>16%</a:t>
            </a:r>
            <a:endParaRPr lang="en-US" sz="1600" b="1" dirty="0">
              <a:solidFill>
                <a:schemeClr val="bg1"/>
              </a:solidFill>
              <a:latin typeface="Roboto" panose="02000000000000000000" pitchFamily="2" charset="0"/>
              <a:ea typeface="Roboto" panose="02000000000000000000" pitchFamily="2" charset="0"/>
            </a:endParaRPr>
          </a:p>
        </p:txBody>
      </p:sp>
      <p:sp>
        <p:nvSpPr>
          <p:cNvPr id="11" name="Graphic 9">
            <a:extLst>
              <a:ext uri="{FF2B5EF4-FFF2-40B4-BE49-F238E27FC236}">
                <a16:creationId xmlns:a16="http://schemas.microsoft.com/office/drawing/2014/main" id="{26D570E5-4A56-40E1-B4B3-3994027298DC}"/>
              </a:ext>
            </a:extLst>
          </p:cNvPr>
          <p:cNvSpPr/>
          <p:nvPr/>
        </p:nvSpPr>
        <p:spPr>
          <a:xfrm>
            <a:off x="6642548" y="3267675"/>
            <a:ext cx="591196" cy="322232"/>
          </a:xfrm>
          <a:custGeom>
            <a:avLst/>
            <a:gdLst>
              <a:gd name="connsiteX0" fmla="*/ 761961 w 761999"/>
              <a:gd name="connsiteY0" fmla="*/ 100435 h 415328"/>
              <a:gd name="connsiteX1" fmla="*/ 761961 w 761999"/>
              <a:gd name="connsiteY1" fmla="*/ 79922 h 415328"/>
              <a:gd name="connsiteX2" fmla="*/ 741150 w 761999"/>
              <a:gd name="connsiteY2" fmla="*/ 24575 h 415328"/>
              <a:gd name="connsiteX3" fmla="*/ 687368 w 761999"/>
              <a:gd name="connsiteY3" fmla="*/ 0 h 415328"/>
              <a:gd name="connsiteX4" fmla="*/ 74632 w 761999"/>
              <a:gd name="connsiteY4" fmla="*/ 0 h 415328"/>
              <a:gd name="connsiteX5" fmla="*/ 20850 w 761999"/>
              <a:gd name="connsiteY5" fmla="*/ 24575 h 415328"/>
              <a:gd name="connsiteX6" fmla="*/ 39 w 761999"/>
              <a:gd name="connsiteY6" fmla="*/ 79922 h 415328"/>
              <a:gd name="connsiteX7" fmla="*/ 39 w 761999"/>
              <a:gd name="connsiteY7" fmla="*/ 101235 h 415328"/>
              <a:gd name="connsiteX8" fmla="*/ 75390 w 761999"/>
              <a:gd name="connsiteY8" fmla="*/ 132446 h 415328"/>
              <a:gd name="connsiteX9" fmla="*/ 106601 w 761999"/>
              <a:gd name="connsiteY9" fmla="*/ 207797 h 415328"/>
              <a:gd name="connsiteX10" fmla="*/ 75390 w 761999"/>
              <a:gd name="connsiteY10" fmla="*/ 283148 h 415328"/>
              <a:gd name="connsiteX11" fmla="*/ 39 w 761999"/>
              <a:gd name="connsiteY11" fmla="*/ 314359 h 415328"/>
              <a:gd name="connsiteX12" fmla="*/ 39 w 761999"/>
              <a:gd name="connsiteY12" fmla="*/ 335406 h 415328"/>
              <a:gd name="connsiteX13" fmla="*/ 20929 w 761999"/>
              <a:gd name="connsiteY13" fmla="*/ 390679 h 415328"/>
              <a:gd name="connsiteX14" fmla="*/ 74632 w 761999"/>
              <a:gd name="connsiteY14" fmla="*/ 415328 h 415328"/>
              <a:gd name="connsiteX15" fmla="*/ 687368 w 761999"/>
              <a:gd name="connsiteY15" fmla="*/ 415328 h 415328"/>
              <a:gd name="connsiteX16" fmla="*/ 741070 w 761999"/>
              <a:gd name="connsiteY16" fmla="*/ 390679 h 415328"/>
              <a:gd name="connsiteX17" fmla="*/ 761961 w 761999"/>
              <a:gd name="connsiteY17" fmla="*/ 335406 h 415328"/>
              <a:gd name="connsiteX18" fmla="*/ 761961 w 761999"/>
              <a:gd name="connsiteY18" fmla="*/ 314359 h 415328"/>
              <a:gd name="connsiteX19" fmla="*/ 686609 w 761999"/>
              <a:gd name="connsiteY19" fmla="*/ 283148 h 415328"/>
              <a:gd name="connsiteX20" fmla="*/ 655399 w 761999"/>
              <a:gd name="connsiteY20" fmla="*/ 207797 h 415328"/>
              <a:gd name="connsiteX21" fmla="*/ 686609 w 761999"/>
              <a:gd name="connsiteY21" fmla="*/ 132446 h 415328"/>
              <a:gd name="connsiteX22" fmla="*/ 761961 w 761999"/>
              <a:gd name="connsiteY22" fmla="*/ 101235 h 415328"/>
              <a:gd name="connsiteX23" fmla="*/ 761961 w 761999"/>
              <a:gd name="connsiteY23" fmla="*/ 100435 h 415328"/>
              <a:gd name="connsiteX24" fmla="*/ 165477 w 761999"/>
              <a:gd name="connsiteY24" fmla="*/ 192079 h 415328"/>
              <a:gd name="connsiteX25" fmla="*/ 159083 w 761999"/>
              <a:gd name="connsiteY25" fmla="*/ 168103 h 415328"/>
              <a:gd name="connsiteX26" fmla="*/ 159083 w 761999"/>
              <a:gd name="connsiteY26" fmla="*/ 138797 h 415328"/>
              <a:gd name="connsiteX27" fmla="*/ 165477 w 761999"/>
              <a:gd name="connsiteY27" fmla="*/ 114821 h 415328"/>
              <a:gd name="connsiteX28" fmla="*/ 182527 w 761999"/>
              <a:gd name="connsiteY28" fmla="*/ 100701 h 415328"/>
              <a:gd name="connsiteX29" fmla="*/ 205705 w 761999"/>
              <a:gd name="connsiteY29" fmla="*/ 95906 h 415328"/>
              <a:gd name="connsiteX30" fmla="*/ 228882 w 761999"/>
              <a:gd name="connsiteY30" fmla="*/ 100701 h 415328"/>
              <a:gd name="connsiteX31" fmla="*/ 245931 w 761999"/>
              <a:gd name="connsiteY31" fmla="*/ 114821 h 415328"/>
              <a:gd name="connsiteX32" fmla="*/ 252592 w 761999"/>
              <a:gd name="connsiteY32" fmla="*/ 138797 h 415328"/>
              <a:gd name="connsiteX33" fmla="*/ 252592 w 761999"/>
              <a:gd name="connsiteY33" fmla="*/ 168103 h 415328"/>
              <a:gd name="connsiteX34" fmla="*/ 245931 w 761999"/>
              <a:gd name="connsiteY34" fmla="*/ 192079 h 415328"/>
              <a:gd name="connsiteX35" fmla="*/ 228882 w 761999"/>
              <a:gd name="connsiteY35" fmla="*/ 206465 h 415328"/>
              <a:gd name="connsiteX36" fmla="*/ 205705 w 761999"/>
              <a:gd name="connsiteY36" fmla="*/ 211261 h 415328"/>
              <a:gd name="connsiteX37" fmla="*/ 182527 w 761999"/>
              <a:gd name="connsiteY37" fmla="*/ 206465 h 415328"/>
              <a:gd name="connsiteX38" fmla="*/ 165477 w 761999"/>
              <a:gd name="connsiteY38" fmla="*/ 192079 h 415328"/>
              <a:gd name="connsiteX39" fmla="*/ 310668 w 761999"/>
              <a:gd name="connsiteY39" fmla="*/ 97771 h 415328"/>
              <a:gd name="connsiteX40" fmla="*/ 349563 w 761999"/>
              <a:gd name="connsiteY40" fmla="*/ 97771 h 415328"/>
              <a:gd name="connsiteX41" fmla="*/ 244600 w 761999"/>
              <a:gd name="connsiteY41" fmla="*/ 317823 h 415328"/>
              <a:gd name="connsiteX42" fmla="*/ 205705 w 761999"/>
              <a:gd name="connsiteY42" fmla="*/ 317823 h 415328"/>
              <a:gd name="connsiteX43" fmla="*/ 310668 w 761999"/>
              <a:gd name="connsiteY43" fmla="*/ 97771 h 415328"/>
              <a:gd name="connsiteX44" fmla="*/ 396451 w 761999"/>
              <a:gd name="connsiteY44" fmla="*/ 276797 h 415328"/>
              <a:gd name="connsiteX45" fmla="*/ 389791 w 761999"/>
              <a:gd name="connsiteY45" fmla="*/ 300506 h 415328"/>
              <a:gd name="connsiteX46" fmla="*/ 373007 w 761999"/>
              <a:gd name="connsiteY46" fmla="*/ 314893 h 415328"/>
              <a:gd name="connsiteX47" fmla="*/ 349697 w 761999"/>
              <a:gd name="connsiteY47" fmla="*/ 319953 h 415328"/>
              <a:gd name="connsiteX48" fmla="*/ 326386 w 761999"/>
              <a:gd name="connsiteY48" fmla="*/ 314893 h 415328"/>
              <a:gd name="connsiteX49" fmla="*/ 309337 w 761999"/>
              <a:gd name="connsiteY49" fmla="*/ 300773 h 415328"/>
              <a:gd name="connsiteX50" fmla="*/ 302677 w 761999"/>
              <a:gd name="connsiteY50" fmla="*/ 276797 h 415328"/>
              <a:gd name="connsiteX51" fmla="*/ 302677 w 761999"/>
              <a:gd name="connsiteY51" fmla="*/ 247492 h 415328"/>
              <a:gd name="connsiteX52" fmla="*/ 309337 w 761999"/>
              <a:gd name="connsiteY52" fmla="*/ 223515 h 415328"/>
              <a:gd name="connsiteX53" fmla="*/ 326386 w 761999"/>
              <a:gd name="connsiteY53" fmla="*/ 209129 h 415328"/>
              <a:gd name="connsiteX54" fmla="*/ 349697 w 761999"/>
              <a:gd name="connsiteY54" fmla="*/ 204342 h 415328"/>
              <a:gd name="connsiteX55" fmla="*/ 373007 w 761999"/>
              <a:gd name="connsiteY55" fmla="*/ 209129 h 415328"/>
              <a:gd name="connsiteX56" fmla="*/ 389791 w 761999"/>
              <a:gd name="connsiteY56" fmla="*/ 223515 h 415328"/>
              <a:gd name="connsiteX57" fmla="*/ 396451 w 761999"/>
              <a:gd name="connsiteY57" fmla="*/ 247492 h 415328"/>
              <a:gd name="connsiteX58" fmla="*/ 396451 w 761999"/>
              <a:gd name="connsiteY58" fmla="*/ 276797 h 415328"/>
              <a:gd name="connsiteX59" fmla="*/ 551500 w 761999"/>
              <a:gd name="connsiteY59" fmla="*/ 392949 h 415328"/>
              <a:gd name="connsiteX60" fmla="*/ 518466 w 761999"/>
              <a:gd name="connsiteY60" fmla="*/ 392949 h 415328"/>
              <a:gd name="connsiteX61" fmla="*/ 518466 w 761999"/>
              <a:gd name="connsiteY61" fmla="*/ 327413 h 415328"/>
              <a:gd name="connsiteX62" fmla="*/ 551500 w 761999"/>
              <a:gd name="connsiteY62" fmla="*/ 327413 h 415328"/>
              <a:gd name="connsiteX63" fmla="*/ 551500 w 761999"/>
              <a:gd name="connsiteY63" fmla="*/ 392949 h 415328"/>
              <a:gd name="connsiteX64" fmla="*/ 551500 w 761999"/>
              <a:gd name="connsiteY64" fmla="*/ 248291 h 415328"/>
              <a:gd name="connsiteX65" fmla="*/ 518466 w 761999"/>
              <a:gd name="connsiteY65" fmla="*/ 248291 h 415328"/>
              <a:gd name="connsiteX66" fmla="*/ 518466 w 761999"/>
              <a:gd name="connsiteY66" fmla="*/ 168369 h 415328"/>
              <a:gd name="connsiteX67" fmla="*/ 551500 w 761999"/>
              <a:gd name="connsiteY67" fmla="*/ 168369 h 415328"/>
              <a:gd name="connsiteX68" fmla="*/ 551500 w 761999"/>
              <a:gd name="connsiteY68" fmla="*/ 248291 h 415328"/>
              <a:gd name="connsiteX69" fmla="*/ 551500 w 761999"/>
              <a:gd name="connsiteY69" fmla="*/ 90845 h 415328"/>
              <a:gd name="connsiteX70" fmla="*/ 518466 w 761999"/>
              <a:gd name="connsiteY70" fmla="*/ 90845 h 415328"/>
              <a:gd name="connsiteX71" fmla="*/ 518466 w 761999"/>
              <a:gd name="connsiteY71" fmla="*/ 24775 h 415328"/>
              <a:gd name="connsiteX72" fmla="*/ 551500 w 761999"/>
              <a:gd name="connsiteY72" fmla="*/ 24775 h 415328"/>
              <a:gd name="connsiteX73" fmla="*/ 551500 w 761999"/>
              <a:gd name="connsiteY73" fmla="*/ 90845 h 415328"/>
              <a:gd name="connsiteX74" fmla="*/ 216627 w 761999"/>
              <a:gd name="connsiteY74" fmla="*/ 167039 h 415328"/>
              <a:gd name="connsiteX75" fmla="*/ 216627 w 761999"/>
              <a:gd name="connsiteY75" fmla="*/ 140399 h 415328"/>
              <a:gd name="connsiteX76" fmla="*/ 205705 w 761999"/>
              <a:gd name="connsiteY76" fmla="*/ 128676 h 415328"/>
              <a:gd name="connsiteX77" fmla="*/ 195048 w 761999"/>
              <a:gd name="connsiteY77" fmla="*/ 140399 h 415328"/>
              <a:gd name="connsiteX78" fmla="*/ 195048 w 761999"/>
              <a:gd name="connsiteY78" fmla="*/ 167039 h 415328"/>
              <a:gd name="connsiteX79" fmla="*/ 205705 w 761999"/>
              <a:gd name="connsiteY79" fmla="*/ 178760 h 415328"/>
              <a:gd name="connsiteX80" fmla="*/ 216627 w 761999"/>
              <a:gd name="connsiteY80" fmla="*/ 167039 h 415328"/>
              <a:gd name="connsiteX81" fmla="*/ 338642 w 761999"/>
              <a:gd name="connsiteY81" fmla="*/ 248554 h 415328"/>
              <a:gd name="connsiteX82" fmla="*/ 349564 w 761999"/>
              <a:gd name="connsiteY82" fmla="*/ 236566 h 415328"/>
              <a:gd name="connsiteX83" fmla="*/ 360487 w 761999"/>
              <a:gd name="connsiteY83" fmla="*/ 248554 h 415328"/>
              <a:gd name="connsiteX84" fmla="*/ 360487 w 761999"/>
              <a:gd name="connsiteY84" fmla="*/ 275194 h 415328"/>
              <a:gd name="connsiteX85" fmla="*/ 349564 w 761999"/>
              <a:gd name="connsiteY85" fmla="*/ 287183 h 415328"/>
              <a:gd name="connsiteX86" fmla="*/ 338642 w 761999"/>
              <a:gd name="connsiteY86" fmla="*/ 275194 h 415328"/>
              <a:gd name="connsiteX87" fmla="*/ 338642 w 761999"/>
              <a:gd name="connsiteY87" fmla="*/ 248554 h 415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761999" h="415328">
                <a:moveTo>
                  <a:pt x="761961" y="100435"/>
                </a:moveTo>
                <a:lnTo>
                  <a:pt x="761961" y="79922"/>
                </a:lnTo>
                <a:cubicBezTo>
                  <a:pt x="762609" y="59447"/>
                  <a:pt x="755127" y="39550"/>
                  <a:pt x="741150" y="24575"/>
                </a:cubicBezTo>
                <a:cubicBezTo>
                  <a:pt x="727174" y="9599"/>
                  <a:pt x="707838" y="764"/>
                  <a:pt x="687368" y="0"/>
                </a:cubicBezTo>
                <a:lnTo>
                  <a:pt x="74632" y="0"/>
                </a:lnTo>
                <a:cubicBezTo>
                  <a:pt x="54162" y="764"/>
                  <a:pt x="34826" y="9599"/>
                  <a:pt x="20850" y="24575"/>
                </a:cubicBezTo>
                <a:cubicBezTo>
                  <a:pt x="6873" y="39550"/>
                  <a:pt x="-609" y="59447"/>
                  <a:pt x="39" y="79922"/>
                </a:cubicBezTo>
                <a:lnTo>
                  <a:pt x="39" y="101235"/>
                </a:lnTo>
                <a:cubicBezTo>
                  <a:pt x="28300" y="101235"/>
                  <a:pt x="55406" y="112462"/>
                  <a:pt x="75390" y="132446"/>
                </a:cubicBezTo>
                <a:cubicBezTo>
                  <a:pt x="95375" y="152430"/>
                  <a:pt x="106601" y="179535"/>
                  <a:pt x="106601" y="207797"/>
                </a:cubicBezTo>
                <a:cubicBezTo>
                  <a:pt x="106601" y="236059"/>
                  <a:pt x="95375" y="263163"/>
                  <a:pt x="75390" y="283148"/>
                </a:cubicBezTo>
                <a:cubicBezTo>
                  <a:pt x="55406" y="303132"/>
                  <a:pt x="28300" y="314359"/>
                  <a:pt x="39" y="314359"/>
                </a:cubicBezTo>
                <a:lnTo>
                  <a:pt x="39" y="335406"/>
                </a:lnTo>
                <a:cubicBezTo>
                  <a:pt x="-539" y="355861"/>
                  <a:pt x="6966" y="375719"/>
                  <a:pt x="20929" y="390679"/>
                </a:cubicBezTo>
                <a:cubicBezTo>
                  <a:pt x="34892" y="405639"/>
                  <a:pt x="54187" y="414495"/>
                  <a:pt x="74632" y="415328"/>
                </a:cubicBezTo>
                <a:lnTo>
                  <a:pt x="687368" y="415328"/>
                </a:lnTo>
                <a:cubicBezTo>
                  <a:pt x="707813" y="414495"/>
                  <a:pt x="727108" y="405639"/>
                  <a:pt x="741070" y="390679"/>
                </a:cubicBezTo>
                <a:cubicBezTo>
                  <a:pt x="755033" y="375719"/>
                  <a:pt x="762539" y="355861"/>
                  <a:pt x="761961" y="335406"/>
                </a:cubicBezTo>
                <a:lnTo>
                  <a:pt x="761961" y="314359"/>
                </a:lnTo>
                <a:cubicBezTo>
                  <a:pt x="733699" y="314359"/>
                  <a:pt x="706594" y="303132"/>
                  <a:pt x="686609" y="283148"/>
                </a:cubicBezTo>
                <a:cubicBezTo>
                  <a:pt x="666626" y="263163"/>
                  <a:pt x="655399" y="236059"/>
                  <a:pt x="655399" y="207797"/>
                </a:cubicBezTo>
                <a:cubicBezTo>
                  <a:pt x="655399" y="179535"/>
                  <a:pt x="666626" y="152430"/>
                  <a:pt x="686609" y="132446"/>
                </a:cubicBezTo>
                <a:cubicBezTo>
                  <a:pt x="706594" y="112462"/>
                  <a:pt x="733699" y="101235"/>
                  <a:pt x="761961" y="101235"/>
                </a:cubicBezTo>
                <a:lnTo>
                  <a:pt x="761961" y="100435"/>
                </a:lnTo>
                <a:close/>
                <a:moveTo>
                  <a:pt x="165477" y="192079"/>
                </a:moveTo>
                <a:cubicBezTo>
                  <a:pt x="160872" y="184960"/>
                  <a:pt x="158635" y="176569"/>
                  <a:pt x="159083" y="168103"/>
                </a:cubicBezTo>
                <a:lnTo>
                  <a:pt x="159083" y="138797"/>
                </a:lnTo>
                <a:cubicBezTo>
                  <a:pt x="158706" y="130339"/>
                  <a:pt x="160938" y="121969"/>
                  <a:pt x="165477" y="114821"/>
                </a:cubicBezTo>
                <a:cubicBezTo>
                  <a:pt x="169799" y="108677"/>
                  <a:pt x="175686" y="103802"/>
                  <a:pt x="182527" y="100701"/>
                </a:cubicBezTo>
                <a:cubicBezTo>
                  <a:pt x="189827" y="97485"/>
                  <a:pt x="197726" y="95850"/>
                  <a:pt x="205705" y="95906"/>
                </a:cubicBezTo>
                <a:cubicBezTo>
                  <a:pt x="213687" y="95791"/>
                  <a:pt x="221599" y="97428"/>
                  <a:pt x="228882" y="100701"/>
                </a:cubicBezTo>
                <a:cubicBezTo>
                  <a:pt x="235813" y="103658"/>
                  <a:pt x="241736" y="108562"/>
                  <a:pt x="245931" y="114821"/>
                </a:cubicBezTo>
                <a:cubicBezTo>
                  <a:pt x="250548" y="121946"/>
                  <a:pt x="252872" y="130312"/>
                  <a:pt x="252592" y="138797"/>
                </a:cubicBezTo>
                <a:lnTo>
                  <a:pt x="252592" y="168103"/>
                </a:lnTo>
                <a:cubicBezTo>
                  <a:pt x="252944" y="176595"/>
                  <a:pt x="250613" y="184984"/>
                  <a:pt x="245931" y="192079"/>
                </a:cubicBezTo>
                <a:cubicBezTo>
                  <a:pt x="241902" y="198549"/>
                  <a:pt x="235937" y="203583"/>
                  <a:pt x="228882" y="206465"/>
                </a:cubicBezTo>
                <a:cubicBezTo>
                  <a:pt x="221558" y="209609"/>
                  <a:pt x="213674" y="211240"/>
                  <a:pt x="205705" y="211261"/>
                </a:cubicBezTo>
                <a:cubicBezTo>
                  <a:pt x="197740" y="211190"/>
                  <a:pt x="189865" y="209561"/>
                  <a:pt x="182527" y="206465"/>
                </a:cubicBezTo>
                <a:cubicBezTo>
                  <a:pt x="175561" y="203437"/>
                  <a:pt x="169633" y="198436"/>
                  <a:pt x="165477" y="192079"/>
                </a:cubicBezTo>
                <a:close/>
                <a:moveTo>
                  <a:pt x="310668" y="97771"/>
                </a:moveTo>
                <a:lnTo>
                  <a:pt x="349563" y="97771"/>
                </a:lnTo>
                <a:lnTo>
                  <a:pt x="244600" y="317823"/>
                </a:lnTo>
                <a:lnTo>
                  <a:pt x="205705" y="317823"/>
                </a:lnTo>
                <a:lnTo>
                  <a:pt x="310668" y="97771"/>
                </a:lnTo>
                <a:close/>
                <a:moveTo>
                  <a:pt x="396451" y="276797"/>
                </a:moveTo>
                <a:cubicBezTo>
                  <a:pt x="396820" y="285208"/>
                  <a:pt x="394486" y="293517"/>
                  <a:pt x="389791" y="300506"/>
                </a:cubicBezTo>
                <a:cubicBezTo>
                  <a:pt x="385805" y="306910"/>
                  <a:pt x="379945" y="311932"/>
                  <a:pt x="373007" y="314893"/>
                </a:cubicBezTo>
                <a:cubicBezTo>
                  <a:pt x="365689" y="318227"/>
                  <a:pt x="357740" y="319953"/>
                  <a:pt x="349697" y="319953"/>
                </a:cubicBezTo>
                <a:cubicBezTo>
                  <a:pt x="341654" y="319953"/>
                  <a:pt x="333705" y="318227"/>
                  <a:pt x="326386" y="314893"/>
                </a:cubicBezTo>
                <a:cubicBezTo>
                  <a:pt x="319447" y="311950"/>
                  <a:pt x="313521" y="307042"/>
                  <a:pt x="309337" y="300773"/>
                </a:cubicBezTo>
                <a:cubicBezTo>
                  <a:pt x="304687" y="293663"/>
                  <a:pt x="302360" y="285285"/>
                  <a:pt x="302677" y="276797"/>
                </a:cubicBezTo>
                <a:lnTo>
                  <a:pt x="302677" y="247492"/>
                </a:lnTo>
                <a:cubicBezTo>
                  <a:pt x="302324" y="238998"/>
                  <a:pt x="304655" y="230610"/>
                  <a:pt x="309337" y="223515"/>
                </a:cubicBezTo>
                <a:cubicBezTo>
                  <a:pt x="313351" y="217034"/>
                  <a:pt x="319322" y="211996"/>
                  <a:pt x="326386" y="209129"/>
                </a:cubicBezTo>
                <a:cubicBezTo>
                  <a:pt x="333752" y="205971"/>
                  <a:pt x="341683" y="204342"/>
                  <a:pt x="349697" y="204342"/>
                </a:cubicBezTo>
                <a:cubicBezTo>
                  <a:pt x="357711" y="204342"/>
                  <a:pt x="365642" y="205971"/>
                  <a:pt x="373007" y="209129"/>
                </a:cubicBezTo>
                <a:cubicBezTo>
                  <a:pt x="380003" y="211996"/>
                  <a:pt x="385888" y="217040"/>
                  <a:pt x="389791" y="223515"/>
                </a:cubicBezTo>
                <a:cubicBezTo>
                  <a:pt x="394473" y="230610"/>
                  <a:pt x="396803" y="238998"/>
                  <a:pt x="396451" y="247492"/>
                </a:cubicBezTo>
                <a:lnTo>
                  <a:pt x="396451" y="276797"/>
                </a:lnTo>
                <a:close/>
                <a:moveTo>
                  <a:pt x="551500" y="392949"/>
                </a:moveTo>
                <a:lnTo>
                  <a:pt x="518466" y="392949"/>
                </a:lnTo>
                <a:lnTo>
                  <a:pt x="518466" y="327413"/>
                </a:lnTo>
                <a:lnTo>
                  <a:pt x="551500" y="327413"/>
                </a:lnTo>
                <a:lnTo>
                  <a:pt x="551500" y="392949"/>
                </a:lnTo>
                <a:close/>
                <a:moveTo>
                  <a:pt x="551500" y="248291"/>
                </a:moveTo>
                <a:lnTo>
                  <a:pt x="518466" y="248291"/>
                </a:lnTo>
                <a:lnTo>
                  <a:pt x="518466" y="168369"/>
                </a:lnTo>
                <a:lnTo>
                  <a:pt x="551500" y="168369"/>
                </a:lnTo>
                <a:lnTo>
                  <a:pt x="551500" y="248291"/>
                </a:lnTo>
                <a:close/>
                <a:moveTo>
                  <a:pt x="551500" y="90845"/>
                </a:moveTo>
                <a:lnTo>
                  <a:pt x="518466" y="90845"/>
                </a:lnTo>
                <a:lnTo>
                  <a:pt x="518466" y="24775"/>
                </a:lnTo>
                <a:lnTo>
                  <a:pt x="551500" y="24775"/>
                </a:lnTo>
                <a:lnTo>
                  <a:pt x="551500" y="90845"/>
                </a:lnTo>
                <a:close/>
                <a:moveTo>
                  <a:pt x="216627" y="167039"/>
                </a:moveTo>
                <a:lnTo>
                  <a:pt x="216627" y="140399"/>
                </a:lnTo>
                <a:cubicBezTo>
                  <a:pt x="216627" y="132673"/>
                  <a:pt x="212898" y="128676"/>
                  <a:pt x="205705" y="128676"/>
                </a:cubicBezTo>
                <a:cubicBezTo>
                  <a:pt x="198511" y="128676"/>
                  <a:pt x="195048" y="132673"/>
                  <a:pt x="195048" y="140399"/>
                </a:cubicBezTo>
                <a:lnTo>
                  <a:pt x="195048" y="167039"/>
                </a:lnTo>
                <a:cubicBezTo>
                  <a:pt x="195048" y="175031"/>
                  <a:pt x="198511" y="178760"/>
                  <a:pt x="205705" y="178760"/>
                </a:cubicBezTo>
                <a:cubicBezTo>
                  <a:pt x="212898" y="178760"/>
                  <a:pt x="216627" y="175031"/>
                  <a:pt x="216627" y="167039"/>
                </a:cubicBezTo>
                <a:close/>
                <a:moveTo>
                  <a:pt x="338642" y="248554"/>
                </a:moveTo>
                <a:cubicBezTo>
                  <a:pt x="338642" y="240561"/>
                  <a:pt x="342371" y="236566"/>
                  <a:pt x="349564" y="236566"/>
                </a:cubicBezTo>
                <a:cubicBezTo>
                  <a:pt x="356758" y="236566"/>
                  <a:pt x="360487" y="239762"/>
                  <a:pt x="360487" y="248554"/>
                </a:cubicBezTo>
                <a:lnTo>
                  <a:pt x="360487" y="275194"/>
                </a:lnTo>
                <a:cubicBezTo>
                  <a:pt x="360487" y="283454"/>
                  <a:pt x="356758" y="287183"/>
                  <a:pt x="349564" y="287183"/>
                </a:cubicBezTo>
                <a:cubicBezTo>
                  <a:pt x="342371" y="287183"/>
                  <a:pt x="338642" y="283454"/>
                  <a:pt x="338642" y="275194"/>
                </a:cubicBezTo>
                <a:lnTo>
                  <a:pt x="338642" y="248554"/>
                </a:lnTo>
                <a:close/>
              </a:path>
            </a:pathLst>
          </a:custGeom>
          <a:solidFill>
            <a:schemeClr val="bg2"/>
          </a:solidFill>
          <a:ln w="9525" cap="flat">
            <a:noFill/>
            <a:prstDash val="solid"/>
            <a:miter/>
          </a:ln>
        </p:spPr>
        <p:txBody>
          <a:bodyPr rtlCol="0" anchor="ctr"/>
          <a:lstStyle/>
          <a:p>
            <a:endParaRPr lang="en-US"/>
          </a:p>
        </p:txBody>
      </p:sp>
      <p:sp>
        <p:nvSpPr>
          <p:cNvPr id="13" name="Graphic 7">
            <a:extLst>
              <a:ext uri="{FF2B5EF4-FFF2-40B4-BE49-F238E27FC236}">
                <a16:creationId xmlns:a16="http://schemas.microsoft.com/office/drawing/2014/main" id="{B55F08B0-D7B6-42D6-99D2-B585D928A8D0}"/>
              </a:ext>
            </a:extLst>
          </p:cNvPr>
          <p:cNvSpPr/>
          <p:nvPr/>
        </p:nvSpPr>
        <p:spPr>
          <a:xfrm>
            <a:off x="6718206" y="747748"/>
            <a:ext cx="546344" cy="591196"/>
          </a:xfrm>
          <a:custGeom>
            <a:avLst/>
            <a:gdLst>
              <a:gd name="connsiteX0" fmla="*/ 435413 w 704189"/>
              <a:gd name="connsiteY0" fmla="*/ 89874 h 762000"/>
              <a:gd name="connsiteX1" fmla="*/ 352235 w 704189"/>
              <a:gd name="connsiteY1" fmla="*/ 59485 h 762000"/>
              <a:gd name="connsiteX2" fmla="*/ 268883 w 704189"/>
              <a:gd name="connsiteY2" fmla="*/ 89785 h 762000"/>
              <a:gd name="connsiteX3" fmla="*/ 224706 w 704189"/>
              <a:gd name="connsiteY3" fmla="*/ 166686 h 762000"/>
              <a:gd name="connsiteX4" fmla="*/ 163726 w 704189"/>
              <a:gd name="connsiteY4" fmla="*/ 166686 h 762000"/>
              <a:gd name="connsiteX5" fmla="*/ 226244 w 704189"/>
              <a:gd name="connsiteY5" fmla="*/ 47661 h 762000"/>
              <a:gd name="connsiteX6" fmla="*/ 351955 w 704189"/>
              <a:gd name="connsiteY6" fmla="*/ 0 h 762000"/>
              <a:gd name="connsiteX7" fmla="*/ 477668 w 704189"/>
              <a:gd name="connsiteY7" fmla="*/ 47661 h 762000"/>
              <a:gd name="connsiteX8" fmla="*/ 540186 w 704189"/>
              <a:gd name="connsiteY8" fmla="*/ 166686 h 762000"/>
              <a:gd name="connsiteX9" fmla="*/ 479484 w 704189"/>
              <a:gd name="connsiteY9" fmla="*/ 166686 h 762000"/>
              <a:gd name="connsiteX10" fmla="*/ 435413 w 704189"/>
              <a:gd name="connsiteY10" fmla="*/ 89874 h 762000"/>
              <a:gd name="connsiteX11" fmla="*/ 117504 w 704189"/>
              <a:gd name="connsiteY11" fmla="*/ 199817 h 762000"/>
              <a:gd name="connsiteX12" fmla="*/ 586686 w 704189"/>
              <a:gd name="connsiteY12" fmla="*/ 199817 h 762000"/>
              <a:gd name="connsiteX13" fmla="*/ 704190 w 704189"/>
              <a:gd name="connsiteY13" fmla="*/ 762000 h 762000"/>
              <a:gd name="connsiteX14" fmla="*/ 0 w 704189"/>
              <a:gd name="connsiteY14" fmla="*/ 762000 h 762000"/>
              <a:gd name="connsiteX15" fmla="*/ 117504 w 704189"/>
              <a:gd name="connsiteY15" fmla="*/ 199817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4189" h="762000">
                <a:moveTo>
                  <a:pt x="435413" y="89874"/>
                </a:moveTo>
                <a:cubicBezTo>
                  <a:pt x="412132" y="70261"/>
                  <a:pt x="382675" y="59499"/>
                  <a:pt x="352235" y="59485"/>
                </a:cubicBezTo>
                <a:cubicBezTo>
                  <a:pt x="321746" y="59433"/>
                  <a:pt x="292221" y="70166"/>
                  <a:pt x="268883" y="89785"/>
                </a:cubicBezTo>
                <a:cubicBezTo>
                  <a:pt x="245545" y="109403"/>
                  <a:pt x="229896" y="136643"/>
                  <a:pt x="224706" y="166686"/>
                </a:cubicBezTo>
                <a:lnTo>
                  <a:pt x="163726" y="166686"/>
                </a:lnTo>
                <a:cubicBezTo>
                  <a:pt x="169329" y="120707"/>
                  <a:pt x="191567" y="78369"/>
                  <a:pt x="226244" y="47661"/>
                </a:cubicBezTo>
                <a:cubicBezTo>
                  <a:pt x="260919" y="16954"/>
                  <a:pt x="305636" y="0"/>
                  <a:pt x="351955" y="0"/>
                </a:cubicBezTo>
                <a:cubicBezTo>
                  <a:pt x="398275" y="0"/>
                  <a:pt x="442992" y="16954"/>
                  <a:pt x="477668" y="47661"/>
                </a:cubicBezTo>
                <a:cubicBezTo>
                  <a:pt x="512345" y="78369"/>
                  <a:pt x="534583" y="120707"/>
                  <a:pt x="540186" y="166686"/>
                </a:cubicBezTo>
                <a:lnTo>
                  <a:pt x="479484" y="166686"/>
                </a:lnTo>
                <a:cubicBezTo>
                  <a:pt x="474301" y="136689"/>
                  <a:pt x="458694" y="109487"/>
                  <a:pt x="435413" y="89874"/>
                </a:cubicBezTo>
                <a:close/>
                <a:moveTo>
                  <a:pt x="117504" y="199817"/>
                </a:moveTo>
                <a:lnTo>
                  <a:pt x="586686" y="199817"/>
                </a:lnTo>
                <a:lnTo>
                  <a:pt x="704190" y="762000"/>
                </a:lnTo>
                <a:lnTo>
                  <a:pt x="0" y="762000"/>
                </a:lnTo>
                <a:lnTo>
                  <a:pt x="117504" y="199817"/>
                </a:lnTo>
                <a:close/>
              </a:path>
            </a:pathLst>
          </a:custGeom>
          <a:solidFill>
            <a:schemeClr val="bg2"/>
          </a:solidFill>
          <a:ln w="9525" cap="flat">
            <a:noFill/>
            <a:prstDash val="solid"/>
            <a:miter/>
          </a:ln>
        </p:spPr>
        <p:txBody>
          <a:bodyPr rtlCol="0" anchor="ctr"/>
          <a:lstStyle/>
          <a:p>
            <a:endParaRPr lang="en-US"/>
          </a:p>
        </p:txBody>
      </p:sp>
      <p:sp>
        <p:nvSpPr>
          <p:cNvPr id="14" name="Graphic 6">
            <a:extLst>
              <a:ext uri="{FF2B5EF4-FFF2-40B4-BE49-F238E27FC236}">
                <a16:creationId xmlns:a16="http://schemas.microsoft.com/office/drawing/2014/main" id="{99A09E23-4ADA-4D84-949D-891596690967}"/>
              </a:ext>
            </a:extLst>
          </p:cNvPr>
          <p:cNvSpPr/>
          <p:nvPr/>
        </p:nvSpPr>
        <p:spPr>
          <a:xfrm>
            <a:off x="9083521" y="1987130"/>
            <a:ext cx="529048" cy="591196"/>
          </a:xfrm>
          <a:custGeom>
            <a:avLst/>
            <a:gdLst>
              <a:gd name="connsiteX0" fmla="*/ 550528 w 681896"/>
              <a:gd name="connsiteY0" fmla="*/ 223998 h 762000"/>
              <a:gd name="connsiteX1" fmla="*/ 681897 w 681896"/>
              <a:gd name="connsiteY1" fmla="*/ 0 h 762000"/>
              <a:gd name="connsiteX2" fmla="*/ 62917 w 681896"/>
              <a:gd name="connsiteY2" fmla="*/ 0 h 762000"/>
              <a:gd name="connsiteX3" fmla="*/ 11360 w 681896"/>
              <a:gd name="connsiteY3" fmla="*/ 0 h 762000"/>
              <a:gd name="connsiteX4" fmla="*/ 0 w 681896"/>
              <a:gd name="connsiteY4" fmla="*/ 0 h 762000"/>
              <a:gd name="connsiteX5" fmla="*/ 0 w 681896"/>
              <a:gd name="connsiteY5" fmla="*/ 762000 h 762000"/>
              <a:gd name="connsiteX6" fmla="*/ 62917 w 681896"/>
              <a:gd name="connsiteY6" fmla="*/ 762000 h 762000"/>
              <a:gd name="connsiteX7" fmla="*/ 62917 w 681896"/>
              <a:gd name="connsiteY7" fmla="*/ 409545 h 762000"/>
              <a:gd name="connsiteX8" fmla="*/ 681897 w 681896"/>
              <a:gd name="connsiteY8" fmla="*/ 409545 h 762000"/>
              <a:gd name="connsiteX9" fmla="*/ 550528 w 681896"/>
              <a:gd name="connsiteY9" fmla="*/ 223998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896" h="762000">
                <a:moveTo>
                  <a:pt x="550528" y="223998"/>
                </a:moveTo>
                <a:lnTo>
                  <a:pt x="681897" y="0"/>
                </a:lnTo>
                <a:lnTo>
                  <a:pt x="62917" y="0"/>
                </a:lnTo>
                <a:lnTo>
                  <a:pt x="11360" y="0"/>
                </a:lnTo>
                <a:lnTo>
                  <a:pt x="0" y="0"/>
                </a:lnTo>
                <a:lnTo>
                  <a:pt x="0" y="762000"/>
                </a:lnTo>
                <a:lnTo>
                  <a:pt x="62917" y="762000"/>
                </a:lnTo>
                <a:lnTo>
                  <a:pt x="62917" y="409545"/>
                </a:lnTo>
                <a:lnTo>
                  <a:pt x="681897" y="409545"/>
                </a:lnTo>
                <a:lnTo>
                  <a:pt x="550528" y="223998"/>
                </a:lnTo>
                <a:close/>
              </a:path>
            </a:pathLst>
          </a:custGeom>
          <a:solidFill>
            <a:schemeClr val="bg2"/>
          </a:solidFill>
          <a:ln w="9525" cap="flat">
            <a:noFill/>
            <a:prstDash val="solid"/>
            <a:miter/>
          </a:ln>
        </p:spPr>
        <p:txBody>
          <a:bodyPr rtlCol="0" anchor="ctr"/>
          <a:lstStyle/>
          <a:p>
            <a:endParaRPr lang="en-US"/>
          </a:p>
        </p:txBody>
      </p:sp>
      <p:sp>
        <p:nvSpPr>
          <p:cNvPr id="16" name="Graphic 4">
            <a:extLst>
              <a:ext uri="{FF2B5EF4-FFF2-40B4-BE49-F238E27FC236}">
                <a16:creationId xmlns:a16="http://schemas.microsoft.com/office/drawing/2014/main" id="{F0C47E57-6472-4817-8FE3-5ED52BC4A43E}"/>
              </a:ext>
            </a:extLst>
          </p:cNvPr>
          <p:cNvSpPr/>
          <p:nvPr/>
        </p:nvSpPr>
        <p:spPr>
          <a:xfrm>
            <a:off x="9083521" y="4295063"/>
            <a:ext cx="498750" cy="591196"/>
          </a:xfrm>
          <a:custGeom>
            <a:avLst/>
            <a:gdLst>
              <a:gd name="connsiteX0" fmla="*/ 585528 w 642845"/>
              <a:gd name="connsiteY0" fmla="*/ 199399 h 761999"/>
              <a:gd name="connsiteX1" fmla="*/ 585528 w 642845"/>
              <a:gd name="connsiteY1" fmla="*/ 528816 h 761999"/>
              <a:gd name="connsiteX2" fmla="*/ 642845 w 642845"/>
              <a:gd name="connsiteY2" fmla="*/ 528816 h 761999"/>
              <a:gd name="connsiteX3" fmla="*/ 642845 w 642845"/>
              <a:gd name="connsiteY3" fmla="*/ 606645 h 761999"/>
              <a:gd name="connsiteX4" fmla="*/ 0 w 642845"/>
              <a:gd name="connsiteY4" fmla="*/ 606645 h 761999"/>
              <a:gd name="connsiteX5" fmla="*/ 0 w 642845"/>
              <a:gd name="connsiteY5" fmla="*/ 527610 h 761999"/>
              <a:gd name="connsiteX6" fmla="*/ 57618 w 642845"/>
              <a:gd name="connsiteY6" fmla="*/ 527610 h 761999"/>
              <a:gd name="connsiteX7" fmla="*/ 57618 w 642845"/>
              <a:gd name="connsiteY7" fmla="*/ 263956 h 761999"/>
              <a:gd name="connsiteX8" fmla="*/ 134928 w 642845"/>
              <a:gd name="connsiteY8" fmla="*/ 77311 h 761999"/>
              <a:gd name="connsiteX9" fmla="*/ 321574 w 642845"/>
              <a:gd name="connsiteY9" fmla="*/ 0 h 761999"/>
              <a:gd name="connsiteX10" fmla="*/ 585528 w 642845"/>
              <a:gd name="connsiteY10" fmla="*/ 199399 h 761999"/>
              <a:gd name="connsiteX11" fmla="*/ 365648 w 642845"/>
              <a:gd name="connsiteY11" fmla="*/ 753263 h 761999"/>
              <a:gd name="connsiteX12" fmla="*/ 321272 w 642845"/>
              <a:gd name="connsiteY12" fmla="*/ 761999 h 761999"/>
              <a:gd name="connsiteX13" fmla="*/ 276987 w 642845"/>
              <a:gd name="connsiteY13" fmla="*/ 753176 h 761999"/>
              <a:gd name="connsiteX14" fmla="*/ 239467 w 642845"/>
              <a:gd name="connsiteY14" fmla="*/ 728053 h 761999"/>
              <a:gd name="connsiteX15" fmla="*/ 214442 w 642845"/>
              <a:gd name="connsiteY15" fmla="*/ 690467 h 761999"/>
              <a:gd name="connsiteX16" fmla="*/ 205734 w 642845"/>
              <a:gd name="connsiteY16" fmla="*/ 646160 h 761999"/>
              <a:gd name="connsiteX17" fmla="*/ 437110 w 642845"/>
              <a:gd name="connsiteY17" fmla="*/ 646160 h 761999"/>
              <a:gd name="connsiteX18" fmla="*/ 428374 w 642845"/>
              <a:gd name="connsiteY18" fmla="*/ 690537 h 761999"/>
              <a:gd name="connsiteX19" fmla="*/ 403270 w 642845"/>
              <a:gd name="connsiteY19" fmla="*/ 728160 h 761999"/>
              <a:gd name="connsiteX20" fmla="*/ 365648 w 642845"/>
              <a:gd name="connsiteY20" fmla="*/ 753263 h 76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845" h="761999">
                <a:moveTo>
                  <a:pt x="585528" y="199399"/>
                </a:moveTo>
                <a:lnTo>
                  <a:pt x="585528" y="528816"/>
                </a:lnTo>
                <a:lnTo>
                  <a:pt x="642845" y="528816"/>
                </a:lnTo>
                <a:lnTo>
                  <a:pt x="642845" y="606645"/>
                </a:lnTo>
                <a:lnTo>
                  <a:pt x="0" y="606645"/>
                </a:lnTo>
                <a:lnTo>
                  <a:pt x="0" y="527610"/>
                </a:lnTo>
                <a:lnTo>
                  <a:pt x="57618" y="527610"/>
                </a:lnTo>
                <a:lnTo>
                  <a:pt x="57618" y="263956"/>
                </a:lnTo>
                <a:cubicBezTo>
                  <a:pt x="57618" y="193950"/>
                  <a:pt x="85427" y="126812"/>
                  <a:pt x="134928" y="77311"/>
                </a:cubicBezTo>
                <a:cubicBezTo>
                  <a:pt x="184430" y="27809"/>
                  <a:pt x="251568" y="0"/>
                  <a:pt x="321574" y="0"/>
                </a:cubicBezTo>
                <a:cubicBezTo>
                  <a:pt x="467277" y="0"/>
                  <a:pt x="585528" y="120666"/>
                  <a:pt x="585528" y="199399"/>
                </a:cubicBezTo>
                <a:close/>
                <a:moveTo>
                  <a:pt x="365648" y="753263"/>
                </a:moveTo>
                <a:cubicBezTo>
                  <a:pt x="351575" y="759070"/>
                  <a:pt x="336494" y="762039"/>
                  <a:pt x="321272" y="761999"/>
                </a:cubicBezTo>
                <a:cubicBezTo>
                  <a:pt x="306074" y="761999"/>
                  <a:pt x="291025" y="759001"/>
                  <a:pt x="276987" y="753176"/>
                </a:cubicBezTo>
                <a:cubicBezTo>
                  <a:pt x="262950" y="747351"/>
                  <a:pt x="250200" y="738813"/>
                  <a:pt x="239467" y="728053"/>
                </a:cubicBezTo>
                <a:cubicBezTo>
                  <a:pt x="228734" y="717292"/>
                  <a:pt x="220230" y="704520"/>
                  <a:pt x="214442" y="690467"/>
                </a:cubicBezTo>
                <a:cubicBezTo>
                  <a:pt x="208654" y="676415"/>
                  <a:pt x="205694" y="661358"/>
                  <a:pt x="205734" y="646160"/>
                </a:cubicBezTo>
                <a:lnTo>
                  <a:pt x="437110" y="646160"/>
                </a:lnTo>
                <a:cubicBezTo>
                  <a:pt x="437150" y="661384"/>
                  <a:pt x="434181" y="676465"/>
                  <a:pt x="428374" y="690537"/>
                </a:cubicBezTo>
                <a:cubicBezTo>
                  <a:pt x="422566" y="704609"/>
                  <a:pt x="414035" y="717395"/>
                  <a:pt x="403270" y="728160"/>
                </a:cubicBezTo>
                <a:cubicBezTo>
                  <a:pt x="392506" y="738924"/>
                  <a:pt x="379720" y="747455"/>
                  <a:pt x="365648" y="753263"/>
                </a:cubicBezTo>
                <a:close/>
              </a:path>
            </a:pathLst>
          </a:custGeom>
          <a:solidFill>
            <a:schemeClr val="bg2"/>
          </a:solidFill>
          <a:ln w="9525" cap="flat">
            <a:noFill/>
            <a:prstDash val="solid"/>
            <a:miter/>
          </a:ln>
        </p:spPr>
        <p:txBody>
          <a:bodyPr rtlCol="0" anchor="ctr"/>
          <a:lstStyle/>
          <a:p>
            <a:endParaRPr lang="en-US"/>
          </a:p>
        </p:txBody>
      </p:sp>
      <p:sp>
        <p:nvSpPr>
          <p:cNvPr id="17" name="Graphic 5">
            <a:extLst>
              <a:ext uri="{FF2B5EF4-FFF2-40B4-BE49-F238E27FC236}">
                <a16:creationId xmlns:a16="http://schemas.microsoft.com/office/drawing/2014/main" id="{3AF75BC5-5584-4475-BF38-08848B890A46}"/>
              </a:ext>
            </a:extLst>
          </p:cNvPr>
          <p:cNvSpPr/>
          <p:nvPr/>
        </p:nvSpPr>
        <p:spPr>
          <a:xfrm>
            <a:off x="6728745" y="5531177"/>
            <a:ext cx="591196" cy="439354"/>
          </a:xfrm>
          <a:custGeom>
            <a:avLst/>
            <a:gdLst>
              <a:gd name="connsiteX0" fmla="*/ 721686 w 761999"/>
              <a:gd name="connsiteY0" fmla="*/ 416589 h 566290"/>
              <a:gd name="connsiteX1" fmla="*/ 403173 w 761999"/>
              <a:gd name="connsiteY1" fmla="*/ 231974 h 566290"/>
              <a:gd name="connsiteX2" fmla="*/ 403173 w 761999"/>
              <a:gd name="connsiteY2" fmla="*/ 218253 h 566290"/>
              <a:gd name="connsiteX3" fmla="*/ 409660 w 761999"/>
              <a:gd name="connsiteY3" fmla="*/ 196209 h 566290"/>
              <a:gd name="connsiteX4" fmla="*/ 426449 w 761999"/>
              <a:gd name="connsiteY4" fmla="*/ 180521 h 566290"/>
              <a:gd name="connsiteX5" fmla="*/ 462737 w 761999"/>
              <a:gd name="connsiteY5" fmla="*/ 146078 h 566290"/>
              <a:gd name="connsiteX6" fmla="*/ 476778 w 761999"/>
              <a:gd name="connsiteY6" fmla="*/ 98057 h 566290"/>
              <a:gd name="connsiteX7" fmla="*/ 464762 w 761999"/>
              <a:gd name="connsiteY7" fmla="*/ 49489 h 566290"/>
              <a:gd name="connsiteX8" fmla="*/ 429949 w 761999"/>
              <a:gd name="connsiteY8" fmla="*/ 13555 h 566290"/>
              <a:gd name="connsiteX9" fmla="*/ 381787 w 761999"/>
              <a:gd name="connsiteY9" fmla="*/ 6 h 566290"/>
              <a:gd name="connsiteX10" fmla="*/ 333344 w 761999"/>
              <a:gd name="connsiteY10" fmla="*/ 12518 h 566290"/>
              <a:gd name="connsiteX11" fmla="*/ 297768 w 761999"/>
              <a:gd name="connsiteY11" fmla="*/ 47695 h 566290"/>
              <a:gd name="connsiteX12" fmla="*/ 284711 w 761999"/>
              <a:gd name="connsiteY12" fmla="*/ 95993 h 566290"/>
              <a:gd name="connsiteX13" fmla="*/ 291813 w 761999"/>
              <a:gd name="connsiteY13" fmla="*/ 110764 h 566290"/>
              <a:gd name="connsiteX14" fmla="*/ 307068 w 761999"/>
              <a:gd name="connsiteY14" fmla="*/ 116755 h 566290"/>
              <a:gd name="connsiteX15" fmla="*/ 322324 w 761999"/>
              <a:gd name="connsiteY15" fmla="*/ 110764 h 566290"/>
              <a:gd name="connsiteX16" fmla="*/ 329425 w 761999"/>
              <a:gd name="connsiteY16" fmla="*/ 95993 h 566290"/>
              <a:gd name="connsiteX17" fmla="*/ 333522 w 761999"/>
              <a:gd name="connsiteY17" fmla="*/ 75857 h 566290"/>
              <a:gd name="connsiteX18" fmla="*/ 345188 w 761999"/>
              <a:gd name="connsiteY18" fmla="*/ 58941 h 566290"/>
              <a:gd name="connsiteX19" fmla="*/ 362555 w 761999"/>
              <a:gd name="connsiteY19" fmla="*/ 47956 h 566290"/>
              <a:gd name="connsiteX20" fmla="*/ 382837 w 761999"/>
              <a:gd name="connsiteY20" fmla="*/ 44664 h 566290"/>
              <a:gd name="connsiteX21" fmla="*/ 413180 w 761999"/>
              <a:gd name="connsiteY21" fmla="*/ 56600 h 566290"/>
              <a:gd name="connsiteX22" fmla="*/ 430256 w 761999"/>
              <a:gd name="connsiteY22" fmla="*/ 84378 h 566290"/>
              <a:gd name="connsiteX23" fmla="*/ 427206 w 761999"/>
              <a:gd name="connsiteY23" fmla="*/ 116841 h 566290"/>
              <a:gd name="connsiteX24" fmla="*/ 405256 w 761999"/>
              <a:gd name="connsiteY24" fmla="*/ 140953 h 566290"/>
              <a:gd name="connsiteX25" fmla="*/ 371260 w 761999"/>
              <a:gd name="connsiteY25" fmla="*/ 173166 h 566290"/>
              <a:gd name="connsiteX26" fmla="*/ 358582 w 761999"/>
              <a:gd name="connsiteY26" fmla="*/ 218253 h 566290"/>
              <a:gd name="connsiteX27" fmla="*/ 358582 w 761999"/>
              <a:gd name="connsiteY27" fmla="*/ 231974 h 566290"/>
              <a:gd name="connsiteX28" fmla="*/ 40068 w 761999"/>
              <a:gd name="connsiteY28" fmla="*/ 416589 h 566290"/>
              <a:gd name="connsiteX29" fmla="*/ 6090 w 761999"/>
              <a:gd name="connsiteY29" fmla="*/ 455386 h 566290"/>
              <a:gd name="connsiteX30" fmla="*/ 2743 w 761999"/>
              <a:gd name="connsiteY30" fmla="*/ 506851 h 566290"/>
              <a:gd name="connsiteX31" fmla="*/ 31411 w 761999"/>
              <a:gd name="connsiteY31" fmla="*/ 549722 h 566290"/>
              <a:gd name="connsiteX32" fmla="*/ 80250 w 761999"/>
              <a:gd name="connsiteY32" fmla="*/ 566291 h 566290"/>
              <a:gd name="connsiteX33" fmla="*/ 681750 w 761999"/>
              <a:gd name="connsiteY33" fmla="*/ 566291 h 566290"/>
              <a:gd name="connsiteX34" fmla="*/ 730589 w 761999"/>
              <a:gd name="connsiteY34" fmla="*/ 549722 h 566290"/>
              <a:gd name="connsiteX35" fmla="*/ 759257 w 761999"/>
              <a:gd name="connsiteY35" fmla="*/ 506851 h 566290"/>
              <a:gd name="connsiteX36" fmla="*/ 755911 w 761999"/>
              <a:gd name="connsiteY36" fmla="*/ 455386 h 566290"/>
              <a:gd name="connsiteX37" fmla="*/ 721932 w 761999"/>
              <a:gd name="connsiteY37" fmla="*/ 416589 h 566290"/>
              <a:gd name="connsiteX38" fmla="*/ 721686 w 761999"/>
              <a:gd name="connsiteY38" fmla="*/ 416589 h 566290"/>
              <a:gd name="connsiteX39" fmla="*/ 681505 w 761999"/>
              <a:gd name="connsiteY39" fmla="*/ 521576 h 566290"/>
              <a:gd name="connsiteX40" fmla="*/ 80005 w 761999"/>
              <a:gd name="connsiteY40" fmla="*/ 521576 h 566290"/>
              <a:gd name="connsiteX41" fmla="*/ 58463 w 761999"/>
              <a:gd name="connsiteY41" fmla="*/ 514122 h 566290"/>
              <a:gd name="connsiteX42" fmla="*/ 45840 w 761999"/>
              <a:gd name="connsiteY42" fmla="*/ 495141 h 566290"/>
              <a:gd name="connsiteX43" fmla="*/ 47298 w 761999"/>
              <a:gd name="connsiteY43" fmla="*/ 472392 h 566290"/>
              <a:gd name="connsiteX44" fmla="*/ 62242 w 761999"/>
              <a:gd name="connsiteY44" fmla="*/ 455178 h 566290"/>
              <a:gd name="connsiteX45" fmla="*/ 380755 w 761999"/>
              <a:gd name="connsiteY45" fmla="*/ 270563 h 566290"/>
              <a:gd name="connsiteX46" fmla="*/ 699268 w 761999"/>
              <a:gd name="connsiteY46" fmla="*/ 455178 h 566290"/>
              <a:gd name="connsiteX47" fmla="*/ 714223 w 761999"/>
              <a:gd name="connsiteY47" fmla="*/ 472421 h 566290"/>
              <a:gd name="connsiteX48" fmla="*/ 715653 w 761999"/>
              <a:gd name="connsiteY48" fmla="*/ 495200 h 566290"/>
              <a:gd name="connsiteX49" fmla="*/ 702975 w 761999"/>
              <a:gd name="connsiteY49" fmla="*/ 514177 h 566290"/>
              <a:gd name="connsiteX50" fmla="*/ 681382 w 761999"/>
              <a:gd name="connsiteY50" fmla="*/ 521576 h 566290"/>
              <a:gd name="connsiteX51" fmla="*/ 681505 w 761999"/>
              <a:gd name="connsiteY51" fmla="*/ 521576 h 56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61999" h="566290">
                <a:moveTo>
                  <a:pt x="721686" y="416589"/>
                </a:moveTo>
                <a:lnTo>
                  <a:pt x="403173" y="231974"/>
                </a:lnTo>
                <a:lnTo>
                  <a:pt x="403173" y="218253"/>
                </a:lnTo>
                <a:cubicBezTo>
                  <a:pt x="403326" y="210458"/>
                  <a:pt x="405566" y="202845"/>
                  <a:pt x="409660" y="196209"/>
                </a:cubicBezTo>
                <a:cubicBezTo>
                  <a:pt x="413753" y="189573"/>
                  <a:pt x="419551" y="184156"/>
                  <a:pt x="426449" y="180521"/>
                </a:cubicBezTo>
                <a:cubicBezTo>
                  <a:pt x="441376" y="172448"/>
                  <a:pt x="453897" y="160563"/>
                  <a:pt x="462737" y="146078"/>
                </a:cubicBezTo>
                <a:cubicBezTo>
                  <a:pt x="471578" y="131592"/>
                  <a:pt x="476422" y="115023"/>
                  <a:pt x="476778" y="98057"/>
                </a:cubicBezTo>
                <a:cubicBezTo>
                  <a:pt x="477134" y="81090"/>
                  <a:pt x="472988" y="64333"/>
                  <a:pt x="464762" y="49489"/>
                </a:cubicBezTo>
                <a:cubicBezTo>
                  <a:pt x="456536" y="34646"/>
                  <a:pt x="444524" y="22247"/>
                  <a:pt x="429949" y="13555"/>
                </a:cubicBezTo>
                <a:cubicBezTo>
                  <a:pt x="415374" y="4863"/>
                  <a:pt x="398756" y="187"/>
                  <a:pt x="381787" y="6"/>
                </a:cubicBezTo>
                <a:cubicBezTo>
                  <a:pt x="364818" y="-177"/>
                  <a:pt x="348103" y="4140"/>
                  <a:pt x="333344" y="12518"/>
                </a:cubicBezTo>
                <a:cubicBezTo>
                  <a:pt x="318586" y="20894"/>
                  <a:pt x="306311" y="33032"/>
                  <a:pt x="297768" y="47695"/>
                </a:cubicBezTo>
                <a:cubicBezTo>
                  <a:pt x="289225" y="62358"/>
                  <a:pt x="284720" y="79023"/>
                  <a:pt x="284711" y="95993"/>
                </a:cubicBezTo>
                <a:cubicBezTo>
                  <a:pt x="285129" y="101636"/>
                  <a:pt x="287666" y="106913"/>
                  <a:pt x="291813" y="110764"/>
                </a:cubicBezTo>
                <a:cubicBezTo>
                  <a:pt x="295960" y="114615"/>
                  <a:pt x="301409" y="116755"/>
                  <a:pt x="307068" y="116755"/>
                </a:cubicBezTo>
                <a:cubicBezTo>
                  <a:pt x="312728" y="116755"/>
                  <a:pt x="318177" y="114615"/>
                  <a:pt x="322324" y="110764"/>
                </a:cubicBezTo>
                <a:cubicBezTo>
                  <a:pt x="326470" y="106913"/>
                  <a:pt x="329008" y="101636"/>
                  <a:pt x="329425" y="95993"/>
                </a:cubicBezTo>
                <a:cubicBezTo>
                  <a:pt x="329419" y="89074"/>
                  <a:pt x="330813" y="82224"/>
                  <a:pt x="333522" y="75857"/>
                </a:cubicBezTo>
                <a:cubicBezTo>
                  <a:pt x="336231" y="69489"/>
                  <a:pt x="340199" y="63735"/>
                  <a:pt x="345188" y="58941"/>
                </a:cubicBezTo>
                <a:cubicBezTo>
                  <a:pt x="350177" y="54147"/>
                  <a:pt x="356084" y="50410"/>
                  <a:pt x="362555" y="47956"/>
                </a:cubicBezTo>
                <a:cubicBezTo>
                  <a:pt x="369024" y="45503"/>
                  <a:pt x="375924" y="44383"/>
                  <a:pt x="382837" y="44664"/>
                </a:cubicBezTo>
                <a:cubicBezTo>
                  <a:pt x="393979" y="45247"/>
                  <a:pt x="404628" y="49437"/>
                  <a:pt x="413180" y="56600"/>
                </a:cubicBezTo>
                <a:cubicBezTo>
                  <a:pt x="421733" y="63763"/>
                  <a:pt x="427726" y="73512"/>
                  <a:pt x="430256" y="84378"/>
                </a:cubicBezTo>
                <a:cubicBezTo>
                  <a:pt x="432785" y="95243"/>
                  <a:pt x="431715" y="106636"/>
                  <a:pt x="427206" y="116841"/>
                </a:cubicBezTo>
                <a:cubicBezTo>
                  <a:pt x="422697" y="127045"/>
                  <a:pt x="414993" y="135507"/>
                  <a:pt x="405256" y="140953"/>
                </a:cubicBezTo>
                <a:cubicBezTo>
                  <a:pt x="391224" y="148426"/>
                  <a:pt x="379477" y="159557"/>
                  <a:pt x="371260" y="173166"/>
                </a:cubicBezTo>
                <a:cubicBezTo>
                  <a:pt x="363042" y="186776"/>
                  <a:pt x="358661" y="202356"/>
                  <a:pt x="358582" y="218253"/>
                </a:cubicBezTo>
                <a:lnTo>
                  <a:pt x="358582" y="231974"/>
                </a:lnTo>
                <a:lnTo>
                  <a:pt x="40068" y="416589"/>
                </a:lnTo>
                <a:cubicBezTo>
                  <a:pt x="24781" y="425430"/>
                  <a:pt x="12838" y="439067"/>
                  <a:pt x="6090" y="455386"/>
                </a:cubicBezTo>
                <a:cubicBezTo>
                  <a:pt x="-658" y="471706"/>
                  <a:pt x="-1835" y="489795"/>
                  <a:pt x="2743" y="506851"/>
                </a:cubicBezTo>
                <a:cubicBezTo>
                  <a:pt x="7321" y="523906"/>
                  <a:pt x="17397" y="538976"/>
                  <a:pt x="31411" y="549722"/>
                </a:cubicBezTo>
                <a:cubicBezTo>
                  <a:pt x="45424" y="560469"/>
                  <a:pt x="62591" y="566293"/>
                  <a:pt x="80250" y="566291"/>
                </a:cubicBezTo>
                <a:lnTo>
                  <a:pt x="681750" y="566291"/>
                </a:lnTo>
                <a:cubicBezTo>
                  <a:pt x="699409" y="566293"/>
                  <a:pt x="716576" y="560469"/>
                  <a:pt x="730589" y="549722"/>
                </a:cubicBezTo>
                <a:cubicBezTo>
                  <a:pt x="744603" y="538976"/>
                  <a:pt x="754679" y="523906"/>
                  <a:pt x="759257" y="506851"/>
                </a:cubicBezTo>
                <a:cubicBezTo>
                  <a:pt x="763834" y="489795"/>
                  <a:pt x="762658" y="471706"/>
                  <a:pt x="755911" y="455386"/>
                </a:cubicBezTo>
                <a:cubicBezTo>
                  <a:pt x="749162" y="439067"/>
                  <a:pt x="737219" y="425430"/>
                  <a:pt x="721932" y="416589"/>
                </a:cubicBezTo>
                <a:lnTo>
                  <a:pt x="721686" y="416589"/>
                </a:lnTo>
                <a:close/>
                <a:moveTo>
                  <a:pt x="681505" y="521576"/>
                </a:moveTo>
                <a:lnTo>
                  <a:pt x="80005" y="521576"/>
                </a:lnTo>
                <a:cubicBezTo>
                  <a:pt x="72201" y="521517"/>
                  <a:pt x="64634" y="518898"/>
                  <a:pt x="58463" y="514122"/>
                </a:cubicBezTo>
                <a:cubicBezTo>
                  <a:pt x="52290" y="509347"/>
                  <a:pt x="47856" y="502679"/>
                  <a:pt x="45840" y="495141"/>
                </a:cubicBezTo>
                <a:cubicBezTo>
                  <a:pt x="43823" y="487603"/>
                  <a:pt x="44335" y="479611"/>
                  <a:pt x="47298" y="472392"/>
                </a:cubicBezTo>
                <a:cubicBezTo>
                  <a:pt x="50261" y="465173"/>
                  <a:pt x="55511" y="459126"/>
                  <a:pt x="62242" y="455178"/>
                </a:cubicBezTo>
                <a:lnTo>
                  <a:pt x="380755" y="270563"/>
                </a:lnTo>
                <a:lnTo>
                  <a:pt x="699268" y="455178"/>
                </a:lnTo>
                <a:cubicBezTo>
                  <a:pt x="706008" y="459132"/>
                  <a:pt x="711262" y="465189"/>
                  <a:pt x="714223" y="472421"/>
                </a:cubicBezTo>
                <a:cubicBezTo>
                  <a:pt x="717183" y="479651"/>
                  <a:pt x="717685" y="487655"/>
                  <a:pt x="715653" y="495200"/>
                </a:cubicBezTo>
                <a:cubicBezTo>
                  <a:pt x="713621" y="502745"/>
                  <a:pt x="709166" y="509412"/>
                  <a:pt x="702975" y="514177"/>
                </a:cubicBezTo>
                <a:cubicBezTo>
                  <a:pt x="696782" y="518944"/>
                  <a:pt x="689196" y="521542"/>
                  <a:pt x="681382" y="521576"/>
                </a:cubicBezTo>
                <a:lnTo>
                  <a:pt x="681505" y="521576"/>
                </a:lnTo>
                <a:close/>
              </a:path>
            </a:pathLst>
          </a:custGeom>
          <a:solidFill>
            <a:schemeClr val="bg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3825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7A3D046-62CB-49AB-9D97-FC920E311A59}"/>
              </a:ext>
            </a:extLst>
          </p:cNvPr>
          <p:cNvGrpSpPr/>
          <p:nvPr/>
        </p:nvGrpSpPr>
        <p:grpSpPr>
          <a:xfrm>
            <a:off x="2966327" y="489802"/>
            <a:ext cx="6259346" cy="984885"/>
            <a:chOff x="2966327" y="489802"/>
            <a:chExt cx="6259346" cy="984885"/>
          </a:xfrm>
        </p:grpSpPr>
        <p:sp>
          <p:nvSpPr>
            <p:cNvPr id="3" name="TextBox 2">
              <a:extLst>
                <a:ext uri="{FF2B5EF4-FFF2-40B4-BE49-F238E27FC236}">
                  <a16:creationId xmlns:a16="http://schemas.microsoft.com/office/drawing/2014/main" id="{CACD9F52-1E48-40A2-A0BD-A18CDA620FCD}"/>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The Resource-Based View</a:t>
              </a:r>
            </a:p>
          </p:txBody>
        </p:sp>
        <p:sp>
          <p:nvSpPr>
            <p:cNvPr id="4" name="TextBox 3">
              <a:extLst>
                <a:ext uri="{FF2B5EF4-FFF2-40B4-BE49-F238E27FC236}">
                  <a16:creationId xmlns:a16="http://schemas.microsoft.com/office/drawing/2014/main" id="{DE1729C0-2D3D-4229-9C35-158795DC30B0}"/>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5" name="Rectangle">
            <a:extLst>
              <a:ext uri="{FF2B5EF4-FFF2-40B4-BE49-F238E27FC236}">
                <a16:creationId xmlns:a16="http://schemas.microsoft.com/office/drawing/2014/main" id="{E18C33A4-FA46-4F52-85B5-3DCFD288DD4B}"/>
              </a:ext>
            </a:extLst>
          </p:cNvPr>
          <p:cNvSpPr/>
          <p:nvPr/>
        </p:nvSpPr>
        <p:spPr>
          <a:xfrm>
            <a:off x="9201328" y="3916174"/>
            <a:ext cx="1930768" cy="476110"/>
          </a:xfrm>
          <a:prstGeom prst="roundRect">
            <a:avLst>
              <a:gd name="adj" fmla="val 10265"/>
            </a:avLst>
          </a:prstGeom>
          <a:solidFill>
            <a:schemeClr val="tx2"/>
          </a:solidFill>
          <a:ln w="12700">
            <a:miter lim="400000"/>
          </a:ln>
        </p:spPr>
        <p:txBody>
          <a:bodyPr lIns="25400" tIns="25400" rIns="25400" bIns="25400" anchor="ctr"/>
          <a:lstStyle/>
          <a:p>
            <a:pPr defTabSz="292100">
              <a:defRPr sz="4000" b="1">
                <a:solidFill>
                  <a:srgbClr val="FFFFFF"/>
                </a:solidFill>
                <a:effectLst>
                  <a:outerShdw blurRad="38100" dist="12700" dir="5400000" rotWithShape="0">
                    <a:srgbClr val="000000">
                      <a:alpha val="50000"/>
                    </a:srgbClr>
                  </a:outerShdw>
                </a:effectLst>
                <a:latin typeface="Ubuntu"/>
                <a:ea typeface="Ubuntu"/>
                <a:cs typeface="Ubuntu"/>
                <a:sym typeface="Ubuntu"/>
              </a:defRPr>
            </a:pPr>
            <a:endParaRPr sz="200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289E742-78AC-4C9F-9F18-380A0897C33B}"/>
              </a:ext>
            </a:extLst>
          </p:cNvPr>
          <p:cNvSpPr txBox="1"/>
          <p:nvPr/>
        </p:nvSpPr>
        <p:spPr>
          <a:xfrm>
            <a:off x="9285149" y="4015730"/>
            <a:ext cx="1763126" cy="276999"/>
          </a:xfrm>
          <a:prstGeom prst="rect">
            <a:avLst/>
          </a:prstGeom>
          <a:noFill/>
        </p:spPr>
        <p:txBody>
          <a:bodyPr wrap="square" rtlCol="0">
            <a:spAutoFit/>
          </a:bodyPr>
          <a:lstStyle/>
          <a:p>
            <a:pPr algn="ctr"/>
            <a:r>
              <a:rPr lang="en-US" sz="1200" b="1" dirty="0">
                <a:solidFill>
                  <a:schemeClr val="bg1"/>
                </a:solidFill>
                <a:latin typeface="Roboto" panose="02000000000000000000" pitchFamily="2" charset="0"/>
                <a:ea typeface="Roboto" panose="02000000000000000000" pitchFamily="2" charset="0"/>
              </a:rPr>
              <a:t>Resource Based View</a:t>
            </a:r>
          </a:p>
        </p:txBody>
      </p:sp>
      <p:grpSp>
        <p:nvGrpSpPr>
          <p:cNvPr id="49" name="Group 48">
            <a:extLst>
              <a:ext uri="{FF2B5EF4-FFF2-40B4-BE49-F238E27FC236}">
                <a16:creationId xmlns:a16="http://schemas.microsoft.com/office/drawing/2014/main" id="{5D756168-6742-4608-ADF5-DD362B34CD25}"/>
              </a:ext>
            </a:extLst>
          </p:cNvPr>
          <p:cNvGrpSpPr/>
          <p:nvPr/>
        </p:nvGrpSpPr>
        <p:grpSpPr>
          <a:xfrm>
            <a:off x="5992841" y="2229618"/>
            <a:ext cx="1845584" cy="3849222"/>
            <a:chOff x="5932607" y="2229618"/>
            <a:chExt cx="1845584" cy="3849222"/>
          </a:xfrm>
        </p:grpSpPr>
        <p:grpSp>
          <p:nvGrpSpPr>
            <p:cNvPr id="10" name="Group 9">
              <a:extLst>
                <a:ext uri="{FF2B5EF4-FFF2-40B4-BE49-F238E27FC236}">
                  <a16:creationId xmlns:a16="http://schemas.microsoft.com/office/drawing/2014/main" id="{E38DFE4A-028A-490C-8475-544F3F26E418}"/>
                </a:ext>
              </a:extLst>
            </p:cNvPr>
            <p:cNvGrpSpPr/>
            <p:nvPr/>
          </p:nvGrpSpPr>
          <p:grpSpPr>
            <a:xfrm>
              <a:off x="5932607" y="2229618"/>
              <a:ext cx="1845584" cy="549968"/>
              <a:chOff x="1533525" y="2936249"/>
              <a:chExt cx="1845584" cy="549968"/>
            </a:xfrm>
          </p:grpSpPr>
          <p:sp>
            <p:nvSpPr>
              <p:cNvPr id="11" name="Rectangle">
                <a:extLst>
                  <a:ext uri="{FF2B5EF4-FFF2-40B4-BE49-F238E27FC236}">
                    <a16:creationId xmlns:a16="http://schemas.microsoft.com/office/drawing/2014/main" id="{2282C1B0-AF6D-419A-B9F5-1BF27843C68C}"/>
                  </a:ext>
                </a:extLst>
              </p:cNvPr>
              <p:cNvSpPr/>
              <p:nvPr/>
            </p:nvSpPr>
            <p:spPr>
              <a:xfrm>
                <a:off x="1533525" y="2936249"/>
                <a:ext cx="1845584" cy="549968"/>
              </a:xfrm>
              <a:prstGeom prst="roundRect">
                <a:avLst/>
              </a:prstGeom>
              <a:solidFill>
                <a:schemeClr val="bg2"/>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E771797D-BB8E-4B76-AFC6-91DA51B84A10}"/>
                  </a:ext>
                </a:extLst>
              </p:cNvPr>
              <p:cNvSpPr txBox="1"/>
              <p:nvPr/>
            </p:nvSpPr>
            <p:spPr>
              <a:xfrm>
                <a:off x="1732894" y="3080428"/>
                <a:ext cx="1446846" cy="261610"/>
              </a:xfrm>
              <a:prstGeom prst="rect">
                <a:avLst/>
              </a:prstGeom>
              <a:noFill/>
            </p:spPr>
            <p:txBody>
              <a:bodyPr wrap="square" rtlCol="0" anchor="ctr">
                <a:spAutoFit/>
              </a:bodyPr>
              <a:lstStyle/>
              <a:p>
                <a:pPr algn="ctr"/>
                <a:r>
                  <a:rPr lang="en-US" sz="1100" b="1" dirty="0">
                    <a:latin typeface="Roboto" panose="02000000000000000000" pitchFamily="2" charset="0"/>
                    <a:ea typeface="Roboto" panose="02000000000000000000" pitchFamily="2" charset="0"/>
                  </a:rPr>
                  <a:t>Strategy</a:t>
                </a:r>
              </a:p>
            </p:txBody>
          </p:sp>
        </p:grpSp>
        <p:grpSp>
          <p:nvGrpSpPr>
            <p:cNvPr id="13" name="Group 12">
              <a:extLst>
                <a:ext uri="{FF2B5EF4-FFF2-40B4-BE49-F238E27FC236}">
                  <a16:creationId xmlns:a16="http://schemas.microsoft.com/office/drawing/2014/main" id="{5FB9AB49-8B09-4B12-827E-18525A7F4A27}"/>
                </a:ext>
              </a:extLst>
            </p:cNvPr>
            <p:cNvGrpSpPr/>
            <p:nvPr/>
          </p:nvGrpSpPr>
          <p:grpSpPr>
            <a:xfrm>
              <a:off x="5932607" y="3329369"/>
              <a:ext cx="1845584" cy="549968"/>
              <a:chOff x="1533525" y="2936249"/>
              <a:chExt cx="1845584" cy="549968"/>
            </a:xfrm>
          </p:grpSpPr>
          <p:sp>
            <p:nvSpPr>
              <p:cNvPr id="14" name="Rectangle">
                <a:extLst>
                  <a:ext uri="{FF2B5EF4-FFF2-40B4-BE49-F238E27FC236}">
                    <a16:creationId xmlns:a16="http://schemas.microsoft.com/office/drawing/2014/main" id="{BF70EEF8-0FEF-40E4-97C7-21022CA542F1}"/>
                  </a:ext>
                </a:extLst>
              </p:cNvPr>
              <p:cNvSpPr/>
              <p:nvPr/>
            </p:nvSpPr>
            <p:spPr>
              <a:xfrm>
                <a:off x="1533525" y="2936249"/>
                <a:ext cx="1845584" cy="549968"/>
              </a:xfrm>
              <a:prstGeom prst="roundRect">
                <a:avLst/>
              </a:prstGeom>
              <a:solidFill>
                <a:schemeClr val="bg2"/>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5" name="TextBox 14">
                <a:extLst>
                  <a:ext uri="{FF2B5EF4-FFF2-40B4-BE49-F238E27FC236}">
                    <a16:creationId xmlns:a16="http://schemas.microsoft.com/office/drawing/2014/main" id="{457B236A-D4E0-41A7-9DAB-04C688F45C24}"/>
                  </a:ext>
                </a:extLst>
              </p:cNvPr>
              <p:cNvSpPr txBox="1"/>
              <p:nvPr/>
            </p:nvSpPr>
            <p:spPr>
              <a:xfrm>
                <a:off x="1600837" y="3080428"/>
                <a:ext cx="1710960" cy="261610"/>
              </a:xfrm>
              <a:prstGeom prst="rect">
                <a:avLst/>
              </a:prstGeom>
              <a:noFill/>
            </p:spPr>
            <p:txBody>
              <a:bodyPr wrap="square" rtlCol="0" anchor="ctr">
                <a:spAutoFit/>
              </a:bodyPr>
              <a:lstStyle/>
              <a:p>
                <a:pPr algn="ctr"/>
                <a:r>
                  <a:rPr lang="en-US" sz="1100" b="1" dirty="0">
                    <a:latin typeface="Roboto" panose="02000000000000000000" pitchFamily="2" charset="0"/>
                    <a:ea typeface="Roboto" panose="02000000000000000000" pitchFamily="2" charset="0"/>
                  </a:rPr>
                  <a:t>Competitive Advantage</a:t>
                </a:r>
              </a:p>
            </p:txBody>
          </p:sp>
        </p:grpSp>
        <p:grpSp>
          <p:nvGrpSpPr>
            <p:cNvPr id="16" name="Group 15">
              <a:extLst>
                <a:ext uri="{FF2B5EF4-FFF2-40B4-BE49-F238E27FC236}">
                  <a16:creationId xmlns:a16="http://schemas.microsoft.com/office/drawing/2014/main" id="{726FC933-6E94-4879-BE82-9D5492616202}"/>
                </a:ext>
              </a:extLst>
            </p:cNvPr>
            <p:cNvGrpSpPr/>
            <p:nvPr/>
          </p:nvGrpSpPr>
          <p:grpSpPr>
            <a:xfrm>
              <a:off x="5932607" y="4429120"/>
              <a:ext cx="1845584" cy="549968"/>
              <a:chOff x="1533525" y="2936249"/>
              <a:chExt cx="1845584" cy="549968"/>
            </a:xfrm>
          </p:grpSpPr>
          <p:sp>
            <p:nvSpPr>
              <p:cNvPr id="17" name="Rectangle">
                <a:extLst>
                  <a:ext uri="{FF2B5EF4-FFF2-40B4-BE49-F238E27FC236}">
                    <a16:creationId xmlns:a16="http://schemas.microsoft.com/office/drawing/2014/main" id="{46F34E98-347D-4467-988A-7D3E2383295F}"/>
                  </a:ext>
                </a:extLst>
              </p:cNvPr>
              <p:cNvSpPr/>
              <p:nvPr/>
            </p:nvSpPr>
            <p:spPr>
              <a:xfrm>
                <a:off x="1533525" y="2936249"/>
                <a:ext cx="1845584" cy="549968"/>
              </a:xfrm>
              <a:prstGeom prst="roundRect">
                <a:avLst/>
              </a:prstGeom>
              <a:solidFill>
                <a:schemeClr val="bg2"/>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8" name="TextBox 17">
                <a:extLst>
                  <a:ext uri="{FF2B5EF4-FFF2-40B4-BE49-F238E27FC236}">
                    <a16:creationId xmlns:a16="http://schemas.microsoft.com/office/drawing/2014/main" id="{9D72E604-6689-4D6E-8EC0-ABB4BCE89704}"/>
                  </a:ext>
                </a:extLst>
              </p:cNvPr>
              <p:cNvSpPr txBox="1"/>
              <p:nvPr/>
            </p:nvSpPr>
            <p:spPr>
              <a:xfrm>
                <a:off x="1732894" y="3080428"/>
                <a:ext cx="1446846" cy="261610"/>
              </a:xfrm>
              <a:prstGeom prst="rect">
                <a:avLst/>
              </a:prstGeom>
              <a:noFill/>
            </p:spPr>
            <p:txBody>
              <a:bodyPr wrap="square" rtlCol="0" anchor="ctr">
                <a:spAutoFit/>
              </a:bodyPr>
              <a:lstStyle/>
              <a:p>
                <a:pPr algn="ctr"/>
                <a:r>
                  <a:rPr lang="en-US" sz="1100" b="1" dirty="0">
                    <a:latin typeface="Roboto" panose="02000000000000000000" pitchFamily="2" charset="0"/>
                    <a:ea typeface="Roboto" panose="02000000000000000000" pitchFamily="2" charset="0"/>
                  </a:rPr>
                  <a:t>Capabilities</a:t>
                </a:r>
              </a:p>
            </p:txBody>
          </p:sp>
        </p:grpSp>
        <p:grpSp>
          <p:nvGrpSpPr>
            <p:cNvPr id="19" name="Group 18">
              <a:extLst>
                <a:ext uri="{FF2B5EF4-FFF2-40B4-BE49-F238E27FC236}">
                  <a16:creationId xmlns:a16="http://schemas.microsoft.com/office/drawing/2014/main" id="{97E54C41-F1D2-4B9C-ABDA-F75F991709C1}"/>
                </a:ext>
              </a:extLst>
            </p:cNvPr>
            <p:cNvGrpSpPr/>
            <p:nvPr/>
          </p:nvGrpSpPr>
          <p:grpSpPr>
            <a:xfrm>
              <a:off x="5932607" y="5528872"/>
              <a:ext cx="1845584" cy="549968"/>
              <a:chOff x="1533525" y="2936249"/>
              <a:chExt cx="1845584" cy="549968"/>
            </a:xfrm>
          </p:grpSpPr>
          <p:sp>
            <p:nvSpPr>
              <p:cNvPr id="20" name="Rectangle">
                <a:extLst>
                  <a:ext uri="{FF2B5EF4-FFF2-40B4-BE49-F238E27FC236}">
                    <a16:creationId xmlns:a16="http://schemas.microsoft.com/office/drawing/2014/main" id="{6662EC3D-F734-4CD8-B016-6AD2D43DACD7}"/>
                  </a:ext>
                </a:extLst>
              </p:cNvPr>
              <p:cNvSpPr/>
              <p:nvPr/>
            </p:nvSpPr>
            <p:spPr>
              <a:xfrm>
                <a:off x="1533525" y="2936249"/>
                <a:ext cx="1845584" cy="549968"/>
              </a:xfrm>
              <a:prstGeom prst="roundRect">
                <a:avLst/>
              </a:prstGeom>
              <a:solidFill>
                <a:schemeClr val="bg2"/>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21" name="TextBox 20">
                <a:extLst>
                  <a:ext uri="{FF2B5EF4-FFF2-40B4-BE49-F238E27FC236}">
                    <a16:creationId xmlns:a16="http://schemas.microsoft.com/office/drawing/2014/main" id="{04377A42-E846-4E79-8C60-D022205B777B}"/>
                  </a:ext>
                </a:extLst>
              </p:cNvPr>
              <p:cNvSpPr txBox="1"/>
              <p:nvPr/>
            </p:nvSpPr>
            <p:spPr>
              <a:xfrm>
                <a:off x="1732894" y="3080428"/>
                <a:ext cx="1446846" cy="261610"/>
              </a:xfrm>
              <a:prstGeom prst="rect">
                <a:avLst/>
              </a:prstGeom>
              <a:noFill/>
            </p:spPr>
            <p:txBody>
              <a:bodyPr wrap="square" rtlCol="0" anchor="ctr">
                <a:spAutoFit/>
              </a:bodyPr>
              <a:lstStyle/>
              <a:p>
                <a:pPr algn="ctr"/>
                <a:r>
                  <a:rPr lang="en-US" sz="1100" b="1" dirty="0">
                    <a:latin typeface="Roboto" panose="02000000000000000000" pitchFamily="2" charset="0"/>
                    <a:ea typeface="Roboto" panose="02000000000000000000" pitchFamily="2" charset="0"/>
                  </a:rPr>
                  <a:t>Resources</a:t>
                </a:r>
              </a:p>
            </p:txBody>
          </p:sp>
        </p:grpSp>
      </p:grpSp>
      <p:sp>
        <p:nvSpPr>
          <p:cNvPr id="8" name="Rectangle">
            <a:extLst>
              <a:ext uri="{FF2B5EF4-FFF2-40B4-BE49-F238E27FC236}">
                <a16:creationId xmlns:a16="http://schemas.microsoft.com/office/drawing/2014/main" id="{7B5B6A81-93D4-4743-A468-B323AF22FFA3}"/>
              </a:ext>
            </a:extLst>
          </p:cNvPr>
          <p:cNvSpPr/>
          <p:nvPr/>
        </p:nvSpPr>
        <p:spPr>
          <a:xfrm>
            <a:off x="1059905" y="2131209"/>
            <a:ext cx="3570033" cy="746787"/>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26" name="Rectangle">
            <a:extLst>
              <a:ext uri="{FF2B5EF4-FFF2-40B4-BE49-F238E27FC236}">
                <a16:creationId xmlns:a16="http://schemas.microsoft.com/office/drawing/2014/main" id="{F0AECBB3-0937-4237-830E-1157B2760BCC}"/>
              </a:ext>
            </a:extLst>
          </p:cNvPr>
          <p:cNvSpPr/>
          <p:nvPr/>
        </p:nvSpPr>
        <p:spPr>
          <a:xfrm>
            <a:off x="1059905" y="3230960"/>
            <a:ext cx="3570033" cy="746787"/>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29" name="Rectangle">
            <a:extLst>
              <a:ext uri="{FF2B5EF4-FFF2-40B4-BE49-F238E27FC236}">
                <a16:creationId xmlns:a16="http://schemas.microsoft.com/office/drawing/2014/main" id="{17AF3D64-908E-430F-BDB7-7BC2C717D0B9}"/>
              </a:ext>
            </a:extLst>
          </p:cNvPr>
          <p:cNvSpPr/>
          <p:nvPr/>
        </p:nvSpPr>
        <p:spPr>
          <a:xfrm>
            <a:off x="1059905" y="4330711"/>
            <a:ext cx="3570033" cy="746787"/>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32" name="Rectangle">
            <a:extLst>
              <a:ext uri="{FF2B5EF4-FFF2-40B4-BE49-F238E27FC236}">
                <a16:creationId xmlns:a16="http://schemas.microsoft.com/office/drawing/2014/main" id="{B8803720-1D6D-42B7-B49B-EB6F32949405}"/>
              </a:ext>
            </a:extLst>
          </p:cNvPr>
          <p:cNvSpPr/>
          <p:nvPr/>
        </p:nvSpPr>
        <p:spPr>
          <a:xfrm>
            <a:off x="1059905" y="5430463"/>
            <a:ext cx="3570033" cy="746787"/>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36" name="TextBox 35">
            <a:extLst>
              <a:ext uri="{FF2B5EF4-FFF2-40B4-BE49-F238E27FC236}">
                <a16:creationId xmlns:a16="http://schemas.microsoft.com/office/drawing/2014/main" id="{9092EE29-DB2B-4BB7-A31F-6B68E79E986F}"/>
              </a:ext>
            </a:extLst>
          </p:cNvPr>
          <p:cNvSpPr txBox="1"/>
          <p:nvPr/>
        </p:nvSpPr>
        <p:spPr>
          <a:xfrm>
            <a:off x="1218051" y="2200673"/>
            <a:ext cx="3253740" cy="607859"/>
          </a:xfrm>
          <a:prstGeom prst="rect">
            <a:avLst/>
          </a:prstGeom>
          <a:noFill/>
        </p:spPr>
        <p:txBody>
          <a:bodyPr wrap="square" rtlCol="0" anchor="ctr">
            <a:spAutoFit/>
          </a:bodyPr>
          <a:lstStyle/>
          <a:p>
            <a:pPr algn="r"/>
            <a:r>
              <a:rPr lang="en-US" sz="1200" b="1" dirty="0">
                <a:solidFill>
                  <a:schemeClr val="bg1"/>
                </a:solidFill>
                <a:latin typeface="Roboto" panose="02000000000000000000" pitchFamily="2" charset="0"/>
                <a:ea typeface="Roboto" panose="02000000000000000000" pitchFamily="2" charset="0"/>
              </a:rPr>
              <a:t>Text Here</a:t>
            </a:r>
          </a:p>
          <a:p>
            <a:pPr algn="r"/>
            <a:r>
              <a:rPr lang="en-US" sz="1050" dirty="0">
                <a:solidFill>
                  <a:schemeClr val="bg1"/>
                </a:solidFill>
                <a:latin typeface="Roboto" panose="02000000000000000000" pitchFamily="2" charset="0"/>
                <a:ea typeface="Roboto" panose="02000000000000000000" pitchFamily="2" charset="0"/>
              </a:rPr>
              <a:t>Focus on the hot spots and bargain with partner organizations</a:t>
            </a:r>
            <a:r>
              <a:rPr lang="en-US" sz="1100" dirty="0">
                <a:solidFill>
                  <a:schemeClr val="bg1"/>
                </a:solidFill>
                <a:latin typeface="Roboto" panose="02000000000000000000" pitchFamily="2" charset="0"/>
                <a:ea typeface="Roboto" panose="02000000000000000000" pitchFamily="2" charset="0"/>
              </a:rPr>
              <a:t>.</a:t>
            </a:r>
          </a:p>
        </p:txBody>
      </p:sp>
      <p:sp>
        <p:nvSpPr>
          <p:cNvPr id="37" name="TextBox 36">
            <a:extLst>
              <a:ext uri="{FF2B5EF4-FFF2-40B4-BE49-F238E27FC236}">
                <a16:creationId xmlns:a16="http://schemas.microsoft.com/office/drawing/2014/main" id="{C22B9C68-A458-4386-BA5D-2EA5B43CFA6C}"/>
              </a:ext>
            </a:extLst>
          </p:cNvPr>
          <p:cNvSpPr txBox="1"/>
          <p:nvPr/>
        </p:nvSpPr>
        <p:spPr>
          <a:xfrm>
            <a:off x="1218051" y="3300424"/>
            <a:ext cx="3253740" cy="607859"/>
          </a:xfrm>
          <a:prstGeom prst="rect">
            <a:avLst/>
          </a:prstGeom>
          <a:noFill/>
        </p:spPr>
        <p:txBody>
          <a:bodyPr wrap="square" rtlCol="0" anchor="ctr">
            <a:spAutoFit/>
          </a:bodyPr>
          <a:lstStyle/>
          <a:p>
            <a:pPr algn="r"/>
            <a:r>
              <a:rPr lang="en-US" sz="1200" b="1" dirty="0">
                <a:solidFill>
                  <a:schemeClr val="bg1"/>
                </a:solidFill>
                <a:latin typeface="Roboto" panose="02000000000000000000" pitchFamily="2" charset="0"/>
                <a:ea typeface="Roboto" panose="02000000000000000000" pitchFamily="2" charset="0"/>
              </a:rPr>
              <a:t>Text Here</a:t>
            </a:r>
          </a:p>
          <a:p>
            <a:pPr algn="r"/>
            <a:r>
              <a:rPr lang="en-US" sz="1050" dirty="0">
                <a:solidFill>
                  <a:schemeClr val="bg1"/>
                </a:solidFill>
                <a:latin typeface="Roboto" panose="02000000000000000000" pitchFamily="2" charset="0"/>
                <a:ea typeface="Roboto" panose="02000000000000000000" pitchFamily="2" charset="0"/>
              </a:rPr>
              <a:t>Focus on the hot spots and bargain with partner organizations</a:t>
            </a:r>
            <a:r>
              <a:rPr lang="en-US" sz="1100" dirty="0">
                <a:solidFill>
                  <a:schemeClr val="bg1"/>
                </a:solidFill>
                <a:latin typeface="Roboto" panose="02000000000000000000" pitchFamily="2" charset="0"/>
                <a:ea typeface="Roboto" panose="02000000000000000000" pitchFamily="2" charset="0"/>
              </a:rPr>
              <a:t>.</a:t>
            </a:r>
          </a:p>
        </p:txBody>
      </p:sp>
      <p:sp>
        <p:nvSpPr>
          <p:cNvPr id="38" name="TextBox 37">
            <a:extLst>
              <a:ext uri="{FF2B5EF4-FFF2-40B4-BE49-F238E27FC236}">
                <a16:creationId xmlns:a16="http://schemas.microsoft.com/office/drawing/2014/main" id="{A30C3B9D-EE3F-48E3-8F0C-4C94F85B651E}"/>
              </a:ext>
            </a:extLst>
          </p:cNvPr>
          <p:cNvSpPr txBox="1"/>
          <p:nvPr/>
        </p:nvSpPr>
        <p:spPr>
          <a:xfrm>
            <a:off x="1218051" y="4400175"/>
            <a:ext cx="3253740" cy="607859"/>
          </a:xfrm>
          <a:prstGeom prst="rect">
            <a:avLst/>
          </a:prstGeom>
          <a:noFill/>
        </p:spPr>
        <p:txBody>
          <a:bodyPr wrap="square" rtlCol="0" anchor="ctr">
            <a:spAutoFit/>
          </a:bodyPr>
          <a:lstStyle/>
          <a:p>
            <a:pPr algn="r"/>
            <a:r>
              <a:rPr lang="en-US" sz="1200" b="1" dirty="0">
                <a:solidFill>
                  <a:schemeClr val="bg1"/>
                </a:solidFill>
                <a:latin typeface="Roboto" panose="02000000000000000000" pitchFamily="2" charset="0"/>
                <a:ea typeface="Roboto" panose="02000000000000000000" pitchFamily="2" charset="0"/>
              </a:rPr>
              <a:t>Text Here</a:t>
            </a:r>
          </a:p>
          <a:p>
            <a:pPr algn="r"/>
            <a:r>
              <a:rPr lang="en-US" sz="1050" dirty="0">
                <a:solidFill>
                  <a:schemeClr val="bg1"/>
                </a:solidFill>
                <a:latin typeface="Roboto" panose="02000000000000000000" pitchFamily="2" charset="0"/>
                <a:ea typeface="Roboto" panose="02000000000000000000" pitchFamily="2" charset="0"/>
              </a:rPr>
              <a:t>Focus on the hot spots and bargain with partner organizations</a:t>
            </a:r>
            <a:r>
              <a:rPr lang="en-US" sz="1100" dirty="0">
                <a:solidFill>
                  <a:schemeClr val="bg1"/>
                </a:solidFill>
                <a:latin typeface="Roboto" panose="02000000000000000000" pitchFamily="2" charset="0"/>
                <a:ea typeface="Roboto" panose="02000000000000000000" pitchFamily="2" charset="0"/>
              </a:rPr>
              <a:t>.</a:t>
            </a:r>
          </a:p>
        </p:txBody>
      </p:sp>
      <p:sp>
        <p:nvSpPr>
          <p:cNvPr id="39" name="TextBox 38">
            <a:extLst>
              <a:ext uri="{FF2B5EF4-FFF2-40B4-BE49-F238E27FC236}">
                <a16:creationId xmlns:a16="http://schemas.microsoft.com/office/drawing/2014/main" id="{2CAFB59D-84E8-4A8E-9D7F-64DE7E2380BE}"/>
              </a:ext>
            </a:extLst>
          </p:cNvPr>
          <p:cNvSpPr txBox="1"/>
          <p:nvPr/>
        </p:nvSpPr>
        <p:spPr>
          <a:xfrm>
            <a:off x="1218051" y="5499927"/>
            <a:ext cx="3253740" cy="607859"/>
          </a:xfrm>
          <a:prstGeom prst="rect">
            <a:avLst/>
          </a:prstGeom>
          <a:noFill/>
        </p:spPr>
        <p:txBody>
          <a:bodyPr wrap="square" rtlCol="0" anchor="ctr">
            <a:spAutoFit/>
          </a:bodyPr>
          <a:lstStyle/>
          <a:p>
            <a:pPr algn="r"/>
            <a:r>
              <a:rPr lang="en-US" sz="1200" b="1" dirty="0">
                <a:solidFill>
                  <a:schemeClr val="bg1"/>
                </a:solidFill>
                <a:latin typeface="Roboto" panose="02000000000000000000" pitchFamily="2" charset="0"/>
                <a:ea typeface="Roboto" panose="02000000000000000000" pitchFamily="2" charset="0"/>
              </a:rPr>
              <a:t>Text Here</a:t>
            </a:r>
          </a:p>
          <a:p>
            <a:pPr algn="r"/>
            <a:r>
              <a:rPr lang="en-US" sz="1050" dirty="0">
                <a:solidFill>
                  <a:schemeClr val="bg1"/>
                </a:solidFill>
                <a:latin typeface="Roboto" panose="02000000000000000000" pitchFamily="2" charset="0"/>
                <a:ea typeface="Roboto" panose="02000000000000000000" pitchFamily="2" charset="0"/>
              </a:rPr>
              <a:t>Focus on the hot spots and bargain with partner organizations</a:t>
            </a:r>
            <a:r>
              <a:rPr lang="en-US" sz="1100" dirty="0">
                <a:solidFill>
                  <a:schemeClr val="bg1"/>
                </a:solidFill>
                <a:latin typeface="Roboto" panose="02000000000000000000" pitchFamily="2" charset="0"/>
                <a:ea typeface="Roboto" panose="02000000000000000000" pitchFamily="2" charset="0"/>
              </a:rPr>
              <a:t>.</a:t>
            </a:r>
          </a:p>
        </p:txBody>
      </p:sp>
      <p:cxnSp>
        <p:nvCxnSpPr>
          <p:cNvPr id="44" name="Straight Connector 43">
            <a:extLst>
              <a:ext uri="{FF2B5EF4-FFF2-40B4-BE49-F238E27FC236}">
                <a16:creationId xmlns:a16="http://schemas.microsoft.com/office/drawing/2014/main" id="{E3A3007D-63BF-4DFC-B324-39BDA5019B50}"/>
              </a:ext>
            </a:extLst>
          </p:cNvPr>
          <p:cNvCxnSpPr>
            <a:cxnSpLocks/>
          </p:cNvCxnSpPr>
          <p:nvPr/>
        </p:nvCxnSpPr>
        <p:spPr>
          <a:xfrm>
            <a:off x="8210728" y="2439200"/>
            <a:ext cx="1854932" cy="1230556"/>
          </a:xfrm>
          <a:prstGeom prst="line">
            <a:avLst/>
          </a:prstGeom>
          <a:ln w="66675">
            <a:solidFill>
              <a:schemeClr val="tx2">
                <a:alpha val="93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293BB5A-4100-440F-A55F-DACD7E0C9834}"/>
              </a:ext>
            </a:extLst>
          </p:cNvPr>
          <p:cNvCxnSpPr>
            <a:cxnSpLocks/>
          </p:cNvCxnSpPr>
          <p:nvPr/>
        </p:nvCxnSpPr>
        <p:spPr>
          <a:xfrm flipV="1">
            <a:off x="8210728" y="4638703"/>
            <a:ext cx="1854932" cy="1230556"/>
          </a:xfrm>
          <a:prstGeom prst="line">
            <a:avLst/>
          </a:prstGeom>
          <a:ln w="66675">
            <a:solidFill>
              <a:schemeClr val="tx2">
                <a:alpha val="93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BA9BFA4-87A1-44C6-B6D9-8A15ECEDAFD2}"/>
              </a:ext>
            </a:extLst>
          </p:cNvPr>
          <p:cNvCxnSpPr>
            <a:cxnSpLocks/>
          </p:cNvCxnSpPr>
          <p:nvPr/>
        </p:nvCxnSpPr>
        <p:spPr>
          <a:xfrm>
            <a:off x="6915633" y="5051179"/>
            <a:ext cx="0" cy="405604"/>
          </a:xfrm>
          <a:prstGeom prst="line">
            <a:avLst/>
          </a:prstGeom>
          <a:ln w="66675">
            <a:solidFill>
              <a:schemeClr val="tx2">
                <a:alpha val="93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B311BB4-A1D6-4ECD-A566-3B79994C30CB}"/>
              </a:ext>
            </a:extLst>
          </p:cNvPr>
          <p:cNvCxnSpPr>
            <a:cxnSpLocks/>
          </p:cNvCxnSpPr>
          <p:nvPr/>
        </p:nvCxnSpPr>
        <p:spPr>
          <a:xfrm>
            <a:off x="6915633" y="3951427"/>
            <a:ext cx="0" cy="405604"/>
          </a:xfrm>
          <a:prstGeom prst="line">
            <a:avLst/>
          </a:prstGeom>
          <a:ln w="66675">
            <a:solidFill>
              <a:schemeClr val="tx2">
                <a:alpha val="93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A5C21C9-AF50-40D6-B882-76FC6B2E1B05}"/>
              </a:ext>
            </a:extLst>
          </p:cNvPr>
          <p:cNvCxnSpPr>
            <a:cxnSpLocks/>
          </p:cNvCxnSpPr>
          <p:nvPr/>
        </p:nvCxnSpPr>
        <p:spPr>
          <a:xfrm>
            <a:off x="6905412" y="2851676"/>
            <a:ext cx="0" cy="405604"/>
          </a:xfrm>
          <a:prstGeom prst="line">
            <a:avLst/>
          </a:prstGeom>
          <a:ln w="66675">
            <a:solidFill>
              <a:schemeClr val="tx2">
                <a:alpha val="93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76620337-E993-4970-B961-7BDB805AD75E}"/>
              </a:ext>
            </a:extLst>
          </p:cNvPr>
          <p:cNvGrpSpPr/>
          <p:nvPr/>
        </p:nvGrpSpPr>
        <p:grpSpPr>
          <a:xfrm>
            <a:off x="4774179" y="2504602"/>
            <a:ext cx="1074420" cy="3299254"/>
            <a:chOff x="4724400" y="2504602"/>
            <a:chExt cx="1074420" cy="3299254"/>
          </a:xfrm>
        </p:grpSpPr>
        <p:cxnSp>
          <p:nvCxnSpPr>
            <p:cNvPr id="54" name="Straight Connector 53">
              <a:extLst>
                <a:ext uri="{FF2B5EF4-FFF2-40B4-BE49-F238E27FC236}">
                  <a16:creationId xmlns:a16="http://schemas.microsoft.com/office/drawing/2014/main" id="{F475ABB9-F789-43AD-9A24-A1C6866F93C5}"/>
                </a:ext>
              </a:extLst>
            </p:cNvPr>
            <p:cNvCxnSpPr>
              <a:cxnSpLocks/>
            </p:cNvCxnSpPr>
            <p:nvPr/>
          </p:nvCxnSpPr>
          <p:spPr>
            <a:xfrm flipH="1">
              <a:off x="4724400" y="2504602"/>
              <a:ext cx="1074420" cy="0"/>
            </a:xfrm>
            <a:prstGeom prst="line">
              <a:avLst/>
            </a:prstGeom>
            <a:ln w="66675">
              <a:solidFill>
                <a:schemeClr val="tx2">
                  <a:alpha val="93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2BA3104-C11F-4F73-A0C4-1F0EBFFA691F}"/>
                </a:ext>
              </a:extLst>
            </p:cNvPr>
            <p:cNvCxnSpPr>
              <a:cxnSpLocks/>
            </p:cNvCxnSpPr>
            <p:nvPr/>
          </p:nvCxnSpPr>
          <p:spPr>
            <a:xfrm flipH="1">
              <a:off x="4724400" y="3604353"/>
              <a:ext cx="1074420" cy="0"/>
            </a:xfrm>
            <a:prstGeom prst="line">
              <a:avLst/>
            </a:prstGeom>
            <a:ln w="66675">
              <a:solidFill>
                <a:schemeClr val="tx2">
                  <a:alpha val="93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B6A6D1-8573-4C88-BC5E-BC1AA534EAAF}"/>
                </a:ext>
              </a:extLst>
            </p:cNvPr>
            <p:cNvCxnSpPr>
              <a:cxnSpLocks/>
            </p:cNvCxnSpPr>
            <p:nvPr/>
          </p:nvCxnSpPr>
          <p:spPr>
            <a:xfrm flipH="1">
              <a:off x="4724400" y="4704104"/>
              <a:ext cx="1074420" cy="0"/>
            </a:xfrm>
            <a:prstGeom prst="line">
              <a:avLst/>
            </a:prstGeom>
            <a:ln w="66675">
              <a:solidFill>
                <a:schemeClr val="tx2">
                  <a:alpha val="93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0D1044-0958-4534-BB10-BF81258B0C1B}"/>
                </a:ext>
              </a:extLst>
            </p:cNvPr>
            <p:cNvCxnSpPr>
              <a:cxnSpLocks/>
            </p:cNvCxnSpPr>
            <p:nvPr/>
          </p:nvCxnSpPr>
          <p:spPr>
            <a:xfrm flipH="1">
              <a:off x="4724400" y="5803856"/>
              <a:ext cx="1074420" cy="0"/>
            </a:xfrm>
            <a:prstGeom prst="line">
              <a:avLst/>
            </a:prstGeom>
            <a:ln w="66675">
              <a:solidFill>
                <a:schemeClr val="tx2">
                  <a:alpha val="93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B4B03FB1-1562-4680-85EF-BA5B846C4513}"/>
              </a:ext>
            </a:extLst>
          </p:cNvPr>
          <p:cNvGrpSpPr/>
          <p:nvPr/>
        </p:nvGrpSpPr>
        <p:grpSpPr>
          <a:xfrm>
            <a:off x="2966327" y="485220"/>
            <a:ext cx="6259346" cy="984885"/>
            <a:chOff x="2966327" y="489802"/>
            <a:chExt cx="6259346" cy="984885"/>
          </a:xfrm>
        </p:grpSpPr>
        <p:sp>
          <p:nvSpPr>
            <p:cNvPr id="64" name="TextBox 63">
              <a:extLst>
                <a:ext uri="{FF2B5EF4-FFF2-40B4-BE49-F238E27FC236}">
                  <a16:creationId xmlns:a16="http://schemas.microsoft.com/office/drawing/2014/main" id="{165CC921-D31A-40EA-8D1C-DCC794BE6AD9}"/>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The Resource-Based View</a:t>
              </a:r>
            </a:p>
          </p:txBody>
        </p:sp>
        <p:sp>
          <p:nvSpPr>
            <p:cNvPr id="65" name="TextBox 64">
              <a:extLst>
                <a:ext uri="{FF2B5EF4-FFF2-40B4-BE49-F238E27FC236}">
                  <a16:creationId xmlns:a16="http://schemas.microsoft.com/office/drawing/2014/main" id="{916A2EEB-34E5-43EC-BE3B-E8B076434C2B}"/>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Tree>
    <p:extLst>
      <p:ext uri="{BB962C8B-B14F-4D97-AF65-F5344CB8AC3E}">
        <p14:creationId xmlns:p14="http://schemas.microsoft.com/office/powerpoint/2010/main" val="392939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030DD3-BA50-4330-9417-F3F702C7B1BE}"/>
              </a:ext>
            </a:extLst>
          </p:cNvPr>
          <p:cNvGrpSpPr/>
          <p:nvPr/>
        </p:nvGrpSpPr>
        <p:grpSpPr>
          <a:xfrm>
            <a:off x="2966327" y="485220"/>
            <a:ext cx="6259346" cy="984885"/>
            <a:chOff x="2966327" y="489802"/>
            <a:chExt cx="6259346" cy="984885"/>
          </a:xfrm>
        </p:grpSpPr>
        <p:sp>
          <p:nvSpPr>
            <p:cNvPr id="3" name="TextBox 2">
              <a:extLst>
                <a:ext uri="{FF2B5EF4-FFF2-40B4-BE49-F238E27FC236}">
                  <a16:creationId xmlns:a16="http://schemas.microsoft.com/office/drawing/2014/main" id="{E5244EC9-C7EE-489C-BD9A-44B4232C4035}"/>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Coopetition Value Net Model</a:t>
              </a:r>
            </a:p>
          </p:txBody>
        </p:sp>
        <p:sp>
          <p:nvSpPr>
            <p:cNvPr id="4" name="TextBox 3">
              <a:extLst>
                <a:ext uri="{FF2B5EF4-FFF2-40B4-BE49-F238E27FC236}">
                  <a16:creationId xmlns:a16="http://schemas.microsoft.com/office/drawing/2014/main" id="{27AF78F0-C08B-485F-97F6-D51657CE4136}"/>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165" name="TextBox 164">
            <a:extLst>
              <a:ext uri="{FF2B5EF4-FFF2-40B4-BE49-F238E27FC236}">
                <a16:creationId xmlns:a16="http://schemas.microsoft.com/office/drawing/2014/main" id="{D51A021E-16A6-4F31-81EE-970A0202CA03}"/>
              </a:ext>
            </a:extLst>
          </p:cNvPr>
          <p:cNvSpPr txBox="1"/>
          <p:nvPr/>
        </p:nvSpPr>
        <p:spPr>
          <a:xfrm>
            <a:off x="8190550" y="1919407"/>
            <a:ext cx="2576043" cy="984885"/>
          </a:xfrm>
          <a:prstGeom prst="rect">
            <a:avLst/>
          </a:prstGeom>
          <a:noFill/>
        </p:spPr>
        <p:txBody>
          <a:bodyPr wrap="square" rtlCol="0" anchor="ctr">
            <a:spAutoFit/>
          </a:bodyPr>
          <a:lstStyle/>
          <a:p>
            <a:r>
              <a:rPr lang="en-US" sz="1400" b="1" dirty="0">
                <a:solidFill>
                  <a:schemeClr val="accent2"/>
                </a:solidFill>
                <a:latin typeface="Roboto" panose="02000000000000000000" pitchFamily="2" charset="0"/>
                <a:ea typeface="Roboto" panose="02000000000000000000" pitchFamily="2" charset="0"/>
              </a:rPr>
              <a:t>Customers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176" name="TextBox 175">
            <a:extLst>
              <a:ext uri="{FF2B5EF4-FFF2-40B4-BE49-F238E27FC236}">
                <a16:creationId xmlns:a16="http://schemas.microsoft.com/office/drawing/2014/main" id="{5DF23D98-BC54-48A1-B36D-DDF599DED1CE}"/>
              </a:ext>
            </a:extLst>
          </p:cNvPr>
          <p:cNvSpPr txBox="1"/>
          <p:nvPr/>
        </p:nvSpPr>
        <p:spPr>
          <a:xfrm>
            <a:off x="8190550" y="5161648"/>
            <a:ext cx="2576043" cy="984885"/>
          </a:xfrm>
          <a:prstGeom prst="rect">
            <a:avLst/>
          </a:prstGeom>
          <a:noFill/>
        </p:spPr>
        <p:txBody>
          <a:bodyPr wrap="square" rtlCol="0" anchor="ctr">
            <a:spAutoFit/>
          </a:bodyPr>
          <a:lstStyle/>
          <a:p>
            <a:r>
              <a:rPr lang="en-US" sz="1400" b="1" dirty="0">
                <a:solidFill>
                  <a:schemeClr val="accent3"/>
                </a:solidFill>
                <a:latin typeface="Roboto" panose="02000000000000000000" pitchFamily="2" charset="0"/>
                <a:ea typeface="Roboto" panose="02000000000000000000" pitchFamily="2" charset="0"/>
              </a:rPr>
              <a:t>Complementors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177" name="TextBox 176">
            <a:extLst>
              <a:ext uri="{FF2B5EF4-FFF2-40B4-BE49-F238E27FC236}">
                <a16:creationId xmlns:a16="http://schemas.microsoft.com/office/drawing/2014/main" id="{0E05C306-4405-4ED1-8484-0812C4DE06FB}"/>
              </a:ext>
            </a:extLst>
          </p:cNvPr>
          <p:cNvSpPr txBox="1"/>
          <p:nvPr/>
        </p:nvSpPr>
        <p:spPr>
          <a:xfrm>
            <a:off x="1482379" y="1881040"/>
            <a:ext cx="2576043" cy="984885"/>
          </a:xfrm>
          <a:prstGeom prst="rect">
            <a:avLst/>
          </a:prstGeom>
          <a:noFill/>
        </p:spPr>
        <p:txBody>
          <a:bodyPr wrap="square" rtlCol="0" anchor="ctr">
            <a:spAutoFit/>
          </a:bodyPr>
          <a:lstStyle/>
          <a:p>
            <a:pPr algn="r"/>
            <a:r>
              <a:rPr lang="en-US" sz="1400" b="1" dirty="0">
                <a:solidFill>
                  <a:schemeClr val="accent1"/>
                </a:solidFill>
                <a:latin typeface="Roboto" panose="02000000000000000000" pitchFamily="2" charset="0"/>
                <a:ea typeface="Roboto" panose="02000000000000000000" pitchFamily="2" charset="0"/>
              </a:rPr>
              <a:t>Competitors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178" name="TextBox 177">
            <a:extLst>
              <a:ext uri="{FF2B5EF4-FFF2-40B4-BE49-F238E27FC236}">
                <a16:creationId xmlns:a16="http://schemas.microsoft.com/office/drawing/2014/main" id="{C1111090-FD24-4510-85C5-CBB601C7E014}"/>
              </a:ext>
            </a:extLst>
          </p:cNvPr>
          <p:cNvSpPr txBox="1"/>
          <p:nvPr/>
        </p:nvSpPr>
        <p:spPr>
          <a:xfrm>
            <a:off x="1482379" y="5123281"/>
            <a:ext cx="2576043" cy="984885"/>
          </a:xfrm>
          <a:prstGeom prst="rect">
            <a:avLst/>
          </a:prstGeom>
          <a:noFill/>
        </p:spPr>
        <p:txBody>
          <a:bodyPr wrap="square" rtlCol="0" anchor="ctr">
            <a:spAutoFit/>
          </a:bodyPr>
          <a:lstStyle/>
          <a:p>
            <a:pPr algn="r"/>
            <a:r>
              <a:rPr lang="en-US" sz="1400" b="1" dirty="0">
                <a:solidFill>
                  <a:schemeClr val="accent4"/>
                </a:solidFill>
                <a:latin typeface="Roboto" panose="02000000000000000000" pitchFamily="2" charset="0"/>
                <a:ea typeface="Roboto" panose="02000000000000000000" pitchFamily="2" charset="0"/>
              </a:rPr>
              <a:t>Supplier</a:t>
            </a:r>
            <a:r>
              <a:rPr lang="en-US" sz="1400" b="1" dirty="0">
                <a:solidFill>
                  <a:schemeClr val="accent1"/>
                </a:solidFill>
                <a:latin typeface="Roboto" panose="02000000000000000000" pitchFamily="2" charset="0"/>
                <a:ea typeface="Roboto" panose="02000000000000000000" pitchFamily="2" charset="0"/>
              </a:rPr>
              <a:t>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grpSp>
        <p:nvGrpSpPr>
          <p:cNvPr id="200" name="Group 199">
            <a:extLst>
              <a:ext uri="{FF2B5EF4-FFF2-40B4-BE49-F238E27FC236}">
                <a16:creationId xmlns:a16="http://schemas.microsoft.com/office/drawing/2014/main" id="{E45FF3AB-E05D-4CEC-BFD8-C52911806F5C}"/>
              </a:ext>
            </a:extLst>
          </p:cNvPr>
          <p:cNvGrpSpPr/>
          <p:nvPr/>
        </p:nvGrpSpPr>
        <p:grpSpPr>
          <a:xfrm>
            <a:off x="4130163" y="2128973"/>
            <a:ext cx="3931674" cy="3862659"/>
            <a:chOff x="4146773" y="2128973"/>
            <a:chExt cx="3931674" cy="3862659"/>
          </a:xfrm>
        </p:grpSpPr>
        <p:grpSp>
          <p:nvGrpSpPr>
            <p:cNvPr id="175" name="Group 174">
              <a:extLst>
                <a:ext uri="{FF2B5EF4-FFF2-40B4-BE49-F238E27FC236}">
                  <a16:creationId xmlns:a16="http://schemas.microsoft.com/office/drawing/2014/main" id="{7190EDD1-32DA-4B71-9957-7880362EBE37}"/>
                </a:ext>
              </a:extLst>
            </p:cNvPr>
            <p:cNvGrpSpPr/>
            <p:nvPr/>
          </p:nvGrpSpPr>
          <p:grpSpPr>
            <a:xfrm>
              <a:off x="4188973" y="2136712"/>
              <a:ext cx="3847274" cy="3847180"/>
              <a:chOff x="3795453" y="1769393"/>
              <a:chExt cx="4552146" cy="4552034"/>
            </a:xfrm>
          </p:grpSpPr>
          <p:grpSp>
            <p:nvGrpSpPr>
              <p:cNvPr id="174" name="Group 173">
                <a:extLst>
                  <a:ext uri="{FF2B5EF4-FFF2-40B4-BE49-F238E27FC236}">
                    <a16:creationId xmlns:a16="http://schemas.microsoft.com/office/drawing/2014/main" id="{23DA9C30-5911-4945-BDE8-B100A977E4E7}"/>
                  </a:ext>
                </a:extLst>
              </p:cNvPr>
              <p:cNvGrpSpPr/>
              <p:nvPr/>
            </p:nvGrpSpPr>
            <p:grpSpPr>
              <a:xfrm>
                <a:off x="4303410" y="2277239"/>
                <a:ext cx="3536232" cy="3536343"/>
                <a:chOff x="4303410" y="2277239"/>
                <a:chExt cx="3536232" cy="3536343"/>
              </a:xfrm>
            </p:grpSpPr>
            <p:sp>
              <p:nvSpPr>
                <p:cNvPr id="33" name="Freeform: Shape 32">
                  <a:extLst>
                    <a:ext uri="{FF2B5EF4-FFF2-40B4-BE49-F238E27FC236}">
                      <a16:creationId xmlns:a16="http://schemas.microsoft.com/office/drawing/2014/main" id="{C1701EE0-1A03-4226-908F-FF97CF35C1AD}"/>
                    </a:ext>
                  </a:extLst>
                </p:cNvPr>
                <p:cNvSpPr/>
                <p:nvPr/>
              </p:nvSpPr>
              <p:spPr>
                <a:xfrm>
                  <a:off x="4646260" y="2620090"/>
                  <a:ext cx="2850641" cy="2850642"/>
                </a:xfrm>
                <a:custGeom>
                  <a:avLst/>
                  <a:gdLst>
                    <a:gd name="connsiteX0" fmla="*/ 2850642 w 2850642"/>
                    <a:gd name="connsiteY0" fmla="*/ 1425321 h 2850642"/>
                    <a:gd name="connsiteX1" fmla="*/ 1425321 w 2850642"/>
                    <a:gd name="connsiteY1" fmla="*/ 2850642 h 2850642"/>
                    <a:gd name="connsiteX2" fmla="*/ 0 w 2850642"/>
                    <a:gd name="connsiteY2" fmla="*/ 1425321 h 2850642"/>
                    <a:gd name="connsiteX3" fmla="*/ 1425321 w 2850642"/>
                    <a:gd name="connsiteY3" fmla="*/ 0 h 2850642"/>
                    <a:gd name="connsiteX4" fmla="*/ 2850642 w 2850642"/>
                    <a:gd name="connsiteY4" fmla="*/ 1425321 h 2850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0642" h="2850642">
                      <a:moveTo>
                        <a:pt x="2850642" y="1425321"/>
                      </a:moveTo>
                      <a:cubicBezTo>
                        <a:pt x="2850642" y="2212504"/>
                        <a:pt x="2212504" y="2850642"/>
                        <a:pt x="1425321" y="2850642"/>
                      </a:cubicBezTo>
                      <a:cubicBezTo>
                        <a:pt x="638138" y="2850642"/>
                        <a:pt x="0" y="2212504"/>
                        <a:pt x="0" y="1425321"/>
                      </a:cubicBezTo>
                      <a:cubicBezTo>
                        <a:pt x="0" y="638138"/>
                        <a:pt x="638138" y="0"/>
                        <a:pt x="1425321" y="0"/>
                      </a:cubicBezTo>
                      <a:cubicBezTo>
                        <a:pt x="2212504" y="0"/>
                        <a:pt x="2850642" y="638138"/>
                        <a:pt x="2850642" y="1425321"/>
                      </a:cubicBezTo>
                      <a:close/>
                    </a:path>
                  </a:pathLst>
                </a:custGeom>
                <a:solidFill>
                  <a:schemeClr val="bg1"/>
                </a:solidFill>
                <a:ln w="11049" cap="flat">
                  <a:noFill/>
                  <a:prstDash val="solid"/>
                  <a:miter/>
                </a:ln>
                <a:effectLst>
                  <a:outerShdw blurRad="25400" dist="12700" dir="5400000" algn="t" rotWithShape="0">
                    <a:prstClr val="black">
                      <a:alpha val="12000"/>
                    </a:prstClr>
                  </a:outerShdw>
                </a:effectLst>
              </p:spPr>
              <p:txBody>
                <a:bodyPr rtlCol="0" anchor="ctr"/>
                <a:lstStyle/>
                <a:p>
                  <a:endParaRPr lang="en-US" dirty="0">
                    <a:solidFill>
                      <a:schemeClr val="tx2"/>
                    </a:solidFill>
                  </a:endParaRPr>
                </a:p>
              </p:txBody>
            </p:sp>
            <p:sp>
              <p:nvSpPr>
                <p:cNvPr id="38" name="Freeform: Shape 37">
                  <a:extLst>
                    <a:ext uri="{FF2B5EF4-FFF2-40B4-BE49-F238E27FC236}">
                      <a16:creationId xmlns:a16="http://schemas.microsoft.com/office/drawing/2014/main" id="{779C05DA-D43F-4B2F-B95A-AA76CE12E69B}"/>
                    </a:ext>
                  </a:extLst>
                </p:cNvPr>
                <p:cNvSpPr/>
                <p:nvPr/>
              </p:nvSpPr>
              <p:spPr>
                <a:xfrm>
                  <a:off x="4897716" y="2871575"/>
                  <a:ext cx="2347634" cy="2347634"/>
                </a:xfrm>
                <a:custGeom>
                  <a:avLst/>
                  <a:gdLst>
                    <a:gd name="connsiteX0" fmla="*/ 2044266 w 2044266"/>
                    <a:gd name="connsiteY0" fmla="*/ 1022133 h 2044266"/>
                    <a:gd name="connsiteX1" fmla="*/ 1022133 w 2044266"/>
                    <a:gd name="connsiteY1" fmla="*/ 2044266 h 2044266"/>
                    <a:gd name="connsiteX2" fmla="*/ 0 w 2044266"/>
                    <a:gd name="connsiteY2" fmla="*/ 1022133 h 2044266"/>
                    <a:gd name="connsiteX3" fmla="*/ 1022133 w 2044266"/>
                    <a:gd name="connsiteY3" fmla="*/ 0 h 2044266"/>
                    <a:gd name="connsiteX4" fmla="*/ 2044266 w 2044266"/>
                    <a:gd name="connsiteY4" fmla="*/ 1022133 h 2044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4266" h="2044266">
                      <a:moveTo>
                        <a:pt x="2044266" y="1022133"/>
                      </a:moveTo>
                      <a:cubicBezTo>
                        <a:pt x="2044266" y="1586642"/>
                        <a:pt x="1586642" y="2044266"/>
                        <a:pt x="1022133" y="2044266"/>
                      </a:cubicBezTo>
                      <a:cubicBezTo>
                        <a:pt x="457625" y="2044266"/>
                        <a:pt x="0" y="1586642"/>
                        <a:pt x="0" y="1022133"/>
                      </a:cubicBezTo>
                      <a:cubicBezTo>
                        <a:pt x="0" y="457625"/>
                        <a:pt x="457625" y="0"/>
                        <a:pt x="1022133" y="0"/>
                      </a:cubicBezTo>
                      <a:cubicBezTo>
                        <a:pt x="1586642" y="0"/>
                        <a:pt x="2044266" y="457625"/>
                        <a:pt x="2044266" y="1022133"/>
                      </a:cubicBezTo>
                      <a:close/>
                    </a:path>
                  </a:pathLst>
                </a:custGeom>
                <a:noFill/>
                <a:ln w="15875" cap="flat">
                  <a:solidFill>
                    <a:schemeClr val="tx2"/>
                  </a:solidFill>
                  <a:custDash>
                    <a:ds d="151373" sp="756877"/>
                  </a:custDash>
                  <a:miter/>
                </a:ln>
              </p:spPr>
              <p:txBody>
                <a:bodyPr rtlCol="0" anchor="ctr"/>
                <a:lstStyle/>
                <a:p>
                  <a:endParaRPr lang="en-US"/>
                </a:p>
              </p:txBody>
            </p:sp>
            <p:sp>
              <p:nvSpPr>
                <p:cNvPr id="39" name="Freeform: Shape 38">
                  <a:extLst>
                    <a:ext uri="{FF2B5EF4-FFF2-40B4-BE49-F238E27FC236}">
                      <a16:creationId xmlns:a16="http://schemas.microsoft.com/office/drawing/2014/main" id="{D7276593-D8BF-4F29-9525-AFC7D56E20FB}"/>
                    </a:ext>
                  </a:extLst>
                </p:cNvPr>
                <p:cNvSpPr/>
                <p:nvPr/>
              </p:nvSpPr>
              <p:spPr>
                <a:xfrm>
                  <a:off x="5055726" y="3029555"/>
                  <a:ext cx="2031710" cy="2031710"/>
                </a:xfrm>
                <a:custGeom>
                  <a:avLst/>
                  <a:gdLst>
                    <a:gd name="connsiteX0" fmla="*/ 823592 w 1647184"/>
                    <a:gd name="connsiteY0" fmla="*/ 1647185 h 1647184"/>
                    <a:gd name="connsiteX1" fmla="*/ 0 w 1647184"/>
                    <a:gd name="connsiteY1" fmla="*/ 823592 h 1647184"/>
                    <a:gd name="connsiteX2" fmla="*/ 823592 w 1647184"/>
                    <a:gd name="connsiteY2" fmla="*/ 0 h 1647184"/>
                    <a:gd name="connsiteX3" fmla="*/ 1647185 w 1647184"/>
                    <a:gd name="connsiteY3" fmla="*/ 823592 h 1647184"/>
                    <a:gd name="connsiteX4" fmla="*/ 823592 w 1647184"/>
                    <a:gd name="connsiteY4" fmla="*/ 1647185 h 1647184"/>
                    <a:gd name="connsiteX5" fmla="*/ 823592 w 1647184"/>
                    <a:gd name="connsiteY5" fmla="*/ 9281 h 1647184"/>
                    <a:gd name="connsiteX6" fmla="*/ 9281 w 1647184"/>
                    <a:gd name="connsiteY6" fmla="*/ 823592 h 1647184"/>
                    <a:gd name="connsiteX7" fmla="*/ 823592 w 1647184"/>
                    <a:gd name="connsiteY7" fmla="*/ 1637904 h 1647184"/>
                    <a:gd name="connsiteX8" fmla="*/ 1637904 w 1647184"/>
                    <a:gd name="connsiteY8" fmla="*/ 823592 h 1647184"/>
                    <a:gd name="connsiteX9" fmla="*/ 823592 w 1647184"/>
                    <a:gd name="connsiteY9" fmla="*/ 9281 h 16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7184" h="1647184">
                      <a:moveTo>
                        <a:pt x="823592" y="1647185"/>
                      </a:moveTo>
                      <a:cubicBezTo>
                        <a:pt x="369479" y="1647185"/>
                        <a:pt x="0" y="1277706"/>
                        <a:pt x="0" y="823592"/>
                      </a:cubicBezTo>
                      <a:cubicBezTo>
                        <a:pt x="0" y="369479"/>
                        <a:pt x="369479" y="0"/>
                        <a:pt x="823592" y="0"/>
                      </a:cubicBezTo>
                      <a:cubicBezTo>
                        <a:pt x="1277706" y="0"/>
                        <a:pt x="1647185" y="369479"/>
                        <a:pt x="1647185" y="823592"/>
                      </a:cubicBezTo>
                      <a:cubicBezTo>
                        <a:pt x="1647075" y="1277706"/>
                        <a:pt x="1277706" y="1647185"/>
                        <a:pt x="823592" y="1647185"/>
                      </a:cubicBezTo>
                      <a:close/>
                      <a:moveTo>
                        <a:pt x="823592" y="9281"/>
                      </a:moveTo>
                      <a:cubicBezTo>
                        <a:pt x="374561" y="9281"/>
                        <a:pt x="9281" y="374561"/>
                        <a:pt x="9281" y="823592"/>
                      </a:cubicBezTo>
                      <a:cubicBezTo>
                        <a:pt x="9281" y="1272624"/>
                        <a:pt x="374561" y="1637904"/>
                        <a:pt x="823592" y="1637904"/>
                      </a:cubicBezTo>
                      <a:cubicBezTo>
                        <a:pt x="1272624" y="1637904"/>
                        <a:pt x="1637904" y="1272624"/>
                        <a:pt x="1637904" y="823592"/>
                      </a:cubicBezTo>
                      <a:cubicBezTo>
                        <a:pt x="1637904" y="374561"/>
                        <a:pt x="1272624" y="9281"/>
                        <a:pt x="823592" y="9281"/>
                      </a:cubicBezTo>
                      <a:close/>
                    </a:path>
                  </a:pathLst>
                </a:custGeom>
                <a:solidFill>
                  <a:schemeClr val="tx2"/>
                </a:solidFill>
                <a:ln w="11049" cap="flat">
                  <a:noFill/>
                  <a:prstDash val="solid"/>
                  <a:miter/>
                </a:ln>
              </p:spPr>
              <p:txBody>
                <a:bodyPr rtlCol="0" anchor="ctr"/>
                <a:lstStyle/>
                <a:p>
                  <a:endParaRPr lang="en-US"/>
                </a:p>
              </p:txBody>
            </p:sp>
            <p:grpSp>
              <p:nvGrpSpPr>
                <p:cNvPr id="72" name="Graphic 26">
                  <a:extLst>
                    <a:ext uri="{FF2B5EF4-FFF2-40B4-BE49-F238E27FC236}">
                      <a16:creationId xmlns:a16="http://schemas.microsoft.com/office/drawing/2014/main" id="{E2A968C3-205C-45B9-A839-4B07439692F2}"/>
                    </a:ext>
                  </a:extLst>
                </p:cNvPr>
                <p:cNvGrpSpPr/>
                <p:nvPr/>
              </p:nvGrpSpPr>
              <p:grpSpPr>
                <a:xfrm>
                  <a:off x="4303410" y="2277239"/>
                  <a:ext cx="3536232" cy="3536343"/>
                  <a:chOff x="4303410" y="2277239"/>
                  <a:chExt cx="3536232" cy="3536343"/>
                </a:xfrm>
              </p:grpSpPr>
              <p:sp>
                <p:nvSpPr>
                  <p:cNvPr id="73" name="Freeform: Shape 72">
                    <a:extLst>
                      <a:ext uri="{FF2B5EF4-FFF2-40B4-BE49-F238E27FC236}">
                        <a16:creationId xmlns:a16="http://schemas.microsoft.com/office/drawing/2014/main" id="{3B4859EC-3090-4349-874A-CA5D2B6E4540}"/>
                      </a:ext>
                    </a:extLst>
                  </p:cNvPr>
                  <p:cNvSpPr/>
                  <p:nvPr/>
                </p:nvSpPr>
                <p:spPr>
                  <a:xfrm>
                    <a:off x="4303410" y="2277239"/>
                    <a:ext cx="1729499" cy="1729499"/>
                  </a:xfrm>
                  <a:custGeom>
                    <a:avLst/>
                    <a:gdLst>
                      <a:gd name="connsiteX0" fmla="*/ 166840 w 1729499"/>
                      <a:gd name="connsiteY0" fmla="*/ 1729500 h 1729499"/>
                      <a:gd name="connsiteX1" fmla="*/ 0 w 1729499"/>
                      <a:gd name="connsiteY1" fmla="*/ 1729500 h 1729499"/>
                      <a:gd name="connsiteX2" fmla="*/ 420635 w 1729499"/>
                      <a:gd name="connsiteY2" fmla="*/ 622943 h 1729499"/>
                      <a:gd name="connsiteX3" fmla="*/ 278656 w 1729499"/>
                      <a:gd name="connsiteY3" fmla="*/ 278656 h 1729499"/>
                      <a:gd name="connsiteX4" fmla="*/ 622943 w 1729499"/>
                      <a:gd name="connsiteY4" fmla="*/ 420635 h 1729499"/>
                      <a:gd name="connsiteX5" fmla="*/ 1729500 w 1729499"/>
                      <a:gd name="connsiteY5" fmla="*/ 0 h 1729499"/>
                      <a:gd name="connsiteX6" fmla="*/ 1729500 w 1729499"/>
                      <a:gd name="connsiteY6" fmla="*/ 166840 h 1729499"/>
                      <a:gd name="connsiteX7" fmla="*/ 166840 w 1729499"/>
                      <a:gd name="connsiteY7" fmla="*/ 1729500 h 172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499" h="1729499">
                        <a:moveTo>
                          <a:pt x="166840" y="1729500"/>
                        </a:moveTo>
                        <a:lnTo>
                          <a:pt x="0" y="1729500"/>
                        </a:lnTo>
                        <a:cubicBezTo>
                          <a:pt x="9060" y="1307760"/>
                          <a:pt x="165846" y="922371"/>
                          <a:pt x="420635" y="622943"/>
                        </a:cubicBezTo>
                        <a:lnTo>
                          <a:pt x="278656" y="278656"/>
                        </a:lnTo>
                        <a:lnTo>
                          <a:pt x="622943" y="420635"/>
                        </a:lnTo>
                        <a:cubicBezTo>
                          <a:pt x="922371" y="165845"/>
                          <a:pt x="1307760" y="9060"/>
                          <a:pt x="1729500" y="0"/>
                        </a:cubicBezTo>
                        <a:lnTo>
                          <a:pt x="1729500" y="166840"/>
                        </a:lnTo>
                        <a:cubicBezTo>
                          <a:pt x="875523" y="187170"/>
                          <a:pt x="187170" y="875633"/>
                          <a:pt x="166840" y="1729500"/>
                        </a:cubicBezTo>
                        <a:close/>
                      </a:path>
                    </a:pathLst>
                  </a:custGeom>
                  <a:solidFill>
                    <a:schemeClr val="accent1"/>
                  </a:solidFill>
                  <a:ln w="11049"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5A8877B-356A-4044-9D60-1094103DB3FF}"/>
                      </a:ext>
                    </a:extLst>
                  </p:cNvPr>
                  <p:cNvSpPr/>
                  <p:nvPr/>
                </p:nvSpPr>
                <p:spPr>
                  <a:xfrm>
                    <a:off x="4303410" y="4084082"/>
                    <a:ext cx="1729499" cy="1729500"/>
                  </a:xfrm>
                  <a:custGeom>
                    <a:avLst/>
                    <a:gdLst>
                      <a:gd name="connsiteX0" fmla="*/ 166840 w 1729499"/>
                      <a:gd name="connsiteY0" fmla="*/ 0 h 1729500"/>
                      <a:gd name="connsiteX1" fmla="*/ 0 w 1729499"/>
                      <a:gd name="connsiteY1" fmla="*/ 0 h 1729500"/>
                      <a:gd name="connsiteX2" fmla="*/ 420635 w 1729499"/>
                      <a:gd name="connsiteY2" fmla="*/ 1106558 h 1729500"/>
                      <a:gd name="connsiteX3" fmla="*/ 278656 w 1729499"/>
                      <a:gd name="connsiteY3" fmla="*/ 1450844 h 1729500"/>
                      <a:gd name="connsiteX4" fmla="*/ 622943 w 1729499"/>
                      <a:gd name="connsiteY4" fmla="*/ 1308865 h 1729500"/>
                      <a:gd name="connsiteX5" fmla="*/ 1729500 w 1729499"/>
                      <a:gd name="connsiteY5" fmla="*/ 1729500 h 1729500"/>
                      <a:gd name="connsiteX6" fmla="*/ 1729500 w 1729499"/>
                      <a:gd name="connsiteY6" fmla="*/ 1562660 h 1729500"/>
                      <a:gd name="connsiteX7" fmla="*/ 166840 w 1729499"/>
                      <a:gd name="connsiteY7" fmla="*/ 0 h 17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499" h="1729500">
                        <a:moveTo>
                          <a:pt x="166840" y="0"/>
                        </a:moveTo>
                        <a:lnTo>
                          <a:pt x="0" y="0"/>
                        </a:lnTo>
                        <a:cubicBezTo>
                          <a:pt x="9060" y="421740"/>
                          <a:pt x="165846" y="807130"/>
                          <a:pt x="420635" y="1106558"/>
                        </a:cubicBezTo>
                        <a:lnTo>
                          <a:pt x="278656" y="1450844"/>
                        </a:lnTo>
                        <a:lnTo>
                          <a:pt x="622943" y="1308865"/>
                        </a:lnTo>
                        <a:cubicBezTo>
                          <a:pt x="922371" y="1563655"/>
                          <a:pt x="1307760" y="1720440"/>
                          <a:pt x="1729500" y="1729500"/>
                        </a:cubicBezTo>
                        <a:lnTo>
                          <a:pt x="1729500" y="1562660"/>
                        </a:lnTo>
                        <a:cubicBezTo>
                          <a:pt x="875523" y="1542330"/>
                          <a:pt x="187170" y="853867"/>
                          <a:pt x="166840" y="0"/>
                        </a:cubicBezTo>
                        <a:close/>
                      </a:path>
                    </a:pathLst>
                  </a:custGeom>
                  <a:solidFill>
                    <a:schemeClr val="accent4"/>
                  </a:solidFill>
                  <a:ln w="11049"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483D5FE-2076-4D60-A162-4637FF65C129}"/>
                      </a:ext>
                    </a:extLst>
                  </p:cNvPr>
                  <p:cNvSpPr/>
                  <p:nvPr/>
                </p:nvSpPr>
                <p:spPr>
                  <a:xfrm>
                    <a:off x="6110142" y="2277239"/>
                    <a:ext cx="1729499" cy="1729499"/>
                  </a:xfrm>
                  <a:custGeom>
                    <a:avLst/>
                    <a:gdLst>
                      <a:gd name="connsiteX0" fmla="*/ 1562660 w 1729499"/>
                      <a:gd name="connsiteY0" fmla="*/ 1729500 h 1729499"/>
                      <a:gd name="connsiteX1" fmla="*/ 1729500 w 1729499"/>
                      <a:gd name="connsiteY1" fmla="*/ 1729500 h 1729499"/>
                      <a:gd name="connsiteX2" fmla="*/ 1308865 w 1729499"/>
                      <a:gd name="connsiteY2" fmla="*/ 622943 h 1729499"/>
                      <a:gd name="connsiteX3" fmla="*/ 1450844 w 1729499"/>
                      <a:gd name="connsiteY3" fmla="*/ 278656 h 1729499"/>
                      <a:gd name="connsiteX4" fmla="*/ 1106557 w 1729499"/>
                      <a:gd name="connsiteY4" fmla="*/ 420635 h 1729499"/>
                      <a:gd name="connsiteX5" fmla="*/ 0 w 1729499"/>
                      <a:gd name="connsiteY5" fmla="*/ 0 h 1729499"/>
                      <a:gd name="connsiteX6" fmla="*/ 0 w 1729499"/>
                      <a:gd name="connsiteY6" fmla="*/ 166840 h 1729499"/>
                      <a:gd name="connsiteX7" fmla="*/ 1562660 w 1729499"/>
                      <a:gd name="connsiteY7" fmla="*/ 1729500 h 172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499" h="1729499">
                        <a:moveTo>
                          <a:pt x="1562660" y="1729500"/>
                        </a:moveTo>
                        <a:lnTo>
                          <a:pt x="1729500" y="1729500"/>
                        </a:lnTo>
                        <a:cubicBezTo>
                          <a:pt x="1720440" y="1307760"/>
                          <a:pt x="1563654" y="922371"/>
                          <a:pt x="1308865" y="622943"/>
                        </a:cubicBezTo>
                        <a:lnTo>
                          <a:pt x="1450844" y="278656"/>
                        </a:lnTo>
                        <a:lnTo>
                          <a:pt x="1106557" y="420635"/>
                        </a:lnTo>
                        <a:cubicBezTo>
                          <a:pt x="807129" y="165845"/>
                          <a:pt x="421740" y="9060"/>
                          <a:pt x="0" y="0"/>
                        </a:cubicBezTo>
                        <a:lnTo>
                          <a:pt x="0" y="166840"/>
                        </a:lnTo>
                        <a:cubicBezTo>
                          <a:pt x="853977" y="187170"/>
                          <a:pt x="1542441" y="875633"/>
                          <a:pt x="1562660" y="1729500"/>
                        </a:cubicBezTo>
                        <a:close/>
                      </a:path>
                    </a:pathLst>
                  </a:custGeom>
                  <a:solidFill>
                    <a:schemeClr val="accent2"/>
                  </a:solidFill>
                  <a:ln w="11049"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A6B16E8-2733-45E2-8825-5D929B509C23}"/>
                      </a:ext>
                    </a:extLst>
                  </p:cNvPr>
                  <p:cNvSpPr/>
                  <p:nvPr/>
                </p:nvSpPr>
                <p:spPr>
                  <a:xfrm>
                    <a:off x="6110142" y="4084082"/>
                    <a:ext cx="1729499" cy="1729500"/>
                  </a:xfrm>
                  <a:custGeom>
                    <a:avLst/>
                    <a:gdLst>
                      <a:gd name="connsiteX0" fmla="*/ 1562660 w 1729499"/>
                      <a:gd name="connsiteY0" fmla="*/ 0 h 1729500"/>
                      <a:gd name="connsiteX1" fmla="*/ 1729500 w 1729499"/>
                      <a:gd name="connsiteY1" fmla="*/ 0 h 1729500"/>
                      <a:gd name="connsiteX2" fmla="*/ 1308865 w 1729499"/>
                      <a:gd name="connsiteY2" fmla="*/ 1106558 h 1729500"/>
                      <a:gd name="connsiteX3" fmla="*/ 1450844 w 1729499"/>
                      <a:gd name="connsiteY3" fmla="*/ 1450844 h 1729500"/>
                      <a:gd name="connsiteX4" fmla="*/ 1106557 w 1729499"/>
                      <a:gd name="connsiteY4" fmla="*/ 1308865 h 1729500"/>
                      <a:gd name="connsiteX5" fmla="*/ 0 w 1729499"/>
                      <a:gd name="connsiteY5" fmla="*/ 1729500 h 1729500"/>
                      <a:gd name="connsiteX6" fmla="*/ 0 w 1729499"/>
                      <a:gd name="connsiteY6" fmla="*/ 1562660 h 1729500"/>
                      <a:gd name="connsiteX7" fmla="*/ 1562660 w 1729499"/>
                      <a:gd name="connsiteY7" fmla="*/ 0 h 17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499" h="1729500">
                        <a:moveTo>
                          <a:pt x="1562660" y="0"/>
                        </a:moveTo>
                        <a:lnTo>
                          <a:pt x="1729500" y="0"/>
                        </a:lnTo>
                        <a:cubicBezTo>
                          <a:pt x="1720440" y="421740"/>
                          <a:pt x="1563654" y="807130"/>
                          <a:pt x="1308865" y="1106558"/>
                        </a:cubicBezTo>
                        <a:lnTo>
                          <a:pt x="1450844" y="1450844"/>
                        </a:lnTo>
                        <a:lnTo>
                          <a:pt x="1106557" y="1308865"/>
                        </a:lnTo>
                        <a:cubicBezTo>
                          <a:pt x="807129" y="1563655"/>
                          <a:pt x="421740" y="1720440"/>
                          <a:pt x="0" y="1729500"/>
                        </a:cubicBezTo>
                        <a:lnTo>
                          <a:pt x="0" y="1562660"/>
                        </a:lnTo>
                        <a:cubicBezTo>
                          <a:pt x="853977" y="1542330"/>
                          <a:pt x="1542441" y="853867"/>
                          <a:pt x="1562660" y="0"/>
                        </a:cubicBezTo>
                        <a:close/>
                      </a:path>
                    </a:pathLst>
                  </a:custGeom>
                  <a:solidFill>
                    <a:schemeClr val="accent3"/>
                  </a:solidFill>
                  <a:ln w="11049" cap="flat">
                    <a:noFill/>
                    <a:prstDash val="solid"/>
                    <a:miter/>
                  </a:ln>
                </p:spPr>
                <p:txBody>
                  <a:bodyPr rtlCol="0" anchor="ctr"/>
                  <a:lstStyle/>
                  <a:p>
                    <a:endParaRPr lang="en-US"/>
                  </a:p>
                </p:txBody>
              </p:sp>
            </p:grpSp>
          </p:grpSp>
          <p:grpSp>
            <p:nvGrpSpPr>
              <p:cNvPr id="169" name="Group 168">
                <a:extLst>
                  <a:ext uri="{FF2B5EF4-FFF2-40B4-BE49-F238E27FC236}">
                    <a16:creationId xmlns:a16="http://schemas.microsoft.com/office/drawing/2014/main" id="{114AD492-AC4F-4A98-B843-570C22082621}"/>
                  </a:ext>
                </a:extLst>
              </p:cNvPr>
              <p:cNvGrpSpPr/>
              <p:nvPr/>
            </p:nvGrpSpPr>
            <p:grpSpPr>
              <a:xfrm>
                <a:off x="3795454" y="1769394"/>
                <a:ext cx="771168" cy="771168"/>
                <a:chOff x="3963653" y="1937593"/>
                <a:chExt cx="637969" cy="637969"/>
              </a:xfrm>
            </p:grpSpPr>
            <p:sp>
              <p:nvSpPr>
                <p:cNvPr id="81" name="Freeform: Shape 80">
                  <a:extLst>
                    <a:ext uri="{FF2B5EF4-FFF2-40B4-BE49-F238E27FC236}">
                      <a16:creationId xmlns:a16="http://schemas.microsoft.com/office/drawing/2014/main" id="{42C66B1B-F7F6-4A20-8617-DBE17F106D5A}"/>
                    </a:ext>
                  </a:extLst>
                </p:cNvPr>
                <p:cNvSpPr/>
                <p:nvPr/>
              </p:nvSpPr>
              <p:spPr>
                <a:xfrm>
                  <a:off x="3963653" y="1937593"/>
                  <a:ext cx="637969" cy="637969"/>
                </a:xfrm>
                <a:custGeom>
                  <a:avLst/>
                  <a:gdLst>
                    <a:gd name="connsiteX0" fmla="*/ 637969 w 637969"/>
                    <a:gd name="connsiteY0" fmla="*/ 318985 h 637969"/>
                    <a:gd name="connsiteX1" fmla="*/ 318985 w 637969"/>
                    <a:gd name="connsiteY1" fmla="*/ 637969 h 637969"/>
                    <a:gd name="connsiteX2" fmla="*/ 0 w 637969"/>
                    <a:gd name="connsiteY2" fmla="*/ 318985 h 637969"/>
                    <a:gd name="connsiteX3" fmla="*/ 318985 w 637969"/>
                    <a:gd name="connsiteY3" fmla="*/ 0 h 637969"/>
                    <a:gd name="connsiteX4" fmla="*/ 637969 w 637969"/>
                    <a:gd name="connsiteY4" fmla="*/ 318985 h 637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969" h="637969">
                      <a:moveTo>
                        <a:pt x="637969" y="318985"/>
                      </a:moveTo>
                      <a:cubicBezTo>
                        <a:pt x="637969" y="495155"/>
                        <a:pt x="495155" y="637969"/>
                        <a:pt x="318985" y="637969"/>
                      </a:cubicBezTo>
                      <a:cubicBezTo>
                        <a:pt x="142814" y="637969"/>
                        <a:pt x="0" y="495155"/>
                        <a:pt x="0" y="318985"/>
                      </a:cubicBezTo>
                      <a:cubicBezTo>
                        <a:pt x="0" y="142814"/>
                        <a:pt x="142814" y="0"/>
                        <a:pt x="318985" y="0"/>
                      </a:cubicBezTo>
                      <a:cubicBezTo>
                        <a:pt x="495155" y="0"/>
                        <a:pt x="637969" y="142814"/>
                        <a:pt x="637969" y="318985"/>
                      </a:cubicBezTo>
                      <a:close/>
                    </a:path>
                  </a:pathLst>
                </a:custGeom>
                <a:solidFill>
                  <a:srgbClr val="FFFFFF"/>
                </a:solidFill>
                <a:ln w="11049" cap="flat">
                  <a:noFill/>
                  <a:prstDash val="solid"/>
                  <a:miter/>
                </a:ln>
                <a:effectLst>
                  <a:outerShdw blurRad="25400" dist="12700" dir="2700000" algn="tl" rotWithShape="0">
                    <a:prstClr val="black">
                      <a:alpha val="40000"/>
                    </a:prstClr>
                  </a:outerShdw>
                </a:effectLst>
              </p:spPr>
              <p:txBody>
                <a:bodyPr rtlCol="0" anchor="ctr"/>
                <a:lstStyle/>
                <a:p>
                  <a:endParaRPr lang="en-US"/>
                </a:p>
              </p:txBody>
            </p:sp>
            <p:grpSp>
              <p:nvGrpSpPr>
                <p:cNvPr id="160" name="Group 159">
                  <a:extLst>
                    <a:ext uri="{FF2B5EF4-FFF2-40B4-BE49-F238E27FC236}">
                      <a16:creationId xmlns:a16="http://schemas.microsoft.com/office/drawing/2014/main" id="{79ED8398-1465-401D-9EF8-FEA105EB0F6A}"/>
                    </a:ext>
                  </a:extLst>
                </p:cNvPr>
                <p:cNvGrpSpPr/>
                <p:nvPr/>
              </p:nvGrpSpPr>
              <p:grpSpPr>
                <a:xfrm>
                  <a:off x="4028200" y="2002140"/>
                  <a:ext cx="508876" cy="508876"/>
                  <a:chOff x="4000419" y="1974359"/>
                  <a:chExt cx="564438" cy="564438"/>
                </a:xfrm>
              </p:grpSpPr>
              <p:sp>
                <p:nvSpPr>
                  <p:cNvPr id="82" name="Freeform: Shape 81">
                    <a:extLst>
                      <a:ext uri="{FF2B5EF4-FFF2-40B4-BE49-F238E27FC236}">
                        <a16:creationId xmlns:a16="http://schemas.microsoft.com/office/drawing/2014/main" id="{A2B9A359-2C68-4401-A607-6C5A30D10DF6}"/>
                      </a:ext>
                    </a:extLst>
                  </p:cNvPr>
                  <p:cNvSpPr/>
                  <p:nvPr/>
                </p:nvSpPr>
                <p:spPr>
                  <a:xfrm>
                    <a:off x="4000419" y="1974359"/>
                    <a:ext cx="564438" cy="564438"/>
                  </a:xfrm>
                  <a:custGeom>
                    <a:avLst/>
                    <a:gdLst>
                      <a:gd name="connsiteX0" fmla="*/ 529689 w 529689"/>
                      <a:gd name="connsiteY0" fmla="*/ 264845 h 529689"/>
                      <a:gd name="connsiteX1" fmla="*/ 264845 w 529689"/>
                      <a:gd name="connsiteY1" fmla="*/ 529689 h 529689"/>
                      <a:gd name="connsiteX2" fmla="*/ 0 w 529689"/>
                      <a:gd name="connsiteY2" fmla="*/ 264845 h 529689"/>
                      <a:gd name="connsiteX3" fmla="*/ 264845 w 529689"/>
                      <a:gd name="connsiteY3" fmla="*/ 0 h 529689"/>
                      <a:gd name="connsiteX4" fmla="*/ 529689 w 529689"/>
                      <a:gd name="connsiteY4" fmla="*/ 264845 h 52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689" h="529689">
                        <a:moveTo>
                          <a:pt x="529689" y="264845"/>
                        </a:moveTo>
                        <a:cubicBezTo>
                          <a:pt x="529689" y="411114"/>
                          <a:pt x="411114" y="529689"/>
                          <a:pt x="264845" y="529689"/>
                        </a:cubicBezTo>
                        <a:cubicBezTo>
                          <a:pt x="118575" y="529689"/>
                          <a:pt x="0" y="411114"/>
                          <a:pt x="0" y="264845"/>
                        </a:cubicBezTo>
                        <a:cubicBezTo>
                          <a:pt x="0" y="118575"/>
                          <a:pt x="118575" y="0"/>
                          <a:pt x="264845" y="0"/>
                        </a:cubicBezTo>
                        <a:cubicBezTo>
                          <a:pt x="411114" y="0"/>
                          <a:pt x="529689" y="118575"/>
                          <a:pt x="529689" y="264845"/>
                        </a:cubicBezTo>
                        <a:close/>
                      </a:path>
                    </a:pathLst>
                  </a:custGeom>
                  <a:solidFill>
                    <a:schemeClr val="accent1">
                      <a:lumMod val="75000"/>
                    </a:schemeClr>
                  </a:solidFill>
                  <a:ln w="1104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1104042-85B5-4D64-A238-7855D3386003}"/>
                      </a:ext>
                    </a:extLst>
                  </p:cNvPr>
                  <p:cNvSpPr/>
                  <p:nvPr/>
                </p:nvSpPr>
                <p:spPr>
                  <a:xfrm>
                    <a:off x="4024643" y="1998583"/>
                    <a:ext cx="515988" cy="515988"/>
                  </a:xfrm>
                  <a:custGeom>
                    <a:avLst/>
                    <a:gdLst>
                      <a:gd name="connsiteX0" fmla="*/ 515988 w 515988"/>
                      <a:gd name="connsiteY0" fmla="*/ 257994 h 515988"/>
                      <a:gd name="connsiteX1" fmla="*/ 257994 w 515988"/>
                      <a:gd name="connsiteY1" fmla="*/ 515988 h 515988"/>
                      <a:gd name="connsiteX2" fmla="*/ 0 w 515988"/>
                      <a:gd name="connsiteY2" fmla="*/ 257994 h 515988"/>
                      <a:gd name="connsiteX3" fmla="*/ 257994 w 515988"/>
                      <a:gd name="connsiteY3" fmla="*/ 0 h 515988"/>
                      <a:gd name="connsiteX4" fmla="*/ 515988 w 515988"/>
                      <a:gd name="connsiteY4" fmla="*/ 257994 h 5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988" h="515988">
                        <a:moveTo>
                          <a:pt x="515988" y="257994"/>
                        </a:moveTo>
                        <a:cubicBezTo>
                          <a:pt x="515988" y="400480"/>
                          <a:pt x="400480" y="515988"/>
                          <a:pt x="257994" y="515988"/>
                        </a:cubicBezTo>
                        <a:cubicBezTo>
                          <a:pt x="115508" y="515988"/>
                          <a:pt x="0" y="400480"/>
                          <a:pt x="0" y="257994"/>
                        </a:cubicBezTo>
                        <a:cubicBezTo>
                          <a:pt x="0" y="115508"/>
                          <a:pt x="115508" y="0"/>
                          <a:pt x="257994" y="0"/>
                        </a:cubicBezTo>
                        <a:cubicBezTo>
                          <a:pt x="400480" y="0"/>
                          <a:pt x="515988" y="115508"/>
                          <a:pt x="515988" y="257994"/>
                        </a:cubicBezTo>
                        <a:close/>
                      </a:path>
                    </a:pathLst>
                  </a:custGeom>
                  <a:solidFill>
                    <a:schemeClr val="accent1"/>
                  </a:solidFill>
                  <a:ln w="1104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53C00C4-CFE6-485D-B5B3-4DE8EC9D61F2}"/>
                      </a:ext>
                    </a:extLst>
                  </p:cNvPr>
                  <p:cNvSpPr/>
                  <p:nvPr/>
                </p:nvSpPr>
                <p:spPr>
                  <a:xfrm>
                    <a:off x="4052045" y="2025985"/>
                    <a:ext cx="461185" cy="461185"/>
                  </a:xfrm>
                  <a:custGeom>
                    <a:avLst/>
                    <a:gdLst>
                      <a:gd name="connsiteX0" fmla="*/ 461185 w 461185"/>
                      <a:gd name="connsiteY0" fmla="*/ 230593 h 461185"/>
                      <a:gd name="connsiteX1" fmla="*/ 230593 w 461185"/>
                      <a:gd name="connsiteY1" fmla="*/ 461185 h 461185"/>
                      <a:gd name="connsiteX2" fmla="*/ 0 w 461185"/>
                      <a:gd name="connsiteY2" fmla="*/ 230593 h 461185"/>
                      <a:gd name="connsiteX3" fmla="*/ 230593 w 461185"/>
                      <a:gd name="connsiteY3" fmla="*/ 0 h 461185"/>
                      <a:gd name="connsiteX4" fmla="*/ 461185 w 461185"/>
                      <a:gd name="connsiteY4" fmla="*/ 230593 h 46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185" h="461185">
                        <a:moveTo>
                          <a:pt x="461185" y="230593"/>
                        </a:moveTo>
                        <a:cubicBezTo>
                          <a:pt x="461185" y="357945"/>
                          <a:pt x="357945" y="461185"/>
                          <a:pt x="230593" y="461185"/>
                        </a:cubicBezTo>
                        <a:cubicBezTo>
                          <a:pt x="103240" y="461185"/>
                          <a:pt x="0" y="357945"/>
                          <a:pt x="0" y="230593"/>
                        </a:cubicBezTo>
                        <a:cubicBezTo>
                          <a:pt x="0" y="103240"/>
                          <a:pt x="103240" y="0"/>
                          <a:pt x="230593" y="0"/>
                        </a:cubicBezTo>
                        <a:cubicBezTo>
                          <a:pt x="357945" y="0"/>
                          <a:pt x="461185" y="103240"/>
                          <a:pt x="461185" y="230593"/>
                        </a:cubicBezTo>
                        <a:close/>
                      </a:path>
                    </a:pathLst>
                  </a:custGeom>
                  <a:solidFill>
                    <a:srgbClr val="FFFFFF">
                      <a:alpha val="10000"/>
                    </a:srgbClr>
                  </a:solidFill>
                  <a:ln w="11049" cap="flat">
                    <a:noFill/>
                    <a:prstDash val="solid"/>
                    <a:miter/>
                  </a:ln>
                </p:spPr>
                <p:txBody>
                  <a:bodyPr rtlCol="0" anchor="ctr"/>
                  <a:lstStyle/>
                  <a:p>
                    <a:endParaRPr lang="en-US"/>
                  </a:p>
                </p:txBody>
              </p:sp>
            </p:grpSp>
          </p:grpSp>
          <p:grpSp>
            <p:nvGrpSpPr>
              <p:cNvPr id="173" name="Group 172">
                <a:extLst>
                  <a:ext uri="{FF2B5EF4-FFF2-40B4-BE49-F238E27FC236}">
                    <a16:creationId xmlns:a16="http://schemas.microsoft.com/office/drawing/2014/main" id="{A31F889A-9CA8-4968-B0E3-4AF01FA9DE6D}"/>
                  </a:ext>
                </a:extLst>
              </p:cNvPr>
              <p:cNvGrpSpPr/>
              <p:nvPr/>
            </p:nvGrpSpPr>
            <p:grpSpPr>
              <a:xfrm>
                <a:off x="7576431" y="1769393"/>
                <a:ext cx="771168" cy="771168"/>
                <a:chOff x="7541430" y="1937592"/>
                <a:chExt cx="637969" cy="637969"/>
              </a:xfrm>
            </p:grpSpPr>
            <p:sp>
              <p:nvSpPr>
                <p:cNvPr id="136" name="Freeform: Shape 135">
                  <a:extLst>
                    <a:ext uri="{FF2B5EF4-FFF2-40B4-BE49-F238E27FC236}">
                      <a16:creationId xmlns:a16="http://schemas.microsoft.com/office/drawing/2014/main" id="{4B7737BB-4647-41AC-B2CF-615860C871E5}"/>
                    </a:ext>
                  </a:extLst>
                </p:cNvPr>
                <p:cNvSpPr/>
                <p:nvPr/>
              </p:nvSpPr>
              <p:spPr>
                <a:xfrm>
                  <a:off x="7541430" y="1937592"/>
                  <a:ext cx="637969" cy="637969"/>
                </a:xfrm>
                <a:custGeom>
                  <a:avLst/>
                  <a:gdLst>
                    <a:gd name="connsiteX0" fmla="*/ 637969 w 637969"/>
                    <a:gd name="connsiteY0" fmla="*/ 318985 h 637969"/>
                    <a:gd name="connsiteX1" fmla="*/ 318985 w 637969"/>
                    <a:gd name="connsiteY1" fmla="*/ 637969 h 637969"/>
                    <a:gd name="connsiteX2" fmla="*/ 0 w 637969"/>
                    <a:gd name="connsiteY2" fmla="*/ 318985 h 637969"/>
                    <a:gd name="connsiteX3" fmla="*/ 318985 w 637969"/>
                    <a:gd name="connsiteY3" fmla="*/ 0 h 637969"/>
                    <a:gd name="connsiteX4" fmla="*/ 637969 w 637969"/>
                    <a:gd name="connsiteY4" fmla="*/ 318985 h 637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969" h="637969">
                      <a:moveTo>
                        <a:pt x="637969" y="318985"/>
                      </a:moveTo>
                      <a:cubicBezTo>
                        <a:pt x="637969" y="495155"/>
                        <a:pt x="495155" y="637969"/>
                        <a:pt x="318985" y="637969"/>
                      </a:cubicBezTo>
                      <a:cubicBezTo>
                        <a:pt x="142814" y="637969"/>
                        <a:pt x="0" y="495155"/>
                        <a:pt x="0" y="318985"/>
                      </a:cubicBezTo>
                      <a:cubicBezTo>
                        <a:pt x="0" y="142814"/>
                        <a:pt x="142814" y="0"/>
                        <a:pt x="318985" y="0"/>
                      </a:cubicBezTo>
                      <a:cubicBezTo>
                        <a:pt x="495155" y="0"/>
                        <a:pt x="637969" y="142814"/>
                        <a:pt x="637969" y="318985"/>
                      </a:cubicBezTo>
                      <a:close/>
                    </a:path>
                  </a:pathLst>
                </a:custGeom>
                <a:solidFill>
                  <a:srgbClr val="FFFFFF"/>
                </a:solidFill>
                <a:ln w="11049" cap="flat">
                  <a:noFill/>
                  <a:prstDash val="solid"/>
                  <a:miter/>
                </a:ln>
                <a:effectLst>
                  <a:outerShdw blurRad="25400" dist="12700" dir="2700000" algn="tl" rotWithShape="0">
                    <a:prstClr val="black">
                      <a:alpha val="40000"/>
                    </a:prstClr>
                  </a:outerShdw>
                </a:effectLst>
              </p:spPr>
              <p:txBody>
                <a:bodyPr rtlCol="0" anchor="ctr"/>
                <a:lstStyle/>
                <a:p>
                  <a:endParaRPr lang="en-US"/>
                </a:p>
              </p:txBody>
            </p:sp>
            <p:grpSp>
              <p:nvGrpSpPr>
                <p:cNvPr id="161" name="Group 160">
                  <a:extLst>
                    <a:ext uri="{FF2B5EF4-FFF2-40B4-BE49-F238E27FC236}">
                      <a16:creationId xmlns:a16="http://schemas.microsoft.com/office/drawing/2014/main" id="{ABE1963F-D6BB-41B0-9CDC-3A6ABBF800BE}"/>
                    </a:ext>
                  </a:extLst>
                </p:cNvPr>
                <p:cNvGrpSpPr/>
                <p:nvPr/>
              </p:nvGrpSpPr>
              <p:grpSpPr>
                <a:xfrm>
                  <a:off x="7605977" y="2002139"/>
                  <a:ext cx="508876" cy="508876"/>
                  <a:chOff x="7578196" y="1974358"/>
                  <a:chExt cx="564438" cy="564438"/>
                </a:xfrm>
              </p:grpSpPr>
              <p:sp>
                <p:nvSpPr>
                  <p:cNvPr id="137" name="Freeform: Shape 136">
                    <a:extLst>
                      <a:ext uri="{FF2B5EF4-FFF2-40B4-BE49-F238E27FC236}">
                        <a16:creationId xmlns:a16="http://schemas.microsoft.com/office/drawing/2014/main" id="{BB4CF1DC-595A-4AE5-8FDC-4F485AE45BDB}"/>
                      </a:ext>
                    </a:extLst>
                  </p:cNvPr>
                  <p:cNvSpPr/>
                  <p:nvPr/>
                </p:nvSpPr>
                <p:spPr>
                  <a:xfrm>
                    <a:off x="7578196" y="1974358"/>
                    <a:ext cx="564438" cy="564438"/>
                  </a:xfrm>
                  <a:custGeom>
                    <a:avLst/>
                    <a:gdLst>
                      <a:gd name="connsiteX0" fmla="*/ 529689 w 529689"/>
                      <a:gd name="connsiteY0" fmla="*/ 264845 h 529689"/>
                      <a:gd name="connsiteX1" fmla="*/ 264845 w 529689"/>
                      <a:gd name="connsiteY1" fmla="*/ 529689 h 529689"/>
                      <a:gd name="connsiteX2" fmla="*/ 0 w 529689"/>
                      <a:gd name="connsiteY2" fmla="*/ 264845 h 529689"/>
                      <a:gd name="connsiteX3" fmla="*/ 264845 w 529689"/>
                      <a:gd name="connsiteY3" fmla="*/ 0 h 529689"/>
                      <a:gd name="connsiteX4" fmla="*/ 529689 w 529689"/>
                      <a:gd name="connsiteY4" fmla="*/ 264845 h 52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689" h="529689">
                        <a:moveTo>
                          <a:pt x="529689" y="264845"/>
                        </a:moveTo>
                        <a:cubicBezTo>
                          <a:pt x="529689" y="411114"/>
                          <a:pt x="411114" y="529689"/>
                          <a:pt x="264845" y="529689"/>
                        </a:cubicBezTo>
                        <a:cubicBezTo>
                          <a:pt x="118575" y="529689"/>
                          <a:pt x="0" y="411114"/>
                          <a:pt x="0" y="264845"/>
                        </a:cubicBezTo>
                        <a:cubicBezTo>
                          <a:pt x="0" y="118575"/>
                          <a:pt x="118575" y="0"/>
                          <a:pt x="264845" y="0"/>
                        </a:cubicBezTo>
                        <a:cubicBezTo>
                          <a:pt x="411114" y="0"/>
                          <a:pt x="529689" y="118575"/>
                          <a:pt x="529689" y="264845"/>
                        </a:cubicBezTo>
                        <a:close/>
                      </a:path>
                    </a:pathLst>
                  </a:custGeom>
                  <a:solidFill>
                    <a:schemeClr val="accent2">
                      <a:lumMod val="75000"/>
                    </a:schemeClr>
                  </a:solidFill>
                  <a:ln w="11049"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B575163-C705-4347-BC3C-07A1D1FB41AA}"/>
                      </a:ext>
                    </a:extLst>
                  </p:cNvPr>
                  <p:cNvSpPr/>
                  <p:nvPr/>
                </p:nvSpPr>
                <p:spPr>
                  <a:xfrm>
                    <a:off x="7602420" y="1998582"/>
                    <a:ext cx="515988" cy="515988"/>
                  </a:xfrm>
                  <a:custGeom>
                    <a:avLst/>
                    <a:gdLst>
                      <a:gd name="connsiteX0" fmla="*/ 515988 w 515988"/>
                      <a:gd name="connsiteY0" fmla="*/ 257994 h 515988"/>
                      <a:gd name="connsiteX1" fmla="*/ 257994 w 515988"/>
                      <a:gd name="connsiteY1" fmla="*/ 515988 h 515988"/>
                      <a:gd name="connsiteX2" fmla="*/ 0 w 515988"/>
                      <a:gd name="connsiteY2" fmla="*/ 257994 h 515988"/>
                      <a:gd name="connsiteX3" fmla="*/ 257994 w 515988"/>
                      <a:gd name="connsiteY3" fmla="*/ 0 h 515988"/>
                      <a:gd name="connsiteX4" fmla="*/ 515988 w 515988"/>
                      <a:gd name="connsiteY4" fmla="*/ 257994 h 5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988" h="515988">
                        <a:moveTo>
                          <a:pt x="515988" y="257994"/>
                        </a:moveTo>
                        <a:cubicBezTo>
                          <a:pt x="515988" y="400480"/>
                          <a:pt x="400480" y="515988"/>
                          <a:pt x="257994" y="515988"/>
                        </a:cubicBezTo>
                        <a:cubicBezTo>
                          <a:pt x="115508" y="515988"/>
                          <a:pt x="0" y="400480"/>
                          <a:pt x="0" y="257994"/>
                        </a:cubicBezTo>
                        <a:cubicBezTo>
                          <a:pt x="0" y="115508"/>
                          <a:pt x="115508" y="0"/>
                          <a:pt x="257994" y="0"/>
                        </a:cubicBezTo>
                        <a:cubicBezTo>
                          <a:pt x="400480" y="0"/>
                          <a:pt x="515988" y="115508"/>
                          <a:pt x="515988" y="257994"/>
                        </a:cubicBezTo>
                        <a:close/>
                      </a:path>
                    </a:pathLst>
                  </a:custGeom>
                  <a:solidFill>
                    <a:schemeClr val="accent2"/>
                  </a:solidFill>
                  <a:ln w="11049"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81C0F55-FD43-4A0D-AFCB-16E17DCD9F61}"/>
                      </a:ext>
                    </a:extLst>
                  </p:cNvPr>
                  <p:cNvSpPr/>
                  <p:nvPr/>
                </p:nvSpPr>
                <p:spPr>
                  <a:xfrm>
                    <a:off x="7629822" y="2025984"/>
                    <a:ext cx="461185" cy="461185"/>
                  </a:xfrm>
                  <a:custGeom>
                    <a:avLst/>
                    <a:gdLst>
                      <a:gd name="connsiteX0" fmla="*/ 461185 w 461185"/>
                      <a:gd name="connsiteY0" fmla="*/ 230593 h 461185"/>
                      <a:gd name="connsiteX1" fmla="*/ 230593 w 461185"/>
                      <a:gd name="connsiteY1" fmla="*/ 461185 h 461185"/>
                      <a:gd name="connsiteX2" fmla="*/ 0 w 461185"/>
                      <a:gd name="connsiteY2" fmla="*/ 230593 h 461185"/>
                      <a:gd name="connsiteX3" fmla="*/ 230593 w 461185"/>
                      <a:gd name="connsiteY3" fmla="*/ 0 h 461185"/>
                      <a:gd name="connsiteX4" fmla="*/ 461185 w 461185"/>
                      <a:gd name="connsiteY4" fmla="*/ 230593 h 46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185" h="461185">
                        <a:moveTo>
                          <a:pt x="461185" y="230593"/>
                        </a:moveTo>
                        <a:cubicBezTo>
                          <a:pt x="461185" y="357945"/>
                          <a:pt x="357945" y="461185"/>
                          <a:pt x="230593" y="461185"/>
                        </a:cubicBezTo>
                        <a:cubicBezTo>
                          <a:pt x="103240" y="461185"/>
                          <a:pt x="0" y="357945"/>
                          <a:pt x="0" y="230593"/>
                        </a:cubicBezTo>
                        <a:cubicBezTo>
                          <a:pt x="0" y="103240"/>
                          <a:pt x="103240" y="0"/>
                          <a:pt x="230593" y="0"/>
                        </a:cubicBezTo>
                        <a:cubicBezTo>
                          <a:pt x="357945" y="0"/>
                          <a:pt x="461185" y="103240"/>
                          <a:pt x="461185" y="230593"/>
                        </a:cubicBezTo>
                        <a:close/>
                      </a:path>
                    </a:pathLst>
                  </a:custGeom>
                  <a:solidFill>
                    <a:srgbClr val="FFFFFF">
                      <a:alpha val="10000"/>
                    </a:srgbClr>
                  </a:solidFill>
                  <a:ln w="11049" cap="flat">
                    <a:noFill/>
                    <a:prstDash val="solid"/>
                    <a:miter/>
                  </a:ln>
                </p:spPr>
                <p:txBody>
                  <a:bodyPr rtlCol="0" anchor="ctr"/>
                  <a:lstStyle/>
                  <a:p>
                    <a:endParaRPr lang="en-US"/>
                  </a:p>
                </p:txBody>
              </p:sp>
            </p:grpSp>
          </p:grpSp>
          <p:grpSp>
            <p:nvGrpSpPr>
              <p:cNvPr id="172" name="Group 171">
                <a:extLst>
                  <a:ext uri="{FF2B5EF4-FFF2-40B4-BE49-F238E27FC236}">
                    <a16:creationId xmlns:a16="http://schemas.microsoft.com/office/drawing/2014/main" id="{C3C47EE2-2AC2-44F8-A473-54B020DCCE1E}"/>
                  </a:ext>
                </a:extLst>
              </p:cNvPr>
              <p:cNvGrpSpPr/>
              <p:nvPr/>
            </p:nvGrpSpPr>
            <p:grpSpPr>
              <a:xfrm>
                <a:off x="7567472" y="5550259"/>
                <a:ext cx="771168" cy="771168"/>
                <a:chOff x="7532471" y="5515258"/>
                <a:chExt cx="637969" cy="637969"/>
              </a:xfrm>
            </p:grpSpPr>
            <p:sp>
              <p:nvSpPr>
                <p:cNvPr id="146" name="Freeform: Shape 145">
                  <a:extLst>
                    <a:ext uri="{FF2B5EF4-FFF2-40B4-BE49-F238E27FC236}">
                      <a16:creationId xmlns:a16="http://schemas.microsoft.com/office/drawing/2014/main" id="{A126921F-CFF3-424A-B630-5934704B32B4}"/>
                    </a:ext>
                  </a:extLst>
                </p:cNvPr>
                <p:cNvSpPr/>
                <p:nvPr/>
              </p:nvSpPr>
              <p:spPr>
                <a:xfrm>
                  <a:off x="7532471" y="5515258"/>
                  <a:ext cx="637969" cy="637969"/>
                </a:xfrm>
                <a:custGeom>
                  <a:avLst/>
                  <a:gdLst>
                    <a:gd name="connsiteX0" fmla="*/ 637969 w 637969"/>
                    <a:gd name="connsiteY0" fmla="*/ 318985 h 637969"/>
                    <a:gd name="connsiteX1" fmla="*/ 318985 w 637969"/>
                    <a:gd name="connsiteY1" fmla="*/ 637969 h 637969"/>
                    <a:gd name="connsiteX2" fmla="*/ 0 w 637969"/>
                    <a:gd name="connsiteY2" fmla="*/ 318985 h 637969"/>
                    <a:gd name="connsiteX3" fmla="*/ 318985 w 637969"/>
                    <a:gd name="connsiteY3" fmla="*/ 0 h 637969"/>
                    <a:gd name="connsiteX4" fmla="*/ 637969 w 637969"/>
                    <a:gd name="connsiteY4" fmla="*/ 318985 h 637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969" h="637969">
                      <a:moveTo>
                        <a:pt x="637969" y="318985"/>
                      </a:moveTo>
                      <a:cubicBezTo>
                        <a:pt x="637969" y="495155"/>
                        <a:pt x="495155" y="637969"/>
                        <a:pt x="318985" y="637969"/>
                      </a:cubicBezTo>
                      <a:cubicBezTo>
                        <a:pt x="142814" y="637969"/>
                        <a:pt x="0" y="495155"/>
                        <a:pt x="0" y="318985"/>
                      </a:cubicBezTo>
                      <a:cubicBezTo>
                        <a:pt x="0" y="142814"/>
                        <a:pt x="142814" y="0"/>
                        <a:pt x="318985" y="0"/>
                      </a:cubicBezTo>
                      <a:cubicBezTo>
                        <a:pt x="495155" y="0"/>
                        <a:pt x="637969" y="142814"/>
                        <a:pt x="637969" y="318985"/>
                      </a:cubicBezTo>
                      <a:close/>
                    </a:path>
                  </a:pathLst>
                </a:custGeom>
                <a:solidFill>
                  <a:srgbClr val="FFFFFF"/>
                </a:solidFill>
                <a:ln w="11049" cap="flat">
                  <a:noFill/>
                  <a:prstDash val="solid"/>
                  <a:miter/>
                </a:ln>
                <a:effectLst>
                  <a:outerShdw blurRad="25400" dist="12700" dir="2700000" algn="tl" rotWithShape="0">
                    <a:prstClr val="black">
                      <a:alpha val="40000"/>
                    </a:prstClr>
                  </a:outerShdw>
                </a:effectLst>
              </p:spPr>
              <p:txBody>
                <a:bodyPr rtlCol="0" anchor="ctr"/>
                <a:lstStyle/>
                <a:p>
                  <a:endParaRPr lang="en-US"/>
                </a:p>
              </p:txBody>
            </p:sp>
            <p:grpSp>
              <p:nvGrpSpPr>
                <p:cNvPr id="163" name="Group 162">
                  <a:extLst>
                    <a:ext uri="{FF2B5EF4-FFF2-40B4-BE49-F238E27FC236}">
                      <a16:creationId xmlns:a16="http://schemas.microsoft.com/office/drawing/2014/main" id="{FF6189B4-4673-4DC0-A7A3-D724BBD6687D}"/>
                    </a:ext>
                  </a:extLst>
                </p:cNvPr>
                <p:cNvGrpSpPr/>
                <p:nvPr/>
              </p:nvGrpSpPr>
              <p:grpSpPr>
                <a:xfrm>
                  <a:off x="7597018" y="5579805"/>
                  <a:ext cx="508876" cy="508876"/>
                  <a:chOff x="7569237" y="5552024"/>
                  <a:chExt cx="564438" cy="564438"/>
                </a:xfrm>
              </p:grpSpPr>
              <p:sp>
                <p:nvSpPr>
                  <p:cNvPr id="147" name="Freeform: Shape 146">
                    <a:extLst>
                      <a:ext uri="{FF2B5EF4-FFF2-40B4-BE49-F238E27FC236}">
                        <a16:creationId xmlns:a16="http://schemas.microsoft.com/office/drawing/2014/main" id="{0A2BFC9B-3794-4BBA-A83E-E422114D2BFF}"/>
                      </a:ext>
                    </a:extLst>
                  </p:cNvPr>
                  <p:cNvSpPr/>
                  <p:nvPr/>
                </p:nvSpPr>
                <p:spPr>
                  <a:xfrm>
                    <a:off x="7569237" y="5552024"/>
                    <a:ext cx="564438" cy="564438"/>
                  </a:xfrm>
                  <a:custGeom>
                    <a:avLst/>
                    <a:gdLst>
                      <a:gd name="connsiteX0" fmla="*/ 529689 w 529689"/>
                      <a:gd name="connsiteY0" fmla="*/ 264845 h 529689"/>
                      <a:gd name="connsiteX1" fmla="*/ 264845 w 529689"/>
                      <a:gd name="connsiteY1" fmla="*/ 529689 h 529689"/>
                      <a:gd name="connsiteX2" fmla="*/ 0 w 529689"/>
                      <a:gd name="connsiteY2" fmla="*/ 264845 h 529689"/>
                      <a:gd name="connsiteX3" fmla="*/ 264845 w 529689"/>
                      <a:gd name="connsiteY3" fmla="*/ 0 h 529689"/>
                      <a:gd name="connsiteX4" fmla="*/ 529689 w 529689"/>
                      <a:gd name="connsiteY4" fmla="*/ 264845 h 52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689" h="529689">
                        <a:moveTo>
                          <a:pt x="529689" y="264845"/>
                        </a:moveTo>
                        <a:cubicBezTo>
                          <a:pt x="529689" y="411114"/>
                          <a:pt x="411114" y="529689"/>
                          <a:pt x="264845" y="529689"/>
                        </a:cubicBezTo>
                        <a:cubicBezTo>
                          <a:pt x="118575" y="529689"/>
                          <a:pt x="0" y="411114"/>
                          <a:pt x="0" y="264845"/>
                        </a:cubicBezTo>
                        <a:cubicBezTo>
                          <a:pt x="0" y="118575"/>
                          <a:pt x="118575" y="0"/>
                          <a:pt x="264845" y="0"/>
                        </a:cubicBezTo>
                        <a:cubicBezTo>
                          <a:pt x="411114" y="0"/>
                          <a:pt x="529689" y="118575"/>
                          <a:pt x="529689" y="264845"/>
                        </a:cubicBezTo>
                        <a:close/>
                      </a:path>
                    </a:pathLst>
                  </a:custGeom>
                  <a:solidFill>
                    <a:schemeClr val="accent3">
                      <a:lumMod val="75000"/>
                    </a:schemeClr>
                  </a:solidFill>
                  <a:ln w="11049"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18285A6-44E1-4C46-BCC0-D6E57889BA30}"/>
                      </a:ext>
                    </a:extLst>
                  </p:cNvPr>
                  <p:cNvSpPr/>
                  <p:nvPr/>
                </p:nvSpPr>
                <p:spPr>
                  <a:xfrm>
                    <a:off x="7593461" y="5576248"/>
                    <a:ext cx="515988" cy="515988"/>
                  </a:xfrm>
                  <a:custGeom>
                    <a:avLst/>
                    <a:gdLst>
                      <a:gd name="connsiteX0" fmla="*/ 515988 w 515988"/>
                      <a:gd name="connsiteY0" fmla="*/ 257994 h 515988"/>
                      <a:gd name="connsiteX1" fmla="*/ 257994 w 515988"/>
                      <a:gd name="connsiteY1" fmla="*/ 515988 h 515988"/>
                      <a:gd name="connsiteX2" fmla="*/ 0 w 515988"/>
                      <a:gd name="connsiteY2" fmla="*/ 257994 h 515988"/>
                      <a:gd name="connsiteX3" fmla="*/ 257994 w 515988"/>
                      <a:gd name="connsiteY3" fmla="*/ 0 h 515988"/>
                      <a:gd name="connsiteX4" fmla="*/ 515988 w 515988"/>
                      <a:gd name="connsiteY4" fmla="*/ 257994 h 5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988" h="515988">
                        <a:moveTo>
                          <a:pt x="515988" y="257994"/>
                        </a:moveTo>
                        <a:cubicBezTo>
                          <a:pt x="515988" y="400480"/>
                          <a:pt x="400480" y="515988"/>
                          <a:pt x="257994" y="515988"/>
                        </a:cubicBezTo>
                        <a:cubicBezTo>
                          <a:pt x="115508" y="515988"/>
                          <a:pt x="0" y="400480"/>
                          <a:pt x="0" y="257994"/>
                        </a:cubicBezTo>
                        <a:cubicBezTo>
                          <a:pt x="0" y="115508"/>
                          <a:pt x="115508" y="0"/>
                          <a:pt x="257994" y="0"/>
                        </a:cubicBezTo>
                        <a:cubicBezTo>
                          <a:pt x="400480" y="0"/>
                          <a:pt x="515988" y="115508"/>
                          <a:pt x="515988" y="257994"/>
                        </a:cubicBezTo>
                        <a:close/>
                      </a:path>
                    </a:pathLst>
                  </a:custGeom>
                  <a:solidFill>
                    <a:schemeClr val="accent3"/>
                  </a:solidFill>
                  <a:ln w="11049"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F183BBD-A15A-40C2-94C0-FBE15C351ADA}"/>
                      </a:ext>
                    </a:extLst>
                  </p:cNvPr>
                  <p:cNvSpPr/>
                  <p:nvPr/>
                </p:nvSpPr>
                <p:spPr>
                  <a:xfrm>
                    <a:off x="7620863" y="5603650"/>
                    <a:ext cx="461185" cy="461185"/>
                  </a:xfrm>
                  <a:custGeom>
                    <a:avLst/>
                    <a:gdLst>
                      <a:gd name="connsiteX0" fmla="*/ 461185 w 461185"/>
                      <a:gd name="connsiteY0" fmla="*/ 230593 h 461185"/>
                      <a:gd name="connsiteX1" fmla="*/ 230593 w 461185"/>
                      <a:gd name="connsiteY1" fmla="*/ 461185 h 461185"/>
                      <a:gd name="connsiteX2" fmla="*/ 0 w 461185"/>
                      <a:gd name="connsiteY2" fmla="*/ 230593 h 461185"/>
                      <a:gd name="connsiteX3" fmla="*/ 230593 w 461185"/>
                      <a:gd name="connsiteY3" fmla="*/ 0 h 461185"/>
                      <a:gd name="connsiteX4" fmla="*/ 461185 w 461185"/>
                      <a:gd name="connsiteY4" fmla="*/ 230593 h 46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185" h="461185">
                        <a:moveTo>
                          <a:pt x="461185" y="230593"/>
                        </a:moveTo>
                        <a:cubicBezTo>
                          <a:pt x="461185" y="357945"/>
                          <a:pt x="357945" y="461185"/>
                          <a:pt x="230593" y="461185"/>
                        </a:cubicBezTo>
                        <a:cubicBezTo>
                          <a:pt x="103240" y="461185"/>
                          <a:pt x="0" y="357945"/>
                          <a:pt x="0" y="230593"/>
                        </a:cubicBezTo>
                        <a:cubicBezTo>
                          <a:pt x="0" y="103240"/>
                          <a:pt x="103240" y="0"/>
                          <a:pt x="230593" y="0"/>
                        </a:cubicBezTo>
                        <a:cubicBezTo>
                          <a:pt x="357945" y="0"/>
                          <a:pt x="461185" y="103240"/>
                          <a:pt x="461185" y="230593"/>
                        </a:cubicBezTo>
                        <a:close/>
                      </a:path>
                    </a:pathLst>
                  </a:custGeom>
                  <a:solidFill>
                    <a:srgbClr val="FFFFFF">
                      <a:alpha val="10000"/>
                    </a:srgbClr>
                  </a:solidFill>
                  <a:ln w="11049" cap="flat">
                    <a:noFill/>
                    <a:prstDash val="solid"/>
                    <a:miter/>
                  </a:ln>
                </p:spPr>
                <p:txBody>
                  <a:bodyPr rtlCol="0" anchor="ctr"/>
                  <a:lstStyle/>
                  <a:p>
                    <a:endParaRPr lang="en-US"/>
                  </a:p>
                </p:txBody>
              </p:sp>
            </p:grpSp>
          </p:grpSp>
          <p:grpSp>
            <p:nvGrpSpPr>
              <p:cNvPr id="170" name="Group 169">
                <a:extLst>
                  <a:ext uri="{FF2B5EF4-FFF2-40B4-BE49-F238E27FC236}">
                    <a16:creationId xmlns:a16="http://schemas.microsoft.com/office/drawing/2014/main" id="{42CB3B5D-0F29-4EB7-8FF8-FE17BD47276F}"/>
                  </a:ext>
                </a:extLst>
              </p:cNvPr>
              <p:cNvGrpSpPr/>
              <p:nvPr/>
            </p:nvGrpSpPr>
            <p:grpSpPr>
              <a:xfrm>
                <a:off x="3795453" y="5550258"/>
                <a:ext cx="771168" cy="771168"/>
                <a:chOff x="3963652" y="5515257"/>
                <a:chExt cx="637969" cy="637969"/>
              </a:xfrm>
            </p:grpSpPr>
            <p:sp>
              <p:nvSpPr>
                <p:cNvPr id="156" name="Freeform: Shape 155">
                  <a:extLst>
                    <a:ext uri="{FF2B5EF4-FFF2-40B4-BE49-F238E27FC236}">
                      <a16:creationId xmlns:a16="http://schemas.microsoft.com/office/drawing/2014/main" id="{98F227F2-D91D-466D-B437-6DE5FB38B3BC}"/>
                    </a:ext>
                  </a:extLst>
                </p:cNvPr>
                <p:cNvSpPr/>
                <p:nvPr/>
              </p:nvSpPr>
              <p:spPr>
                <a:xfrm>
                  <a:off x="3963652" y="5515257"/>
                  <a:ext cx="637969" cy="637969"/>
                </a:xfrm>
                <a:custGeom>
                  <a:avLst/>
                  <a:gdLst>
                    <a:gd name="connsiteX0" fmla="*/ 637969 w 637969"/>
                    <a:gd name="connsiteY0" fmla="*/ 318985 h 637969"/>
                    <a:gd name="connsiteX1" fmla="*/ 318985 w 637969"/>
                    <a:gd name="connsiteY1" fmla="*/ 637969 h 637969"/>
                    <a:gd name="connsiteX2" fmla="*/ 0 w 637969"/>
                    <a:gd name="connsiteY2" fmla="*/ 318985 h 637969"/>
                    <a:gd name="connsiteX3" fmla="*/ 318985 w 637969"/>
                    <a:gd name="connsiteY3" fmla="*/ 0 h 637969"/>
                    <a:gd name="connsiteX4" fmla="*/ 637969 w 637969"/>
                    <a:gd name="connsiteY4" fmla="*/ 318985 h 637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969" h="637969">
                      <a:moveTo>
                        <a:pt x="637969" y="318985"/>
                      </a:moveTo>
                      <a:cubicBezTo>
                        <a:pt x="637969" y="495155"/>
                        <a:pt x="495155" y="637969"/>
                        <a:pt x="318985" y="637969"/>
                      </a:cubicBezTo>
                      <a:cubicBezTo>
                        <a:pt x="142814" y="637969"/>
                        <a:pt x="0" y="495155"/>
                        <a:pt x="0" y="318985"/>
                      </a:cubicBezTo>
                      <a:cubicBezTo>
                        <a:pt x="0" y="142814"/>
                        <a:pt x="142814" y="0"/>
                        <a:pt x="318985" y="0"/>
                      </a:cubicBezTo>
                      <a:cubicBezTo>
                        <a:pt x="495155" y="0"/>
                        <a:pt x="637969" y="142814"/>
                        <a:pt x="637969" y="318985"/>
                      </a:cubicBezTo>
                      <a:close/>
                    </a:path>
                  </a:pathLst>
                </a:custGeom>
                <a:solidFill>
                  <a:srgbClr val="FFFFFF"/>
                </a:solidFill>
                <a:ln w="11049" cap="flat">
                  <a:noFill/>
                  <a:prstDash val="solid"/>
                  <a:miter/>
                </a:ln>
                <a:effectLst>
                  <a:outerShdw blurRad="25400" dist="12700" dir="2700000" algn="tl" rotWithShape="0">
                    <a:prstClr val="black">
                      <a:alpha val="40000"/>
                    </a:prstClr>
                  </a:outerShdw>
                </a:effectLst>
              </p:spPr>
              <p:txBody>
                <a:bodyPr rtlCol="0" anchor="ctr"/>
                <a:lstStyle/>
                <a:p>
                  <a:endParaRPr lang="en-US"/>
                </a:p>
              </p:txBody>
            </p:sp>
            <p:grpSp>
              <p:nvGrpSpPr>
                <p:cNvPr id="162" name="Group 161">
                  <a:extLst>
                    <a:ext uri="{FF2B5EF4-FFF2-40B4-BE49-F238E27FC236}">
                      <a16:creationId xmlns:a16="http://schemas.microsoft.com/office/drawing/2014/main" id="{13923245-20CC-4A23-8221-4ADC40AD71FB}"/>
                    </a:ext>
                  </a:extLst>
                </p:cNvPr>
                <p:cNvGrpSpPr/>
                <p:nvPr/>
              </p:nvGrpSpPr>
              <p:grpSpPr>
                <a:xfrm>
                  <a:off x="4028199" y="5579804"/>
                  <a:ext cx="508876" cy="508876"/>
                  <a:chOff x="4000418" y="5552023"/>
                  <a:chExt cx="564438" cy="564438"/>
                </a:xfrm>
              </p:grpSpPr>
              <p:sp>
                <p:nvSpPr>
                  <p:cNvPr id="157" name="Freeform: Shape 156">
                    <a:extLst>
                      <a:ext uri="{FF2B5EF4-FFF2-40B4-BE49-F238E27FC236}">
                        <a16:creationId xmlns:a16="http://schemas.microsoft.com/office/drawing/2014/main" id="{41AB0820-20DA-4DFF-BB02-C441EC594225}"/>
                      </a:ext>
                    </a:extLst>
                  </p:cNvPr>
                  <p:cNvSpPr/>
                  <p:nvPr/>
                </p:nvSpPr>
                <p:spPr>
                  <a:xfrm>
                    <a:off x="4000418" y="5552023"/>
                    <a:ext cx="564438" cy="564438"/>
                  </a:xfrm>
                  <a:custGeom>
                    <a:avLst/>
                    <a:gdLst>
                      <a:gd name="connsiteX0" fmla="*/ 529689 w 529689"/>
                      <a:gd name="connsiteY0" fmla="*/ 264845 h 529689"/>
                      <a:gd name="connsiteX1" fmla="*/ 264845 w 529689"/>
                      <a:gd name="connsiteY1" fmla="*/ 529689 h 529689"/>
                      <a:gd name="connsiteX2" fmla="*/ 0 w 529689"/>
                      <a:gd name="connsiteY2" fmla="*/ 264845 h 529689"/>
                      <a:gd name="connsiteX3" fmla="*/ 264845 w 529689"/>
                      <a:gd name="connsiteY3" fmla="*/ 0 h 529689"/>
                      <a:gd name="connsiteX4" fmla="*/ 529689 w 529689"/>
                      <a:gd name="connsiteY4" fmla="*/ 264845 h 52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689" h="529689">
                        <a:moveTo>
                          <a:pt x="529689" y="264845"/>
                        </a:moveTo>
                        <a:cubicBezTo>
                          <a:pt x="529689" y="411114"/>
                          <a:pt x="411114" y="529689"/>
                          <a:pt x="264845" y="529689"/>
                        </a:cubicBezTo>
                        <a:cubicBezTo>
                          <a:pt x="118575" y="529689"/>
                          <a:pt x="0" y="411114"/>
                          <a:pt x="0" y="264845"/>
                        </a:cubicBezTo>
                        <a:cubicBezTo>
                          <a:pt x="0" y="118575"/>
                          <a:pt x="118575" y="0"/>
                          <a:pt x="264845" y="0"/>
                        </a:cubicBezTo>
                        <a:cubicBezTo>
                          <a:pt x="411114" y="0"/>
                          <a:pt x="529689" y="118575"/>
                          <a:pt x="529689" y="264845"/>
                        </a:cubicBezTo>
                        <a:close/>
                      </a:path>
                    </a:pathLst>
                  </a:custGeom>
                  <a:solidFill>
                    <a:schemeClr val="accent4">
                      <a:lumMod val="75000"/>
                    </a:schemeClr>
                  </a:solidFill>
                  <a:ln w="11049"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044294C-03BA-4E36-B568-75918DD4A32E}"/>
                      </a:ext>
                    </a:extLst>
                  </p:cNvPr>
                  <p:cNvSpPr/>
                  <p:nvPr/>
                </p:nvSpPr>
                <p:spPr>
                  <a:xfrm>
                    <a:off x="4024642" y="5576247"/>
                    <a:ext cx="515988" cy="515988"/>
                  </a:xfrm>
                  <a:custGeom>
                    <a:avLst/>
                    <a:gdLst>
                      <a:gd name="connsiteX0" fmla="*/ 515988 w 515988"/>
                      <a:gd name="connsiteY0" fmla="*/ 257994 h 515988"/>
                      <a:gd name="connsiteX1" fmla="*/ 257994 w 515988"/>
                      <a:gd name="connsiteY1" fmla="*/ 515988 h 515988"/>
                      <a:gd name="connsiteX2" fmla="*/ 0 w 515988"/>
                      <a:gd name="connsiteY2" fmla="*/ 257994 h 515988"/>
                      <a:gd name="connsiteX3" fmla="*/ 257994 w 515988"/>
                      <a:gd name="connsiteY3" fmla="*/ 0 h 515988"/>
                      <a:gd name="connsiteX4" fmla="*/ 515988 w 515988"/>
                      <a:gd name="connsiteY4" fmla="*/ 257994 h 5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988" h="515988">
                        <a:moveTo>
                          <a:pt x="515988" y="257994"/>
                        </a:moveTo>
                        <a:cubicBezTo>
                          <a:pt x="515988" y="400480"/>
                          <a:pt x="400480" y="515988"/>
                          <a:pt x="257994" y="515988"/>
                        </a:cubicBezTo>
                        <a:cubicBezTo>
                          <a:pt x="115508" y="515988"/>
                          <a:pt x="0" y="400480"/>
                          <a:pt x="0" y="257994"/>
                        </a:cubicBezTo>
                        <a:cubicBezTo>
                          <a:pt x="0" y="115508"/>
                          <a:pt x="115508" y="0"/>
                          <a:pt x="257994" y="0"/>
                        </a:cubicBezTo>
                        <a:cubicBezTo>
                          <a:pt x="400480" y="0"/>
                          <a:pt x="515988" y="115508"/>
                          <a:pt x="515988" y="257994"/>
                        </a:cubicBezTo>
                        <a:close/>
                      </a:path>
                    </a:pathLst>
                  </a:custGeom>
                  <a:solidFill>
                    <a:schemeClr val="accent4"/>
                  </a:solidFill>
                  <a:ln w="11049"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B3B5615-D344-4883-8898-6D3DD8C6B2D0}"/>
                      </a:ext>
                    </a:extLst>
                  </p:cNvPr>
                  <p:cNvSpPr/>
                  <p:nvPr/>
                </p:nvSpPr>
                <p:spPr>
                  <a:xfrm>
                    <a:off x="4052044" y="5603649"/>
                    <a:ext cx="461185" cy="461185"/>
                  </a:xfrm>
                  <a:custGeom>
                    <a:avLst/>
                    <a:gdLst>
                      <a:gd name="connsiteX0" fmla="*/ 461185 w 461185"/>
                      <a:gd name="connsiteY0" fmla="*/ 230593 h 461185"/>
                      <a:gd name="connsiteX1" fmla="*/ 230593 w 461185"/>
                      <a:gd name="connsiteY1" fmla="*/ 461185 h 461185"/>
                      <a:gd name="connsiteX2" fmla="*/ 0 w 461185"/>
                      <a:gd name="connsiteY2" fmla="*/ 230593 h 461185"/>
                      <a:gd name="connsiteX3" fmla="*/ 230593 w 461185"/>
                      <a:gd name="connsiteY3" fmla="*/ 0 h 461185"/>
                      <a:gd name="connsiteX4" fmla="*/ 461185 w 461185"/>
                      <a:gd name="connsiteY4" fmla="*/ 230593 h 461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185" h="461185">
                        <a:moveTo>
                          <a:pt x="461185" y="230593"/>
                        </a:moveTo>
                        <a:cubicBezTo>
                          <a:pt x="461185" y="357945"/>
                          <a:pt x="357945" y="461185"/>
                          <a:pt x="230593" y="461185"/>
                        </a:cubicBezTo>
                        <a:cubicBezTo>
                          <a:pt x="103240" y="461185"/>
                          <a:pt x="0" y="357945"/>
                          <a:pt x="0" y="230593"/>
                        </a:cubicBezTo>
                        <a:cubicBezTo>
                          <a:pt x="0" y="103240"/>
                          <a:pt x="103240" y="0"/>
                          <a:pt x="230593" y="0"/>
                        </a:cubicBezTo>
                        <a:cubicBezTo>
                          <a:pt x="357945" y="0"/>
                          <a:pt x="461185" y="103240"/>
                          <a:pt x="461185" y="230593"/>
                        </a:cubicBezTo>
                        <a:close/>
                      </a:path>
                    </a:pathLst>
                  </a:custGeom>
                  <a:solidFill>
                    <a:srgbClr val="FFFFFF">
                      <a:alpha val="10000"/>
                    </a:srgbClr>
                  </a:solidFill>
                  <a:ln w="11049" cap="flat">
                    <a:noFill/>
                    <a:prstDash val="solid"/>
                    <a:miter/>
                  </a:ln>
                </p:spPr>
                <p:txBody>
                  <a:bodyPr rtlCol="0" anchor="ctr"/>
                  <a:lstStyle/>
                  <a:p>
                    <a:endParaRPr lang="en-US"/>
                  </a:p>
                </p:txBody>
              </p:sp>
            </p:grpSp>
          </p:grpSp>
        </p:grpSp>
        <p:sp>
          <p:nvSpPr>
            <p:cNvPr id="179" name="TextBox 178">
              <a:extLst>
                <a:ext uri="{FF2B5EF4-FFF2-40B4-BE49-F238E27FC236}">
                  <a16:creationId xmlns:a16="http://schemas.microsoft.com/office/drawing/2014/main" id="{D423A13A-7992-4434-B165-75BA4AB85055}"/>
                </a:ext>
              </a:extLst>
            </p:cNvPr>
            <p:cNvSpPr txBox="1"/>
            <p:nvPr/>
          </p:nvSpPr>
          <p:spPr>
            <a:xfrm>
              <a:off x="5370841" y="3891522"/>
              <a:ext cx="1401370" cy="307777"/>
            </a:xfrm>
            <a:prstGeom prst="rect">
              <a:avLst/>
            </a:prstGeom>
            <a:noFill/>
          </p:spPr>
          <p:txBody>
            <a:bodyPr wrap="square" rtlCol="0" anchor="ctr">
              <a:spAutoFit/>
            </a:bodyPr>
            <a:lstStyle/>
            <a:p>
              <a:pPr algn="ctr"/>
              <a:r>
                <a:rPr lang="en-US" sz="1400" b="1" dirty="0">
                  <a:latin typeface="Roboto" panose="02000000000000000000" pitchFamily="2" charset="0"/>
                  <a:ea typeface="Roboto" panose="02000000000000000000" pitchFamily="2" charset="0"/>
                </a:rPr>
                <a:t>Company</a:t>
              </a:r>
              <a:endParaRPr lang="en-US" sz="1100" dirty="0">
                <a:latin typeface="Roboto" panose="02000000000000000000" pitchFamily="2" charset="0"/>
                <a:ea typeface="Roboto" panose="02000000000000000000" pitchFamily="2" charset="0"/>
              </a:endParaRPr>
            </a:p>
          </p:txBody>
        </p:sp>
        <p:grpSp>
          <p:nvGrpSpPr>
            <p:cNvPr id="199" name="Group 198">
              <a:extLst>
                <a:ext uri="{FF2B5EF4-FFF2-40B4-BE49-F238E27FC236}">
                  <a16:creationId xmlns:a16="http://schemas.microsoft.com/office/drawing/2014/main" id="{BA688D9E-911A-45D0-B681-6CE388753B45}"/>
                </a:ext>
              </a:extLst>
            </p:cNvPr>
            <p:cNvGrpSpPr/>
            <p:nvPr/>
          </p:nvGrpSpPr>
          <p:grpSpPr>
            <a:xfrm>
              <a:off x="4146773" y="2128973"/>
              <a:ext cx="3931674" cy="3862659"/>
              <a:chOff x="4146773" y="2136126"/>
              <a:chExt cx="3931674" cy="3862659"/>
            </a:xfrm>
          </p:grpSpPr>
          <p:grpSp>
            <p:nvGrpSpPr>
              <p:cNvPr id="198" name="Group 197">
                <a:extLst>
                  <a:ext uri="{FF2B5EF4-FFF2-40B4-BE49-F238E27FC236}">
                    <a16:creationId xmlns:a16="http://schemas.microsoft.com/office/drawing/2014/main" id="{A2A7D399-8893-45A9-B00F-4A70FEFFD121}"/>
                  </a:ext>
                </a:extLst>
              </p:cNvPr>
              <p:cNvGrpSpPr/>
              <p:nvPr/>
            </p:nvGrpSpPr>
            <p:grpSpPr>
              <a:xfrm>
                <a:off x="4146773" y="3050831"/>
                <a:ext cx="3931674" cy="2033248"/>
                <a:chOff x="4146773" y="3024955"/>
                <a:chExt cx="3931674" cy="2033248"/>
              </a:xfrm>
            </p:grpSpPr>
            <p:sp>
              <p:nvSpPr>
                <p:cNvPr id="193" name="Freeform: Shape 192">
                  <a:extLst>
                    <a:ext uri="{FF2B5EF4-FFF2-40B4-BE49-F238E27FC236}">
                      <a16:creationId xmlns:a16="http://schemas.microsoft.com/office/drawing/2014/main" id="{409CB1A2-CA36-4290-9C53-0B7FFD529A76}"/>
                    </a:ext>
                  </a:extLst>
                </p:cNvPr>
                <p:cNvSpPr/>
                <p:nvPr/>
              </p:nvSpPr>
              <p:spPr>
                <a:xfrm>
                  <a:off x="7779997" y="3024955"/>
                  <a:ext cx="298450" cy="2033248"/>
                </a:xfrm>
                <a:custGeom>
                  <a:avLst/>
                  <a:gdLst>
                    <a:gd name="connsiteX0" fmla="*/ 0 w 374960"/>
                    <a:gd name="connsiteY0" fmla="*/ 0 h 1866900"/>
                    <a:gd name="connsiteX1" fmla="*/ 374650 w 374960"/>
                    <a:gd name="connsiteY1" fmla="*/ 933450 h 1866900"/>
                    <a:gd name="connsiteX2" fmla="*/ 50800 w 374960"/>
                    <a:gd name="connsiteY2" fmla="*/ 1866900 h 1866900"/>
                  </a:gdLst>
                  <a:ahLst/>
                  <a:cxnLst>
                    <a:cxn ang="0">
                      <a:pos x="connsiteX0" y="connsiteY0"/>
                    </a:cxn>
                    <a:cxn ang="0">
                      <a:pos x="connsiteX1" y="connsiteY1"/>
                    </a:cxn>
                    <a:cxn ang="0">
                      <a:pos x="connsiteX2" y="connsiteY2"/>
                    </a:cxn>
                  </a:cxnLst>
                  <a:rect l="l" t="t" r="r" b="b"/>
                  <a:pathLst>
                    <a:path w="374960" h="1866900">
                      <a:moveTo>
                        <a:pt x="0" y="0"/>
                      </a:moveTo>
                      <a:cubicBezTo>
                        <a:pt x="183091" y="311150"/>
                        <a:pt x="366183" y="622300"/>
                        <a:pt x="374650" y="933450"/>
                      </a:cubicBezTo>
                      <a:cubicBezTo>
                        <a:pt x="383117" y="1244600"/>
                        <a:pt x="216958" y="1555750"/>
                        <a:pt x="50800" y="1866900"/>
                      </a:cubicBezTo>
                    </a:path>
                  </a:pathLst>
                </a:custGeom>
                <a:noFill/>
                <a:ln w="6350">
                  <a:solidFill>
                    <a:schemeClr val="tx2">
                      <a:alpha val="58000"/>
                    </a:schemeClr>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Shape 193">
                  <a:extLst>
                    <a:ext uri="{FF2B5EF4-FFF2-40B4-BE49-F238E27FC236}">
                      <a16:creationId xmlns:a16="http://schemas.microsoft.com/office/drawing/2014/main" id="{65041D6A-4A44-4596-837D-1616343361F2}"/>
                    </a:ext>
                  </a:extLst>
                </p:cNvPr>
                <p:cNvSpPr/>
                <p:nvPr/>
              </p:nvSpPr>
              <p:spPr>
                <a:xfrm flipH="1">
                  <a:off x="4146773" y="3024955"/>
                  <a:ext cx="298450" cy="2033248"/>
                </a:xfrm>
                <a:custGeom>
                  <a:avLst/>
                  <a:gdLst>
                    <a:gd name="connsiteX0" fmla="*/ 0 w 374960"/>
                    <a:gd name="connsiteY0" fmla="*/ 0 h 1866900"/>
                    <a:gd name="connsiteX1" fmla="*/ 374650 w 374960"/>
                    <a:gd name="connsiteY1" fmla="*/ 933450 h 1866900"/>
                    <a:gd name="connsiteX2" fmla="*/ 50800 w 374960"/>
                    <a:gd name="connsiteY2" fmla="*/ 1866900 h 1866900"/>
                  </a:gdLst>
                  <a:ahLst/>
                  <a:cxnLst>
                    <a:cxn ang="0">
                      <a:pos x="connsiteX0" y="connsiteY0"/>
                    </a:cxn>
                    <a:cxn ang="0">
                      <a:pos x="connsiteX1" y="connsiteY1"/>
                    </a:cxn>
                    <a:cxn ang="0">
                      <a:pos x="connsiteX2" y="connsiteY2"/>
                    </a:cxn>
                  </a:cxnLst>
                  <a:rect l="l" t="t" r="r" b="b"/>
                  <a:pathLst>
                    <a:path w="374960" h="1866900">
                      <a:moveTo>
                        <a:pt x="0" y="0"/>
                      </a:moveTo>
                      <a:cubicBezTo>
                        <a:pt x="183091" y="311150"/>
                        <a:pt x="366183" y="622300"/>
                        <a:pt x="374650" y="933450"/>
                      </a:cubicBezTo>
                      <a:cubicBezTo>
                        <a:pt x="383117" y="1244600"/>
                        <a:pt x="216958" y="1555750"/>
                        <a:pt x="50800" y="1866900"/>
                      </a:cubicBezTo>
                    </a:path>
                  </a:pathLst>
                </a:custGeom>
                <a:noFill/>
                <a:ln w="6350">
                  <a:solidFill>
                    <a:schemeClr val="tx2">
                      <a:alpha val="58000"/>
                    </a:schemeClr>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8767E154-A76B-4675-9363-3939F34D03C6}"/>
                  </a:ext>
                </a:extLst>
              </p:cNvPr>
              <p:cNvGrpSpPr/>
              <p:nvPr/>
            </p:nvGrpSpPr>
            <p:grpSpPr>
              <a:xfrm>
                <a:off x="5095986" y="2136126"/>
                <a:ext cx="2033248" cy="3862659"/>
                <a:chOff x="5109618" y="2136126"/>
                <a:chExt cx="2033248" cy="3862659"/>
              </a:xfrm>
            </p:grpSpPr>
            <p:sp>
              <p:nvSpPr>
                <p:cNvPr id="195" name="Freeform: Shape 194">
                  <a:extLst>
                    <a:ext uri="{FF2B5EF4-FFF2-40B4-BE49-F238E27FC236}">
                      <a16:creationId xmlns:a16="http://schemas.microsoft.com/office/drawing/2014/main" id="{ED15B25B-610E-427C-885C-CCFC4B12CFF8}"/>
                    </a:ext>
                  </a:extLst>
                </p:cNvPr>
                <p:cNvSpPr/>
                <p:nvPr/>
              </p:nvSpPr>
              <p:spPr>
                <a:xfrm rot="5400000" flipH="1">
                  <a:off x="5977017" y="1268727"/>
                  <a:ext cx="298450" cy="2033248"/>
                </a:xfrm>
                <a:custGeom>
                  <a:avLst/>
                  <a:gdLst>
                    <a:gd name="connsiteX0" fmla="*/ 0 w 374960"/>
                    <a:gd name="connsiteY0" fmla="*/ 0 h 1866900"/>
                    <a:gd name="connsiteX1" fmla="*/ 374650 w 374960"/>
                    <a:gd name="connsiteY1" fmla="*/ 933450 h 1866900"/>
                    <a:gd name="connsiteX2" fmla="*/ 50800 w 374960"/>
                    <a:gd name="connsiteY2" fmla="*/ 1866900 h 1866900"/>
                  </a:gdLst>
                  <a:ahLst/>
                  <a:cxnLst>
                    <a:cxn ang="0">
                      <a:pos x="connsiteX0" y="connsiteY0"/>
                    </a:cxn>
                    <a:cxn ang="0">
                      <a:pos x="connsiteX1" y="connsiteY1"/>
                    </a:cxn>
                    <a:cxn ang="0">
                      <a:pos x="connsiteX2" y="connsiteY2"/>
                    </a:cxn>
                  </a:cxnLst>
                  <a:rect l="l" t="t" r="r" b="b"/>
                  <a:pathLst>
                    <a:path w="374960" h="1866900">
                      <a:moveTo>
                        <a:pt x="0" y="0"/>
                      </a:moveTo>
                      <a:cubicBezTo>
                        <a:pt x="183091" y="311150"/>
                        <a:pt x="366183" y="622300"/>
                        <a:pt x="374650" y="933450"/>
                      </a:cubicBezTo>
                      <a:cubicBezTo>
                        <a:pt x="383117" y="1244600"/>
                        <a:pt x="216958" y="1555750"/>
                        <a:pt x="50800" y="1866900"/>
                      </a:cubicBezTo>
                    </a:path>
                  </a:pathLst>
                </a:custGeom>
                <a:noFill/>
                <a:ln w="6350">
                  <a:solidFill>
                    <a:schemeClr val="tx2">
                      <a:alpha val="58000"/>
                    </a:schemeClr>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Shape 195">
                  <a:extLst>
                    <a:ext uri="{FF2B5EF4-FFF2-40B4-BE49-F238E27FC236}">
                      <a16:creationId xmlns:a16="http://schemas.microsoft.com/office/drawing/2014/main" id="{49BBCFA7-72FB-471A-87C8-32AB215A76D4}"/>
                    </a:ext>
                  </a:extLst>
                </p:cNvPr>
                <p:cNvSpPr/>
                <p:nvPr/>
              </p:nvSpPr>
              <p:spPr>
                <a:xfrm rot="16200000" flipH="1" flipV="1">
                  <a:off x="5977017" y="4832936"/>
                  <a:ext cx="298450" cy="2033248"/>
                </a:xfrm>
                <a:custGeom>
                  <a:avLst/>
                  <a:gdLst>
                    <a:gd name="connsiteX0" fmla="*/ 0 w 374960"/>
                    <a:gd name="connsiteY0" fmla="*/ 0 h 1866900"/>
                    <a:gd name="connsiteX1" fmla="*/ 374650 w 374960"/>
                    <a:gd name="connsiteY1" fmla="*/ 933450 h 1866900"/>
                    <a:gd name="connsiteX2" fmla="*/ 50800 w 374960"/>
                    <a:gd name="connsiteY2" fmla="*/ 1866900 h 1866900"/>
                  </a:gdLst>
                  <a:ahLst/>
                  <a:cxnLst>
                    <a:cxn ang="0">
                      <a:pos x="connsiteX0" y="connsiteY0"/>
                    </a:cxn>
                    <a:cxn ang="0">
                      <a:pos x="connsiteX1" y="connsiteY1"/>
                    </a:cxn>
                    <a:cxn ang="0">
                      <a:pos x="connsiteX2" y="connsiteY2"/>
                    </a:cxn>
                  </a:cxnLst>
                  <a:rect l="l" t="t" r="r" b="b"/>
                  <a:pathLst>
                    <a:path w="374960" h="1866900">
                      <a:moveTo>
                        <a:pt x="0" y="0"/>
                      </a:moveTo>
                      <a:cubicBezTo>
                        <a:pt x="183091" y="311150"/>
                        <a:pt x="366183" y="622300"/>
                        <a:pt x="374650" y="933450"/>
                      </a:cubicBezTo>
                      <a:cubicBezTo>
                        <a:pt x="383117" y="1244600"/>
                        <a:pt x="216958" y="1555750"/>
                        <a:pt x="50800" y="1866900"/>
                      </a:cubicBezTo>
                    </a:path>
                  </a:pathLst>
                </a:custGeom>
                <a:noFill/>
                <a:ln w="6350">
                  <a:solidFill>
                    <a:schemeClr val="tx2">
                      <a:alpha val="58000"/>
                    </a:schemeClr>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05" name="Graphic 200">
            <a:extLst>
              <a:ext uri="{FF2B5EF4-FFF2-40B4-BE49-F238E27FC236}">
                <a16:creationId xmlns:a16="http://schemas.microsoft.com/office/drawing/2014/main" id="{89C974F8-80E6-43CF-8CE9-F975071C3359}"/>
              </a:ext>
            </a:extLst>
          </p:cNvPr>
          <p:cNvSpPr/>
          <p:nvPr/>
        </p:nvSpPr>
        <p:spPr>
          <a:xfrm>
            <a:off x="4402715" y="5606667"/>
            <a:ext cx="227776" cy="150230"/>
          </a:xfrm>
          <a:custGeom>
            <a:avLst/>
            <a:gdLst>
              <a:gd name="connsiteX0" fmla="*/ 684049 w 762000"/>
              <a:gd name="connsiteY0" fmla="*/ 0 h 502576"/>
              <a:gd name="connsiteX1" fmla="*/ 640227 w 762000"/>
              <a:gd name="connsiteY1" fmla="*/ 13282 h 502576"/>
              <a:gd name="connsiteX2" fmla="*/ 611359 w 762000"/>
              <a:gd name="connsiteY2" fmla="*/ 48827 h 502576"/>
              <a:gd name="connsiteX3" fmla="*/ 607350 w 762000"/>
              <a:gd name="connsiteY3" fmla="*/ 94442 h 502576"/>
              <a:gd name="connsiteX4" fmla="*/ 629574 w 762000"/>
              <a:gd name="connsiteY4" fmla="*/ 134477 h 502576"/>
              <a:gd name="connsiteX5" fmla="*/ 536581 w 762000"/>
              <a:gd name="connsiteY5" fmla="*/ 263256 h 502576"/>
              <a:gd name="connsiteX6" fmla="*/ 506038 w 762000"/>
              <a:gd name="connsiteY6" fmla="*/ 257102 h 502576"/>
              <a:gd name="connsiteX7" fmla="*/ 462276 w 762000"/>
              <a:gd name="connsiteY7" fmla="*/ 270550 h 502576"/>
              <a:gd name="connsiteX8" fmla="*/ 353555 w 762000"/>
              <a:gd name="connsiteY8" fmla="*/ 191915 h 502576"/>
              <a:gd name="connsiteX9" fmla="*/ 353555 w 762000"/>
              <a:gd name="connsiteY9" fmla="*/ 179608 h 502576"/>
              <a:gd name="connsiteX10" fmla="*/ 348854 w 762000"/>
              <a:gd name="connsiteY10" fmla="*/ 148329 h 502576"/>
              <a:gd name="connsiteX11" fmla="*/ 332178 w 762000"/>
              <a:gd name="connsiteY11" fmla="*/ 121454 h 502576"/>
              <a:gd name="connsiteX12" fmla="*/ 306240 w 762000"/>
              <a:gd name="connsiteY12" fmla="*/ 103354 h 502576"/>
              <a:gd name="connsiteX13" fmla="*/ 275262 w 762000"/>
              <a:gd name="connsiteY13" fmla="*/ 96974 h 502576"/>
              <a:gd name="connsiteX14" fmla="*/ 244283 w 762000"/>
              <a:gd name="connsiteY14" fmla="*/ 103354 h 502576"/>
              <a:gd name="connsiteX15" fmla="*/ 218346 w 762000"/>
              <a:gd name="connsiteY15" fmla="*/ 121454 h 502576"/>
              <a:gd name="connsiteX16" fmla="*/ 201669 w 762000"/>
              <a:gd name="connsiteY16" fmla="*/ 148329 h 502576"/>
              <a:gd name="connsiteX17" fmla="*/ 196969 w 762000"/>
              <a:gd name="connsiteY17" fmla="*/ 179608 h 502576"/>
              <a:gd name="connsiteX18" fmla="*/ 209961 w 762000"/>
              <a:gd name="connsiteY18" fmla="*/ 222685 h 502576"/>
              <a:gd name="connsiteX19" fmla="*/ 112180 w 762000"/>
              <a:gd name="connsiteY19" fmla="*/ 351692 h 502576"/>
              <a:gd name="connsiteX20" fmla="*/ 79814 w 762000"/>
              <a:gd name="connsiteY20" fmla="*/ 344399 h 502576"/>
              <a:gd name="connsiteX21" fmla="*/ 30199 w 762000"/>
              <a:gd name="connsiteY21" fmla="*/ 361317 h 502576"/>
              <a:gd name="connsiteX22" fmla="*/ 2061 w 762000"/>
              <a:gd name="connsiteY22" fmla="*/ 405546 h 502576"/>
              <a:gd name="connsiteX23" fmla="*/ 7762 w 762000"/>
              <a:gd name="connsiteY23" fmla="*/ 457656 h 502576"/>
              <a:gd name="connsiteX24" fmla="*/ 44796 w 762000"/>
              <a:gd name="connsiteY24" fmla="*/ 494755 h 502576"/>
              <a:gd name="connsiteX25" fmla="*/ 96895 w 762000"/>
              <a:gd name="connsiteY25" fmla="*/ 500547 h 502576"/>
              <a:gd name="connsiteX26" fmla="*/ 141174 w 762000"/>
              <a:gd name="connsiteY26" fmla="*/ 472487 h 502576"/>
              <a:gd name="connsiteX27" fmla="*/ 158180 w 762000"/>
              <a:gd name="connsiteY27" fmla="*/ 422902 h 502576"/>
              <a:gd name="connsiteX28" fmla="*/ 140442 w 762000"/>
              <a:gd name="connsiteY28" fmla="*/ 373573 h 502576"/>
              <a:gd name="connsiteX29" fmla="*/ 237540 w 762000"/>
              <a:gd name="connsiteY29" fmla="*/ 246162 h 502576"/>
              <a:gd name="connsiteX30" fmla="*/ 292741 w 762000"/>
              <a:gd name="connsiteY30" fmla="*/ 255207 h 502576"/>
              <a:gd name="connsiteX31" fmla="*/ 339651 w 762000"/>
              <a:gd name="connsiteY31" fmla="*/ 224737 h 502576"/>
              <a:gd name="connsiteX32" fmla="*/ 438344 w 762000"/>
              <a:gd name="connsiteY32" fmla="*/ 296078 h 502576"/>
              <a:gd name="connsiteX33" fmla="*/ 427859 w 762000"/>
              <a:gd name="connsiteY33" fmla="*/ 334370 h 502576"/>
              <a:gd name="connsiteX34" fmla="*/ 450824 w 762000"/>
              <a:gd name="connsiteY34" fmla="*/ 389812 h 502576"/>
              <a:gd name="connsiteX35" fmla="*/ 506266 w 762000"/>
              <a:gd name="connsiteY35" fmla="*/ 412777 h 502576"/>
              <a:gd name="connsiteX36" fmla="*/ 561708 w 762000"/>
              <a:gd name="connsiteY36" fmla="*/ 389812 h 502576"/>
              <a:gd name="connsiteX37" fmla="*/ 584673 w 762000"/>
              <a:gd name="connsiteY37" fmla="*/ 334370 h 502576"/>
              <a:gd name="connsiteX38" fmla="*/ 565527 w 762000"/>
              <a:gd name="connsiteY38" fmla="*/ 283542 h 502576"/>
              <a:gd name="connsiteX39" fmla="*/ 660801 w 762000"/>
              <a:gd name="connsiteY39" fmla="*/ 152712 h 502576"/>
              <a:gd name="connsiteX40" fmla="*/ 683593 w 762000"/>
              <a:gd name="connsiteY40" fmla="*/ 156814 h 502576"/>
              <a:gd name="connsiteX41" fmla="*/ 739035 w 762000"/>
              <a:gd name="connsiteY41" fmla="*/ 133849 h 502576"/>
              <a:gd name="connsiteX42" fmla="*/ 762000 w 762000"/>
              <a:gd name="connsiteY42" fmla="*/ 78407 h 502576"/>
              <a:gd name="connsiteX43" fmla="*/ 739035 w 762000"/>
              <a:gd name="connsiteY43" fmla="*/ 22965 h 502576"/>
              <a:gd name="connsiteX44" fmla="*/ 683593 w 762000"/>
              <a:gd name="connsiteY44" fmla="*/ 0 h 502576"/>
              <a:gd name="connsiteX45" fmla="*/ 684049 w 762000"/>
              <a:gd name="connsiteY45" fmla="*/ 0 h 50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62000" h="502576">
                <a:moveTo>
                  <a:pt x="684049" y="0"/>
                </a:moveTo>
                <a:cubicBezTo>
                  <a:pt x="668444" y="-45"/>
                  <a:pt x="653181" y="4580"/>
                  <a:pt x="640227" y="13282"/>
                </a:cubicBezTo>
                <a:cubicBezTo>
                  <a:pt x="627272" y="21983"/>
                  <a:pt x="617218" y="34363"/>
                  <a:pt x="611359" y="48827"/>
                </a:cubicBezTo>
                <a:cubicBezTo>
                  <a:pt x="605500" y="63291"/>
                  <a:pt x="604103" y="79178"/>
                  <a:pt x="607350" y="94442"/>
                </a:cubicBezTo>
                <a:cubicBezTo>
                  <a:pt x="610596" y="109706"/>
                  <a:pt x="618336" y="123650"/>
                  <a:pt x="629574" y="134477"/>
                </a:cubicBezTo>
                <a:lnTo>
                  <a:pt x="536581" y="263256"/>
                </a:lnTo>
                <a:cubicBezTo>
                  <a:pt x="526906" y="259206"/>
                  <a:pt x="516526" y="257114"/>
                  <a:pt x="506038" y="257102"/>
                </a:cubicBezTo>
                <a:cubicBezTo>
                  <a:pt x="490431" y="257090"/>
                  <a:pt x="475182" y="261776"/>
                  <a:pt x="462276" y="270550"/>
                </a:cubicBezTo>
                <a:lnTo>
                  <a:pt x="353555" y="191915"/>
                </a:lnTo>
                <a:cubicBezTo>
                  <a:pt x="353892" y="187819"/>
                  <a:pt x="353892" y="183703"/>
                  <a:pt x="353555" y="179608"/>
                </a:cubicBezTo>
                <a:cubicBezTo>
                  <a:pt x="354129" y="168970"/>
                  <a:pt x="352530" y="158328"/>
                  <a:pt x="348854" y="148329"/>
                </a:cubicBezTo>
                <a:cubicBezTo>
                  <a:pt x="345179" y="138331"/>
                  <a:pt x="339504" y="129187"/>
                  <a:pt x="332178" y="121454"/>
                </a:cubicBezTo>
                <a:cubicBezTo>
                  <a:pt x="324852" y="113721"/>
                  <a:pt x="316026" y="107562"/>
                  <a:pt x="306240" y="103354"/>
                </a:cubicBezTo>
                <a:cubicBezTo>
                  <a:pt x="296455" y="99145"/>
                  <a:pt x="285914" y="96974"/>
                  <a:pt x="275262" y="96974"/>
                </a:cubicBezTo>
                <a:cubicBezTo>
                  <a:pt x="264609" y="96974"/>
                  <a:pt x="254069" y="99145"/>
                  <a:pt x="244283" y="103354"/>
                </a:cubicBezTo>
                <a:cubicBezTo>
                  <a:pt x="234497" y="107562"/>
                  <a:pt x="225672" y="113721"/>
                  <a:pt x="218346" y="121454"/>
                </a:cubicBezTo>
                <a:cubicBezTo>
                  <a:pt x="211019" y="129187"/>
                  <a:pt x="205345" y="138331"/>
                  <a:pt x="201669" y="148329"/>
                </a:cubicBezTo>
                <a:cubicBezTo>
                  <a:pt x="197994" y="158328"/>
                  <a:pt x="196394" y="168970"/>
                  <a:pt x="196969" y="179608"/>
                </a:cubicBezTo>
                <a:cubicBezTo>
                  <a:pt x="196944" y="194935"/>
                  <a:pt x="201465" y="209927"/>
                  <a:pt x="209961" y="222685"/>
                </a:cubicBezTo>
                <a:lnTo>
                  <a:pt x="112180" y="351692"/>
                </a:lnTo>
                <a:cubicBezTo>
                  <a:pt x="102054" y="346926"/>
                  <a:pt x="91006" y="344436"/>
                  <a:pt x="79814" y="344399"/>
                </a:cubicBezTo>
                <a:cubicBezTo>
                  <a:pt x="61834" y="344234"/>
                  <a:pt x="44333" y="350201"/>
                  <a:pt x="30199" y="361317"/>
                </a:cubicBezTo>
                <a:cubicBezTo>
                  <a:pt x="16065" y="372433"/>
                  <a:pt x="6141" y="388033"/>
                  <a:pt x="2061" y="405546"/>
                </a:cubicBezTo>
                <a:cubicBezTo>
                  <a:pt x="-2017" y="423059"/>
                  <a:pt x="-6" y="441438"/>
                  <a:pt x="7762" y="457656"/>
                </a:cubicBezTo>
                <a:cubicBezTo>
                  <a:pt x="15531" y="473872"/>
                  <a:pt x="28593" y="486957"/>
                  <a:pt x="44796" y="494755"/>
                </a:cubicBezTo>
                <a:cubicBezTo>
                  <a:pt x="60999" y="502552"/>
                  <a:pt x="79376" y="504595"/>
                  <a:pt x="96895" y="500547"/>
                </a:cubicBezTo>
                <a:cubicBezTo>
                  <a:pt x="114415" y="496499"/>
                  <a:pt x="130034" y="486601"/>
                  <a:pt x="141174" y="472487"/>
                </a:cubicBezTo>
                <a:cubicBezTo>
                  <a:pt x="152314" y="458372"/>
                  <a:pt x="158312" y="440883"/>
                  <a:pt x="158180" y="422902"/>
                </a:cubicBezTo>
                <a:cubicBezTo>
                  <a:pt x="158047" y="404920"/>
                  <a:pt x="151791" y="387522"/>
                  <a:pt x="140442" y="373573"/>
                </a:cubicBezTo>
                <a:lnTo>
                  <a:pt x="237540" y="246162"/>
                </a:lnTo>
                <a:cubicBezTo>
                  <a:pt x="254173" y="255945"/>
                  <a:pt x="273856" y="259170"/>
                  <a:pt x="292741" y="255207"/>
                </a:cubicBezTo>
                <a:cubicBezTo>
                  <a:pt x="311626" y="251245"/>
                  <a:pt x="328354" y="240380"/>
                  <a:pt x="339651" y="224737"/>
                </a:cubicBezTo>
                <a:lnTo>
                  <a:pt x="438344" y="296078"/>
                </a:lnTo>
                <a:cubicBezTo>
                  <a:pt x="431513" y="307685"/>
                  <a:pt x="427895" y="320901"/>
                  <a:pt x="427859" y="334370"/>
                </a:cubicBezTo>
                <a:cubicBezTo>
                  <a:pt x="427859" y="355165"/>
                  <a:pt x="436119" y="375107"/>
                  <a:pt x="450824" y="389812"/>
                </a:cubicBezTo>
                <a:cubicBezTo>
                  <a:pt x="465528" y="404516"/>
                  <a:pt x="485471" y="412777"/>
                  <a:pt x="506266" y="412777"/>
                </a:cubicBezTo>
                <a:cubicBezTo>
                  <a:pt x="527060" y="412777"/>
                  <a:pt x="547004" y="404516"/>
                  <a:pt x="561708" y="389812"/>
                </a:cubicBezTo>
                <a:cubicBezTo>
                  <a:pt x="576412" y="375107"/>
                  <a:pt x="584673" y="355165"/>
                  <a:pt x="584673" y="334370"/>
                </a:cubicBezTo>
                <a:cubicBezTo>
                  <a:pt x="584631" y="315672"/>
                  <a:pt x="577831" y="297620"/>
                  <a:pt x="565527" y="283542"/>
                </a:cubicBezTo>
                <a:lnTo>
                  <a:pt x="660801" y="152712"/>
                </a:lnTo>
                <a:cubicBezTo>
                  <a:pt x="668161" y="155171"/>
                  <a:pt x="675838" y="156553"/>
                  <a:pt x="683593" y="156814"/>
                </a:cubicBezTo>
                <a:cubicBezTo>
                  <a:pt x="704388" y="156814"/>
                  <a:pt x="724332" y="148554"/>
                  <a:pt x="739035" y="133849"/>
                </a:cubicBezTo>
                <a:cubicBezTo>
                  <a:pt x="753739" y="119146"/>
                  <a:pt x="762000" y="99202"/>
                  <a:pt x="762000" y="78407"/>
                </a:cubicBezTo>
                <a:cubicBezTo>
                  <a:pt x="762000" y="57612"/>
                  <a:pt x="753739" y="37670"/>
                  <a:pt x="739035" y="22965"/>
                </a:cubicBezTo>
                <a:cubicBezTo>
                  <a:pt x="724332" y="8261"/>
                  <a:pt x="704388" y="0"/>
                  <a:pt x="683593" y="0"/>
                </a:cubicBezTo>
                <a:lnTo>
                  <a:pt x="684049" y="0"/>
                </a:lnTo>
                <a:close/>
              </a:path>
            </a:pathLst>
          </a:custGeom>
          <a:solidFill>
            <a:schemeClr val="bg2"/>
          </a:solidFill>
          <a:ln w="9525" cap="flat">
            <a:noFill/>
            <a:prstDash val="solid"/>
            <a:miter/>
          </a:ln>
        </p:spPr>
        <p:txBody>
          <a:bodyPr rtlCol="0" anchor="ctr"/>
          <a:lstStyle/>
          <a:p>
            <a:endParaRPr lang="en-US"/>
          </a:p>
        </p:txBody>
      </p:sp>
      <p:sp>
        <p:nvSpPr>
          <p:cNvPr id="206" name="Graphic 201">
            <a:extLst>
              <a:ext uri="{FF2B5EF4-FFF2-40B4-BE49-F238E27FC236}">
                <a16:creationId xmlns:a16="http://schemas.microsoft.com/office/drawing/2014/main" id="{3AE82D49-2ADF-4307-A3AC-E22D4D1C8F51}"/>
              </a:ext>
            </a:extLst>
          </p:cNvPr>
          <p:cNvSpPr/>
          <p:nvPr/>
        </p:nvSpPr>
        <p:spPr>
          <a:xfrm>
            <a:off x="7566850" y="5603793"/>
            <a:ext cx="227778" cy="199776"/>
          </a:xfrm>
          <a:custGeom>
            <a:avLst/>
            <a:gdLst>
              <a:gd name="connsiteX0" fmla="*/ 633175 w 762000"/>
              <a:gd name="connsiteY0" fmla="*/ 402967 h 668321"/>
              <a:gd name="connsiteX1" fmla="*/ 714282 w 762000"/>
              <a:gd name="connsiteY1" fmla="*/ 344840 h 668321"/>
              <a:gd name="connsiteX2" fmla="*/ 555312 w 762000"/>
              <a:gd name="connsiteY2" fmla="*/ 281036 h 668321"/>
              <a:gd name="connsiteX3" fmla="*/ 590188 w 762000"/>
              <a:gd name="connsiteY3" fmla="*/ 171271 h 668321"/>
              <a:gd name="connsiteX4" fmla="*/ 431354 w 762000"/>
              <a:gd name="connsiteY4" fmla="*/ 406 h 668321"/>
              <a:gd name="connsiteX5" fmla="*/ 421216 w 762000"/>
              <a:gd name="connsiteY5" fmla="*/ 406 h 668321"/>
              <a:gd name="connsiteX6" fmla="*/ 295094 w 762000"/>
              <a:gd name="connsiteY6" fmla="*/ 86919 h 668321"/>
              <a:gd name="connsiteX7" fmla="*/ 158969 w 762000"/>
              <a:gd name="connsiteY7" fmla="*/ 0 h 668321"/>
              <a:gd name="connsiteX8" fmla="*/ 0 w 762000"/>
              <a:gd name="connsiteY8" fmla="*/ 170865 h 668321"/>
              <a:gd name="connsiteX9" fmla="*/ 28928 w 762000"/>
              <a:gd name="connsiteY9" fmla="*/ 270627 h 668321"/>
              <a:gd name="connsiteX10" fmla="*/ 65967 w 762000"/>
              <a:gd name="connsiteY10" fmla="*/ 320508 h 668321"/>
              <a:gd name="connsiteX11" fmla="*/ 166946 w 762000"/>
              <a:gd name="connsiteY11" fmla="*/ 416620 h 668321"/>
              <a:gd name="connsiteX12" fmla="*/ 208445 w 762000"/>
              <a:gd name="connsiteY12" fmla="*/ 452172 h 668321"/>
              <a:gd name="connsiteX13" fmla="*/ 218178 w 762000"/>
              <a:gd name="connsiteY13" fmla="*/ 460553 h 668321"/>
              <a:gd name="connsiteX14" fmla="*/ 279954 w 762000"/>
              <a:gd name="connsiteY14" fmla="*/ 513407 h 668321"/>
              <a:gd name="connsiteX15" fmla="*/ 286713 w 762000"/>
              <a:gd name="connsiteY15" fmla="*/ 519625 h 668321"/>
              <a:gd name="connsiteX16" fmla="*/ 295094 w 762000"/>
              <a:gd name="connsiteY16" fmla="*/ 519625 h 668321"/>
              <a:gd name="connsiteX17" fmla="*/ 304287 w 762000"/>
              <a:gd name="connsiteY17" fmla="*/ 519625 h 668321"/>
              <a:gd name="connsiteX18" fmla="*/ 309964 w 762000"/>
              <a:gd name="connsiteY18" fmla="*/ 514623 h 668321"/>
              <a:gd name="connsiteX19" fmla="*/ 381744 w 762000"/>
              <a:gd name="connsiteY19" fmla="*/ 452037 h 668321"/>
              <a:gd name="connsiteX20" fmla="*/ 426893 w 762000"/>
              <a:gd name="connsiteY20" fmla="*/ 413511 h 668321"/>
              <a:gd name="connsiteX21" fmla="*/ 432976 w 762000"/>
              <a:gd name="connsiteY21" fmla="*/ 544768 h 668321"/>
              <a:gd name="connsiteX22" fmla="*/ 514083 w 762000"/>
              <a:gd name="connsiteY22" fmla="*/ 486642 h 668321"/>
              <a:gd name="connsiteX23" fmla="*/ 643449 w 762000"/>
              <a:gd name="connsiteY23" fmla="*/ 668322 h 668321"/>
              <a:gd name="connsiteX24" fmla="*/ 762000 w 762000"/>
              <a:gd name="connsiteY24" fmla="*/ 584105 h 668321"/>
              <a:gd name="connsiteX25" fmla="*/ 633175 w 762000"/>
              <a:gd name="connsiteY25" fmla="*/ 402967 h 668321"/>
              <a:gd name="connsiteX26" fmla="*/ 516786 w 762000"/>
              <a:gd name="connsiteY26" fmla="*/ 265490 h 668321"/>
              <a:gd name="connsiteX27" fmla="*/ 512866 w 762000"/>
              <a:gd name="connsiteY27" fmla="*/ 264003 h 668321"/>
              <a:gd name="connsiteX28" fmla="*/ 418242 w 762000"/>
              <a:gd name="connsiteY28" fmla="*/ 226153 h 668321"/>
              <a:gd name="connsiteX29" fmla="*/ 424460 w 762000"/>
              <a:gd name="connsiteY29" fmla="*/ 362413 h 668321"/>
              <a:gd name="connsiteX30" fmla="*/ 355383 w 762000"/>
              <a:gd name="connsiteY30" fmla="*/ 422026 h 668321"/>
              <a:gd name="connsiteX31" fmla="*/ 294959 w 762000"/>
              <a:gd name="connsiteY31" fmla="*/ 473800 h 668321"/>
              <a:gd name="connsiteX32" fmla="*/ 244267 w 762000"/>
              <a:gd name="connsiteY32" fmla="*/ 430273 h 668321"/>
              <a:gd name="connsiteX33" fmla="*/ 234399 w 762000"/>
              <a:gd name="connsiteY33" fmla="*/ 421892 h 668321"/>
              <a:gd name="connsiteX34" fmla="*/ 193170 w 762000"/>
              <a:gd name="connsiteY34" fmla="*/ 386610 h 668321"/>
              <a:gd name="connsiteX35" fmla="*/ 96112 w 762000"/>
              <a:gd name="connsiteY35" fmla="*/ 294283 h 668321"/>
              <a:gd name="connsiteX36" fmla="*/ 63398 w 762000"/>
              <a:gd name="connsiteY36" fmla="*/ 250486 h 668321"/>
              <a:gd name="connsiteX37" fmla="*/ 40148 w 762000"/>
              <a:gd name="connsiteY37" fmla="*/ 171271 h 668321"/>
              <a:gd name="connsiteX38" fmla="*/ 158834 w 762000"/>
              <a:gd name="connsiteY38" fmla="*/ 40689 h 668321"/>
              <a:gd name="connsiteX39" fmla="*/ 263327 w 762000"/>
              <a:gd name="connsiteY39" fmla="*/ 113549 h 668321"/>
              <a:gd name="connsiteX40" fmla="*/ 294824 w 762000"/>
              <a:gd name="connsiteY40" fmla="*/ 173569 h 668321"/>
              <a:gd name="connsiteX41" fmla="*/ 326861 w 762000"/>
              <a:gd name="connsiteY41" fmla="*/ 114090 h 668321"/>
              <a:gd name="connsiteX42" fmla="*/ 423649 w 762000"/>
              <a:gd name="connsiteY42" fmla="*/ 41635 h 668321"/>
              <a:gd name="connsiteX43" fmla="*/ 431354 w 762000"/>
              <a:gd name="connsiteY43" fmla="*/ 41635 h 668321"/>
              <a:gd name="connsiteX44" fmla="*/ 549905 w 762000"/>
              <a:gd name="connsiteY44" fmla="*/ 172217 h 668321"/>
              <a:gd name="connsiteX45" fmla="*/ 516786 w 762000"/>
              <a:gd name="connsiteY45" fmla="*/ 265490 h 66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62000" h="668321">
                <a:moveTo>
                  <a:pt x="633175" y="402967"/>
                </a:moveTo>
                <a:lnTo>
                  <a:pt x="714282" y="344840"/>
                </a:lnTo>
                <a:lnTo>
                  <a:pt x="555312" y="281036"/>
                </a:lnTo>
                <a:cubicBezTo>
                  <a:pt x="577721" y="248792"/>
                  <a:pt x="589876" y="210536"/>
                  <a:pt x="590188" y="171271"/>
                </a:cubicBezTo>
                <a:cubicBezTo>
                  <a:pt x="590188" y="75429"/>
                  <a:pt x="520436" y="406"/>
                  <a:pt x="431354" y="406"/>
                </a:cubicBezTo>
                <a:cubicBezTo>
                  <a:pt x="427839" y="406"/>
                  <a:pt x="424460" y="406"/>
                  <a:pt x="421216" y="406"/>
                </a:cubicBezTo>
                <a:cubicBezTo>
                  <a:pt x="356060" y="4596"/>
                  <a:pt x="316993" y="48258"/>
                  <a:pt x="295094" y="86919"/>
                </a:cubicBezTo>
                <a:cubicBezTo>
                  <a:pt x="262786" y="30009"/>
                  <a:pt x="215744" y="0"/>
                  <a:pt x="158969" y="0"/>
                </a:cubicBezTo>
                <a:cubicBezTo>
                  <a:pt x="69752" y="0"/>
                  <a:pt x="0" y="75024"/>
                  <a:pt x="0" y="170865"/>
                </a:cubicBezTo>
                <a:cubicBezTo>
                  <a:pt x="256" y="206151"/>
                  <a:pt x="10268" y="240678"/>
                  <a:pt x="28928" y="270627"/>
                </a:cubicBezTo>
                <a:cubicBezTo>
                  <a:pt x="39651" y="288401"/>
                  <a:pt x="52053" y="305104"/>
                  <a:pt x="65967" y="320508"/>
                </a:cubicBezTo>
                <a:cubicBezTo>
                  <a:pt x="97408" y="354798"/>
                  <a:pt x="131146" y="386908"/>
                  <a:pt x="166946" y="416620"/>
                </a:cubicBezTo>
                <a:cubicBezTo>
                  <a:pt x="180463" y="428110"/>
                  <a:pt x="193980" y="440005"/>
                  <a:pt x="208445" y="452172"/>
                </a:cubicBezTo>
                <a:lnTo>
                  <a:pt x="218178" y="460553"/>
                </a:lnTo>
                <a:cubicBezTo>
                  <a:pt x="238184" y="477450"/>
                  <a:pt x="258731" y="495293"/>
                  <a:pt x="279954" y="513407"/>
                </a:cubicBezTo>
                <a:lnTo>
                  <a:pt x="286713" y="519625"/>
                </a:lnTo>
                <a:lnTo>
                  <a:pt x="295094" y="519625"/>
                </a:lnTo>
                <a:lnTo>
                  <a:pt x="304287" y="519625"/>
                </a:lnTo>
                <a:lnTo>
                  <a:pt x="309964" y="514623"/>
                </a:lnTo>
                <a:cubicBezTo>
                  <a:pt x="334702" y="492589"/>
                  <a:pt x="358357" y="472043"/>
                  <a:pt x="381744" y="452037"/>
                </a:cubicBezTo>
                <a:lnTo>
                  <a:pt x="426893" y="413511"/>
                </a:lnTo>
                <a:lnTo>
                  <a:pt x="432976" y="544768"/>
                </a:lnTo>
                <a:lnTo>
                  <a:pt x="514083" y="486642"/>
                </a:lnTo>
                <a:lnTo>
                  <a:pt x="643449" y="668322"/>
                </a:lnTo>
                <a:lnTo>
                  <a:pt x="762000" y="584105"/>
                </a:lnTo>
                <a:lnTo>
                  <a:pt x="633175" y="402967"/>
                </a:lnTo>
                <a:close/>
                <a:moveTo>
                  <a:pt x="516786" y="265490"/>
                </a:moveTo>
                <a:lnTo>
                  <a:pt x="512866" y="264003"/>
                </a:lnTo>
                <a:lnTo>
                  <a:pt x="418242" y="226153"/>
                </a:lnTo>
                <a:lnTo>
                  <a:pt x="424460" y="362413"/>
                </a:lnTo>
                <a:cubicBezTo>
                  <a:pt x="403508" y="381068"/>
                  <a:pt x="380391" y="400803"/>
                  <a:pt x="355383" y="422026"/>
                </a:cubicBezTo>
                <a:cubicBezTo>
                  <a:pt x="336324" y="438113"/>
                  <a:pt x="316452" y="455010"/>
                  <a:pt x="294959" y="473800"/>
                </a:cubicBezTo>
                <a:cubicBezTo>
                  <a:pt x="277521" y="458525"/>
                  <a:pt x="260489" y="444060"/>
                  <a:pt x="244267" y="430273"/>
                </a:cubicBezTo>
                <a:lnTo>
                  <a:pt x="234399" y="421892"/>
                </a:lnTo>
                <a:lnTo>
                  <a:pt x="193170" y="386610"/>
                </a:lnTo>
                <a:cubicBezTo>
                  <a:pt x="158752" y="358081"/>
                  <a:pt x="126324" y="327233"/>
                  <a:pt x="96112" y="294283"/>
                </a:cubicBezTo>
                <a:cubicBezTo>
                  <a:pt x="83871" y="280731"/>
                  <a:pt x="72920" y="266069"/>
                  <a:pt x="63398" y="250486"/>
                </a:cubicBezTo>
                <a:cubicBezTo>
                  <a:pt x="48434" y="226756"/>
                  <a:pt x="40382" y="199324"/>
                  <a:pt x="40148" y="171271"/>
                </a:cubicBezTo>
                <a:cubicBezTo>
                  <a:pt x="40148" y="98005"/>
                  <a:pt x="92327" y="40689"/>
                  <a:pt x="158834" y="40689"/>
                </a:cubicBezTo>
                <a:cubicBezTo>
                  <a:pt x="202767" y="40689"/>
                  <a:pt x="237914" y="65291"/>
                  <a:pt x="263327" y="113549"/>
                </a:cubicBezTo>
                <a:lnTo>
                  <a:pt x="294824" y="173569"/>
                </a:lnTo>
                <a:lnTo>
                  <a:pt x="326861" y="114090"/>
                </a:lnTo>
                <a:cubicBezTo>
                  <a:pt x="343083" y="82865"/>
                  <a:pt x="373092" y="45014"/>
                  <a:pt x="423649" y="41635"/>
                </a:cubicBezTo>
                <a:lnTo>
                  <a:pt x="431354" y="41635"/>
                </a:lnTo>
                <a:cubicBezTo>
                  <a:pt x="497861" y="41635"/>
                  <a:pt x="549905" y="98950"/>
                  <a:pt x="549905" y="172217"/>
                </a:cubicBezTo>
                <a:cubicBezTo>
                  <a:pt x="548852" y="205999"/>
                  <a:pt x="537274" y="238609"/>
                  <a:pt x="516786" y="265490"/>
                </a:cubicBezTo>
                <a:close/>
              </a:path>
            </a:pathLst>
          </a:custGeom>
          <a:solidFill>
            <a:schemeClr val="bg2"/>
          </a:solidFill>
          <a:ln w="9525" cap="flat">
            <a:noFill/>
            <a:prstDash val="solid"/>
            <a:miter/>
          </a:ln>
        </p:spPr>
        <p:txBody>
          <a:bodyPr rtlCol="0" anchor="ctr"/>
          <a:lstStyle/>
          <a:p>
            <a:endParaRPr lang="en-US"/>
          </a:p>
        </p:txBody>
      </p:sp>
      <p:sp>
        <p:nvSpPr>
          <p:cNvPr id="207" name="Graphic 203">
            <a:extLst>
              <a:ext uri="{FF2B5EF4-FFF2-40B4-BE49-F238E27FC236}">
                <a16:creationId xmlns:a16="http://schemas.microsoft.com/office/drawing/2014/main" id="{310DBCA5-E6BC-4270-B9CA-9244519317D4}"/>
              </a:ext>
            </a:extLst>
          </p:cNvPr>
          <p:cNvSpPr/>
          <p:nvPr/>
        </p:nvSpPr>
        <p:spPr>
          <a:xfrm>
            <a:off x="7579867" y="2401241"/>
            <a:ext cx="227780" cy="145772"/>
          </a:xfrm>
          <a:custGeom>
            <a:avLst/>
            <a:gdLst>
              <a:gd name="connsiteX0" fmla="*/ 746591 w 762000"/>
              <a:gd name="connsiteY0" fmla="*/ 15409 h 487659"/>
              <a:gd name="connsiteX1" fmla="*/ 762000 w 762000"/>
              <a:gd name="connsiteY1" fmla="*/ 52369 h 487659"/>
              <a:gd name="connsiteX2" fmla="*/ 762000 w 762000"/>
              <a:gd name="connsiteY2" fmla="*/ 97772 h 487659"/>
              <a:gd name="connsiteX3" fmla="*/ 0 w 762000"/>
              <a:gd name="connsiteY3" fmla="*/ 97772 h 487659"/>
              <a:gd name="connsiteX4" fmla="*/ 0 w 762000"/>
              <a:gd name="connsiteY4" fmla="*/ 52369 h 487659"/>
              <a:gd name="connsiteX5" fmla="*/ 15493 w 762000"/>
              <a:gd name="connsiteY5" fmla="*/ 15324 h 487659"/>
              <a:gd name="connsiteX6" fmla="*/ 52609 w 762000"/>
              <a:gd name="connsiteY6" fmla="*/ 0 h 487659"/>
              <a:gd name="connsiteX7" fmla="*/ 709631 w 762000"/>
              <a:gd name="connsiteY7" fmla="*/ 0 h 487659"/>
              <a:gd name="connsiteX8" fmla="*/ 746591 w 762000"/>
              <a:gd name="connsiteY8" fmla="*/ 15409 h 487659"/>
              <a:gd name="connsiteX9" fmla="*/ 0 w 762000"/>
              <a:gd name="connsiteY9" fmla="*/ 435290 h 487659"/>
              <a:gd name="connsiteX10" fmla="*/ 0 w 762000"/>
              <a:gd name="connsiteY10" fmla="*/ 202269 h 487659"/>
              <a:gd name="connsiteX11" fmla="*/ 762000 w 762000"/>
              <a:gd name="connsiteY11" fmla="*/ 202269 h 487659"/>
              <a:gd name="connsiteX12" fmla="*/ 762000 w 762000"/>
              <a:gd name="connsiteY12" fmla="*/ 435290 h 487659"/>
              <a:gd name="connsiteX13" fmla="*/ 746591 w 762000"/>
              <a:gd name="connsiteY13" fmla="*/ 472250 h 487659"/>
              <a:gd name="connsiteX14" fmla="*/ 709631 w 762000"/>
              <a:gd name="connsiteY14" fmla="*/ 487659 h 487659"/>
              <a:gd name="connsiteX15" fmla="*/ 52609 w 762000"/>
              <a:gd name="connsiteY15" fmla="*/ 487659 h 487659"/>
              <a:gd name="connsiteX16" fmla="*/ 15493 w 762000"/>
              <a:gd name="connsiteY16" fmla="*/ 472335 h 487659"/>
              <a:gd name="connsiteX17" fmla="*/ 0 w 762000"/>
              <a:gd name="connsiteY17" fmla="*/ 435290 h 487659"/>
              <a:gd name="connsiteX18" fmla="*/ 75431 w 762000"/>
              <a:gd name="connsiteY18" fmla="*/ 416792 h 487659"/>
              <a:gd name="connsiteX19" fmla="*/ 250316 w 762000"/>
              <a:gd name="connsiteY19" fmla="*/ 416792 h 487659"/>
              <a:gd name="connsiteX20" fmla="*/ 250316 w 762000"/>
              <a:gd name="connsiteY20" fmla="*/ 279863 h 487659"/>
              <a:gd name="connsiteX21" fmla="*/ 75431 w 762000"/>
              <a:gd name="connsiteY21" fmla="*/ 279863 h 487659"/>
              <a:gd name="connsiteX22" fmla="*/ 75431 w 762000"/>
              <a:gd name="connsiteY22" fmla="*/ 416792 h 487659"/>
              <a:gd name="connsiteX23" fmla="*/ 349049 w 762000"/>
              <a:gd name="connsiteY23" fmla="*/ 410787 h 487659"/>
              <a:gd name="connsiteX24" fmla="*/ 712513 w 762000"/>
              <a:gd name="connsiteY24" fmla="*/ 410787 h 487659"/>
              <a:gd name="connsiteX25" fmla="*/ 712513 w 762000"/>
              <a:gd name="connsiteY25" fmla="*/ 366825 h 487659"/>
              <a:gd name="connsiteX26" fmla="*/ 349049 w 762000"/>
              <a:gd name="connsiteY26" fmla="*/ 366825 h 487659"/>
              <a:gd name="connsiteX27" fmla="*/ 349049 w 762000"/>
              <a:gd name="connsiteY27" fmla="*/ 410787 h 487659"/>
              <a:gd name="connsiteX28" fmla="*/ 349049 w 762000"/>
              <a:gd name="connsiteY28" fmla="*/ 323103 h 487659"/>
              <a:gd name="connsiteX29" fmla="*/ 712513 w 762000"/>
              <a:gd name="connsiteY29" fmla="*/ 323103 h 487659"/>
              <a:gd name="connsiteX30" fmla="*/ 712513 w 762000"/>
              <a:gd name="connsiteY30" fmla="*/ 279863 h 487659"/>
              <a:gd name="connsiteX31" fmla="*/ 349049 w 762000"/>
              <a:gd name="connsiteY31" fmla="*/ 279863 h 487659"/>
              <a:gd name="connsiteX32" fmla="*/ 349049 w 762000"/>
              <a:gd name="connsiteY32" fmla="*/ 323103 h 48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62000" h="487659">
                <a:moveTo>
                  <a:pt x="746591" y="15409"/>
                </a:moveTo>
                <a:cubicBezTo>
                  <a:pt x="756399" y="25216"/>
                  <a:pt x="761937" y="38500"/>
                  <a:pt x="762000" y="52369"/>
                </a:cubicBezTo>
                <a:lnTo>
                  <a:pt x="762000" y="97772"/>
                </a:lnTo>
                <a:lnTo>
                  <a:pt x="0" y="97772"/>
                </a:lnTo>
                <a:lnTo>
                  <a:pt x="0" y="52369"/>
                </a:lnTo>
                <a:cubicBezTo>
                  <a:pt x="64" y="38458"/>
                  <a:pt x="5634" y="25138"/>
                  <a:pt x="15493" y="15324"/>
                </a:cubicBezTo>
                <a:cubicBezTo>
                  <a:pt x="25353" y="5509"/>
                  <a:pt x="38698" y="0"/>
                  <a:pt x="52609" y="0"/>
                </a:cubicBezTo>
                <a:lnTo>
                  <a:pt x="709631" y="0"/>
                </a:lnTo>
                <a:cubicBezTo>
                  <a:pt x="723500" y="63"/>
                  <a:pt x="736784" y="5601"/>
                  <a:pt x="746591" y="15409"/>
                </a:cubicBezTo>
                <a:close/>
                <a:moveTo>
                  <a:pt x="0" y="435290"/>
                </a:moveTo>
                <a:lnTo>
                  <a:pt x="0" y="202269"/>
                </a:lnTo>
                <a:lnTo>
                  <a:pt x="762000" y="202269"/>
                </a:lnTo>
                <a:lnTo>
                  <a:pt x="762000" y="435290"/>
                </a:lnTo>
                <a:cubicBezTo>
                  <a:pt x="761937" y="449159"/>
                  <a:pt x="756399" y="462443"/>
                  <a:pt x="746591" y="472250"/>
                </a:cubicBezTo>
                <a:cubicBezTo>
                  <a:pt x="736784" y="482058"/>
                  <a:pt x="723500" y="487596"/>
                  <a:pt x="709631" y="487659"/>
                </a:cubicBezTo>
                <a:lnTo>
                  <a:pt x="52609" y="487659"/>
                </a:lnTo>
                <a:cubicBezTo>
                  <a:pt x="38698" y="487659"/>
                  <a:pt x="25353" y="482150"/>
                  <a:pt x="15493" y="472335"/>
                </a:cubicBezTo>
                <a:cubicBezTo>
                  <a:pt x="5634" y="462521"/>
                  <a:pt x="64" y="449201"/>
                  <a:pt x="0" y="435290"/>
                </a:cubicBezTo>
                <a:close/>
                <a:moveTo>
                  <a:pt x="75431" y="416792"/>
                </a:moveTo>
                <a:lnTo>
                  <a:pt x="250316" y="416792"/>
                </a:lnTo>
                <a:lnTo>
                  <a:pt x="250316" y="279863"/>
                </a:lnTo>
                <a:lnTo>
                  <a:pt x="75431" y="279863"/>
                </a:lnTo>
                <a:lnTo>
                  <a:pt x="75431" y="416792"/>
                </a:lnTo>
                <a:close/>
                <a:moveTo>
                  <a:pt x="349049" y="410787"/>
                </a:moveTo>
                <a:lnTo>
                  <a:pt x="712513" y="410787"/>
                </a:lnTo>
                <a:lnTo>
                  <a:pt x="712513" y="366825"/>
                </a:lnTo>
                <a:lnTo>
                  <a:pt x="349049" y="366825"/>
                </a:lnTo>
                <a:lnTo>
                  <a:pt x="349049" y="410787"/>
                </a:lnTo>
                <a:close/>
                <a:moveTo>
                  <a:pt x="349049" y="323103"/>
                </a:moveTo>
                <a:lnTo>
                  <a:pt x="712513" y="323103"/>
                </a:lnTo>
                <a:lnTo>
                  <a:pt x="712513" y="279863"/>
                </a:lnTo>
                <a:lnTo>
                  <a:pt x="349049" y="279863"/>
                </a:lnTo>
                <a:lnTo>
                  <a:pt x="349049" y="323103"/>
                </a:lnTo>
                <a:close/>
              </a:path>
            </a:pathLst>
          </a:custGeom>
          <a:solidFill>
            <a:schemeClr val="bg2"/>
          </a:solidFill>
          <a:ln w="9525" cap="flat">
            <a:noFill/>
            <a:prstDash val="solid"/>
            <a:miter/>
          </a:ln>
        </p:spPr>
        <p:txBody>
          <a:bodyPr rtlCol="0" anchor="ctr"/>
          <a:lstStyle/>
          <a:p>
            <a:endParaRPr lang="en-US"/>
          </a:p>
        </p:txBody>
      </p:sp>
      <p:sp>
        <p:nvSpPr>
          <p:cNvPr id="208" name="Graphic 202">
            <a:extLst>
              <a:ext uri="{FF2B5EF4-FFF2-40B4-BE49-F238E27FC236}">
                <a16:creationId xmlns:a16="http://schemas.microsoft.com/office/drawing/2014/main" id="{12941FA3-EEDC-474D-B71F-0CE2B238DA71}"/>
              </a:ext>
            </a:extLst>
          </p:cNvPr>
          <p:cNvSpPr/>
          <p:nvPr/>
        </p:nvSpPr>
        <p:spPr>
          <a:xfrm>
            <a:off x="4382558" y="2403475"/>
            <a:ext cx="227776" cy="124150"/>
          </a:xfrm>
          <a:custGeom>
            <a:avLst/>
            <a:gdLst>
              <a:gd name="connsiteX0" fmla="*/ 761961 w 761999"/>
              <a:gd name="connsiteY0" fmla="*/ 100435 h 415328"/>
              <a:gd name="connsiteX1" fmla="*/ 761961 w 761999"/>
              <a:gd name="connsiteY1" fmla="*/ 79922 h 415328"/>
              <a:gd name="connsiteX2" fmla="*/ 741150 w 761999"/>
              <a:gd name="connsiteY2" fmla="*/ 24575 h 415328"/>
              <a:gd name="connsiteX3" fmla="*/ 687368 w 761999"/>
              <a:gd name="connsiteY3" fmla="*/ 0 h 415328"/>
              <a:gd name="connsiteX4" fmla="*/ 74632 w 761999"/>
              <a:gd name="connsiteY4" fmla="*/ 0 h 415328"/>
              <a:gd name="connsiteX5" fmla="*/ 20850 w 761999"/>
              <a:gd name="connsiteY5" fmla="*/ 24575 h 415328"/>
              <a:gd name="connsiteX6" fmla="*/ 39 w 761999"/>
              <a:gd name="connsiteY6" fmla="*/ 79922 h 415328"/>
              <a:gd name="connsiteX7" fmla="*/ 39 w 761999"/>
              <a:gd name="connsiteY7" fmla="*/ 101235 h 415328"/>
              <a:gd name="connsiteX8" fmla="*/ 75390 w 761999"/>
              <a:gd name="connsiteY8" fmla="*/ 132446 h 415328"/>
              <a:gd name="connsiteX9" fmla="*/ 106601 w 761999"/>
              <a:gd name="connsiteY9" fmla="*/ 207797 h 415328"/>
              <a:gd name="connsiteX10" fmla="*/ 75390 w 761999"/>
              <a:gd name="connsiteY10" fmla="*/ 283148 h 415328"/>
              <a:gd name="connsiteX11" fmla="*/ 39 w 761999"/>
              <a:gd name="connsiteY11" fmla="*/ 314359 h 415328"/>
              <a:gd name="connsiteX12" fmla="*/ 39 w 761999"/>
              <a:gd name="connsiteY12" fmla="*/ 335406 h 415328"/>
              <a:gd name="connsiteX13" fmla="*/ 20929 w 761999"/>
              <a:gd name="connsiteY13" fmla="*/ 390679 h 415328"/>
              <a:gd name="connsiteX14" fmla="*/ 74632 w 761999"/>
              <a:gd name="connsiteY14" fmla="*/ 415328 h 415328"/>
              <a:gd name="connsiteX15" fmla="*/ 687368 w 761999"/>
              <a:gd name="connsiteY15" fmla="*/ 415328 h 415328"/>
              <a:gd name="connsiteX16" fmla="*/ 741070 w 761999"/>
              <a:gd name="connsiteY16" fmla="*/ 390679 h 415328"/>
              <a:gd name="connsiteX17" fmla="*/ 761961 w 761999"/>
              <a:gd name="connsiteY17" fmla="*/ 335406 h 415328"/>
              <a:gd name="connsiteX18" fmla="*/ 761961 w 761999"/>
              <a:gd name="connsiteY18" fmla="*/ 314359 h 415328"/>
              <a:gd name="connsiteX19" fmla="*/ 686609 w 761999"/>
              <a:gd name="connsiteY19" fmla="*/ 283148 h 415328"/>
              <a:gd name="connsiteX20" fmla="*/ 655399 w 761999"/>
              <a:gd name="connsiteY20" fmla="*/ 207797 h 415328"/>
              <a:gd name="connsiteX21" fmla="*/ 686609 w 761999"/>
              <a:gd name="connsiteY21" fmla="*/ 132446 h 415328"/>
              <a:gd name="connsiteX22" fmla="*/ 761961 w 761999"/>
              <a:gd name="connsiteY22" fmla="*/ 101235 h 415328"/>
              <a:gd name="connsiteX23" fmla="*/ 761961 w 761999"/>
              <a:gd name="connsiteY23" fmla="*/ 100435 h 415328"/>
              <a:gd name="connsiteX24" fmla="*/ 165477 w 761999"/>
              <a:gd name="connsiteY24" fmla="*/ 192079 h 415328"/>
              <a:gd name="connsiteX25" fmla="*/ 159083 w 761999"/>
              <a:gd name="connsiteY25" fmla="*/ 168103 h 415328"/>
              <a:gd name="connsiteX26" fmla="*/ 159083 w 761999"/>
              <a:gd name="connsiteY26" fmla="*/ 138797 h 415328"/>
              <a:gd name="connsiteX27" fmla="*/ 165477 w 761999"/>
              <a:gd name="connsiteY27" fmla="*/ 114821 h 415328"/>
              <a:gd name="connsiteX28" fmla="*/ 182527 w 761999"/>
              <a:gd name="connsiteY28" fmla="*/ 100701 h 415328"/>
              <a:gd name="connsiteX29" fmla="*/ 205705 w 761999"/>
              <a:gd name="connsiteY29" fmla="*/ 95906 h 415328"/>
              <a:gd name="connsiteX30" fmla="*/ 228882 w 761999"/>
              <a:gd name="connsiteY30" fmla="*/ 100701 h 415328"/>
              <a:gd name="connsiteX31" fmla="*/ 245931 w 761999"/>
              <a:gd name="connsiteY31" fmla="*/ 114821 h 415328"/>
              <a:gd name="connsiteX32" fmla="*/ 252592 w 761999"/>
              <a:gd name="connsiteY32" fmla="*/ 138797 h 415328"/>
              <a:gd name="connsiteX33" fmla="*/ 252592 w 761999"/>
              <a:gd name="connsiteY33" fmla="*/ 168103 h 415328"/>
              <a:gd name="connsiteX34" fmla="*/ 245931 w 761999"/>
              <a:gd name="connsiteY34" fmla="*/ 192079 h 415328"/>
              <a:gd name="connsiteX35" fmla="*/ 228882 w 761999"/>
              <a:gd name="connsiteY35" fmla="*/ 206465 h 415328"/>
              <a:gd name="connsiteX36" fmla="*/ 205705 w 761999"/>
              <a:gd name="connsiteY36" fmla="*/ 211261 h 415328"/>
              <a:gd name="connsiteX37" fmla="*/ 182527 w 761999"/>
              <a:gd name="connsiteY37" fmla="*/ 206465 h 415328"/>
              <a:gd name="connsiteX38" fmla="*/ 165477 w 761999"/>
              <a:gd name="connsiteY38" fmla="*/ 192079 h 415328"/>
              <a:gd name="connsiteX39" fmla="*/ 310668 w 761999"/>
              <a:gd name="connsiteY39" fmla="*/ 97771 h 415328"/>
              <a:gd name="connsiteX40" fmla="*/ 349563 w 761999"/>
              <a:gd name="connsiteY40" fmla="*/ 97771 h 415328"/>
              <a:gd name="connsiteX41" fmla="*/ 244600 w 761999"/>
              <a:gd name="connsiteY41" fmla="*/ 317823 h 415328"/>
              <a:gd name="connsiteX42" fmla="*/ 205705 w 761999"/>
              <a:gd name="connsiteY42" fmla="*/ 317823 h 415328"/>
              <a:gd name="connsiteX43" fmla="*/ 310668 w 761999"/>
              <a:gd name="connsiteY43" fmla="*/ 97771 h 415328"/>
              <a:gd name="connsiteX44" fmla="*/ 396451 w 761999"/>
              <a:gd name="connsiteY44" fmla="*/ 276797 h 415328"/>
              <a:gd name="connsiteX45" fmla="*/ 389791 w 761999"/>
              <a:gd name="connsiteY45" fmla="*/ 300506 h 415328"/>
              <a:gd name="connsiteX46" fmla="*/ 373007 w 761999"/>
              <a:gd name="connsiteY46" fmla="*/ 314893 h 415328"/>
              <a:gd name="connsiteX47" fmla="*/ 349697 w 761999"/>
              <a:gd name="connsiteY47" fmla="*/ 319953 h 415328"/>
              <a:gd name="connsiteX48" fmla="*/ 326386 w 761999"/>
              <a:gd name="connsiteY48" fmla="*/ 314893 h 415328"/>
              <a:gd name="connsiteX49" fmla="*/ 309337 w 761999"/>
              <a:gd name="connsiteY49" fmla="*/ 300773 h 415328"/>
              <a:gd name="connsiteX50" fmla="*/ 302677 w 761999"/>
              <a:gd name="connsiteY50" fmla="*/ 276797 h 415328"/>
              <a:gd name="connsiteX51" fmla="*/ 302677 w 761999"/>
              <a:gd name="connsiteY51" fmla="*/ 247492 h 415328"/>
              <a:gd name="connsiteX52" fmla="*/ 309337 w 761999"/>
              <a:gd name="connsiteY52" fmla="*/ 223515 h 415328"/>
              <a:gd name="connsiteX53" fmla="*/ 326386 w 761999"/>
              <a:gd name="connsiteY53" fmla="*/ 209129 h 415328"/>
              <a:gd name="connsiteX54" fmla="*/ 349697 w 761999"/>
              <a:gd name="connsiteY54" fmla="*/ 204342 h 415328"/>
              <a:gd name="connsiteX55" fmla="*/ 373007 w 761999"/>
              <a:gd name="connsiteY55" fmla="*/ 209129 h 415328"/>
              <a:gd name="connsiteX56" fmla="*/ 389791 w 761999"/>
              <a:gd name="connsiteY56" fmla="*/ 223515 h 415328"/>
              <a:gd name="connsiteX57" fmla="*/ 396451 w 761999"/>
              <a:gd name="connsiteY57" fmla="*/ 247492 h 415328"/>
              <a:gd name="connsiteX58" fmla="*/ 396451 w 761999"/>
              <a:gd name="connsiteY58" fmla="*/ 276797 h 415328"/>
              <a:gd name="connsiteX59" fmla="*/ 551500 w 761999"/>
              <a:gd name="connsiteY59" fmla="*/ 392949 h 415328"/>
              <a:gd name="connsiteX60" fmla="*/ 518466 w 761999"/>
              <a:gd name="connsiteY60" fmla="*/ 392949 h 415328"/>
              <a:gd name="connsiteX61" fmla="*/ 518466 w 761999"/>
              <a:gd name="connsiteY61" fmla="*/ 327413 h 415328"/>
              <a:gd name="connsiteX62" fmla="*/ 551500 w 761999"/>
              <a:gd name="connsiteY62" fmla="*/ 327413 h 415328"/>
              <a:gd name="connsiteX63" fmla="*/ 551500 w 761999"/>
              <a:gd name="connsiteY63" fmla="*/ 392949 h 415328"/>
              <a:gd name="connsiteX64" fmla="*/ 551500 w 761999"/>
              <a:gd name="connsiteY64" fmla="*/ 248291 h 415328"/>
              <a:gd name="connsiteX65" fmla="*/ 518466 w 761999"/>
              <a:gd name="connsiteY65" fmla="*/ 248291 h 415328"/>
              <a:gd name="connsiteX66" fmla="*/ 518466 w 761999"/>
              <a:gd name="connsiteY66" fmla="*/ 168369 h 415328"/>
              <a:gd name="connsiteX67" fmla="*/ 551500 w 761999"/>
              <a:gd name="connsiteY67" fmla="*/ 168369 h 415328"/>
              <a:gd name="connsiteX68" fmla="*/ 551500 w 761999"/>
              <a:gd name="connsiteY68" fmla="*/ 248291 h 415328"/>
              <a:gd name="connsiteX69" fmla="*/ 551500 w 761999"/>
              <a:gd name="connsiteY69" fmla="*/ 90845 h 415328"/>
              <a:gd name="connsiteX70" fmla="*/ 518466 w 761999"/>
              <a:gd name="connsiteY70" fmla="*/ 90845 h 415328"/>
              <a:gd name="connsiteX71" fmla="*/ 518466 w 761999"/>
              <a:gd name="connsiteY71" fmla="*/ 24775 h 415328"/>
              <a:gd name="connsiteX72" fmla="*/ 551500 w 761999"/>
              <a:gd name="connsiteY72" fmla="*/ 24775 h 415328"/>
              <a:gd name="connsiteX73" fmla="*/ 551500 w 761999"/>
              <a:gd name="connsiteY73" fmla="*/ 90845 h 415328"/>
              <a:gd name="connsiteX74" fmla="*/ 216627 w 761999"/>
              <a:gd name="connsiteY74" fmla="*/ 167039 h 415328"/>
              <a:gd name="connsiteX75" fmla="*/ 216627 w 761999"/>
              <a:gd name="connsiteY75" fmla="*/ 140399 h 415328"/>
              <a:gd name="connsiteX76" fmla="*/ 205705 w 761999"/>
              <a:gd name="connsiteY76" fmla="*/ 128676 h 415328"/>
              <a:gd name="connsiteX77" fmla="*/ 195048 w 761999"/>
              <a:gd name="connsiteY77" fmla="*/ 140399 h 415328"/>
              <a:gd name="connsiteX78" fmla="*/ 195048 w 761999"/>
              <a:gd name="connsiteY78" fmla="*/ 167039 h 415328"/>
              <a:gd name="connsiteX79" fmla="*/ 205705 w 761999"/>
              <a:gd name="connsiteY79" fmla="*/ 178760 h 415328"/>
              <a:gd name="connsiteX80" fmla="*/ 216627 w 761999"/>
              <a:gd name="connsiteY80" fmla="*/ 167039 h 415328"/>
              <a:gd name="connsiteX81" fmla="*/ 338642 w 761999"/>
              <a:gd name="connsiteY81" fmla="*/ 248554 h 415328"/>
              <a:gd name="connsiteX82" fmla="*/ 349564 w 761999"/>
              <a:gd name="connsiteY82" fmla="*/ 236566 h 415328"/>
              <a:gd name="connsiteX83" fmla="*/ 360487 w 761999"/>
              <a:gd name="connsiteY83" fmla="*/ 248554 h 415328"/>
              <a:gd name="connsiteX84" fmla="*/ 360487 w 761999"/>
              <a:gd name="connsiteY84" fmla="*/ 275194 h 415328"/>
              <a:gd name="connsiteX85" fmla="*/ 349564 w 761999"/>
              <a:gd name="connsiteY85" fmla="*/ 287183 h 415328"/>
              <a:gd name="connsiteX86" fmla="*/ 338642 w 761999"/>
              <a:gd name="connsiteY86" fmla="*/ 275194 h 415328"/>
              <a:gd name="connsiteX87" fmla="*/ 338642 w 761999"/>
              <a:gd name="connsiteY87" fmla="*/ 248554 h 415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761999" h="415328">
                <a:moveTo>
                  <a:pt x="761961" y="100435"/>
                </a:moveTo>
                <a:lnTo>
                  <a:pt x="761961" y="79922"/>
                </a:lnTo>
                <a:cubicBezTo>
                  <a:pt x="762609" y="59447"/>
                  <a:pt x="755127" y="39550"/>
                  <a:pt x="741150" y="24575"/>
                </a:cubicBezTo>
                <a:cubicBezTo>
                  <a:pt x="727174" y="9599"/>
                  <a:pt x="707838" y="764"/>
                  <a:pt x="687368" y="0"/>
                </a:cubicBezTo>
                <a:lnTo>
                  <a:pt x="74632" y="0"/>
                </a:lnTo>
                <a:cubicBezTo>
                  <a:pt x="54162" y="764"/>
                  <a:pt x="34826" y="9599"/>
                  <a:pt x="20850" y="24575"/>
                </a:cubicBezTo>
                <a:cubicBezTo>
                  <a:pt x="6873" y="39550"/>
                  <a:pt x="-609" y="59447"/>
                  <a:pt x="39" y="79922"/>
                </a:cubicBezTo>
                <a:lnTo>
                  <a:pt x="39" y="101235"/>
                </a:lnTo>
                <a:cubicBezTo>
                  <a:pt x="28300" y="101235"/>
                  <a:pt x="55406" y="112462"/>
                  <a:pt x="75390" y="132446"/>
                </a:cubicBezTo>
                <a:cubicBezTo>
                  <a:pt x="95375" y="152430"/>
                  <a:pt x="106601" y="179535"/>
                  <a:pt x="106601" y="207797"/>
                </a:cubicBezTo>
                <a:cubicBezTo>
                  <a:pt x="106601" y="236059"/>
                  <a:pt x="95375" y="263163"/>
                  <a:pt x="75390" y="283148"/>
                </a:cubicBezTo>
                <a:cubicBezTo>
                  <a:pt x="55406" y="303132"/>
                  <a:pt x="28300" y="314359"/>
                  <a:pt x="39" y="314359"/>
                </a:cubicBezTo>
                <a:lnTo>
                  <a:pt x="39" y="335406"/>
                </a:lnTo>
                <a:cubicBezTo>
                  <a:pt x="-539" y="355861"/>
                  <a:pt x="6966" y="375719"/>
                  <a:pt x="20929" y="390679"/>
                </a:cubicBezTo>
                <a:cubicBezTo>
                  <a:pt x="34892" y="405639"/>
                  <a:pt x="54187" y="414495"/>
                  <a:pt x="74632" y="415328"/>
                </a:cubicBezTo>
                <a:lnTo>
                  <a:pt x="687368" y="415328"/>
                </a:lnTo>
                <a:cubicBezTo>
                  <a:pt x="707813" y="414495"/>
                  <a:pt x="727108" y="405639"/>
                  <a:pt x="741070" y="390679"/>
                </a:cubicBezTo>
                <a:cubicBezTo>
                  <a:pt x="755033" y="375719"/>
                  <a:pt x="762539" y="355861"/>
                  <a:pt x="761961" y="335406"/>
                </a:cubicBezTo>
                <a:lnTo>
                  <a:pt x="761961" y="314359"/>
                </a:lnTo>
                <a:cubicBezTo>
                  <a:pt x="733699" y="314359"/>
                  <a:pt x="706594" y="303132"/>
                  <a:pt x="686609" y="283148"/>
                </a:cubicBezTo>
                <a:cubicBezTo>
                  <a:pt x="666626" y="263163"/>
                  <a:pt x="655399" y="236059"/>
                  <a:pt x="655399" y="207797"/>
                </a:cubicBezTo>
                <a:cubicBezTo>
                  <a:pt x="655399" y="179535"/>
                  <a:pt x="666626" y="152430"/>
                  <a:pt x="686609" y="132446"/>
                </a:cubicBezTo>
                <a:cubicBezTo>
                  <a:pt x="706594" y="112462"/>
                  <a:pt x="733699" y="101235"/>
                  <a:pt x="761961" y="101235"/>
                </a:cubicBezTo>
                <a:lnTo>
                  <a:pt x="761961" y="100435"/>
                </a:lnTo>
                <a:close/>
                <a:moveTo>
                  <a:pt x="165477" y="192079"/>
                </a:moveTo>
                <a:cubicBezTo>
                  <a:pt x="160872" y="184960"/>
                  <a:pt x="158635" y="176569"/>
                  <a:pt x="159083" y="168103"/>
                </a:cubicBezTo>
                <a:lnTo>
                  <a:pt x="159083" y="138797"/>
                </a:lnTo>
                <a:cubicBezTo>
                  <a:pt x="158706" y="130339"/>
                  <a:pt x="160938" y="121969"/>
                  <a:pt x="165477" y="114821"/>
                </a:cubicBezTo>
                <a:cubicBezTo>
                  <a:pt x="169799" y="108677"/>
                  <a:pt x="175686" y="103802"/>
                  <a:pt x="182527" y="100701"/>
                </a:cubicBezTo>
                <a:cubicBezTo>
                  <a:pt x="189827" y="97485"/>
                  <a:pt x="197726" y="95850"/>
                  <a:pt x="205705" y="95906"/>
                </a:cubicBezTo>
                <a:cubicBezTo>
                  <a:pt x="213687" y="95791"/>
                  <a:pt x="221599" y="97428"/>
                  <a:pt x="228882" y="100701"/>
                </a:cubicBezTo>
                <a:cubicBezTo>
                  <a:pt x="235813" y="103658"/>
                  <a:pt x="241736" y="108562"/>
                  <a:pt x="245931" y="114821"/>
                </a:cubicBezTo>
                <a:cubicBezTo>
                  <a:pt x="250548" y="121946"/>
                  <a:pt x="252872" y="130312"/>
                  <a:pt x="252592" y="138797"/>
                </a:cubicBezTo>
                <a:lnTo>
                  <a:pt x="252592" y="168103"/>
                </a:lnTo>
                <a:cubicBezTo>
                  <a:pt x="252944" y="176595"/>
                  <a:pt x="250613" y="184984"/>
                  <a:pt x="245931" y="192079"/>
                </a:cubicBezTo>
                <a:cubicBezTo>
                  <a:pt x="241902" y="198549"/>
                  <a:pt x="235937" y="203583"/>
                  <a:pt x="228882" y="206465"/>
                </a:cubicBezTo>
                <a:cubicBezTo>
                  <a:pt x="221558" y="209609"/>
                  <a:pt x="213674" y="211240"/>
                  <a:pt x="205705" y="211261"/>
                </a:cubicBezTo>
                <a:cubicBezTo>
                  <a:pt x="197740" y="211190"/>
                  <a:pt x="189865" y="209561"/>
                  <a:pt x="182527" y="206465"/>
                </a:cubicBezTo>
                <a:cubicBezTo>
                  <a:pt x="175561" y="203437"/>
                  <a:pt x="169633" y="198436"/>
                  <a:pt x="165477" y="192079"/>
                </a:cubicBezTo>
                <a:close/>
                <a:moveTo>
                  <a:pt x="310668" y="97771"/>
                </a:moveTo>
                <a:lnTo>
                  <a:pt x="349563" y="97771"/>
                </a:lnTo>
                <a:lnTo>
                  <a:pt x="244600" y="317823"/>
                </a:lnTo>
                <a:lnTo>
                  <a:pt x="205705" y="317823"/>
                </a:lnTo>
                <a:lnTo>
                  <a:pt x="310668" y="97771"/>
                </a:lnTo>
                <a:close/>
                <a:moveTo>
                  <a:pt x="396451" y="276797"/>
                </a:moveTo>
                <a:cubicBezTo>
                  <a:pt x="396820" y="285208"/>
                  <a:pt x="394486" y="293517"/>
                  <a:pt x="389791" y="300506"/>
                </a:cubicBezTo>
                <a:cubicBezTo>
                  <a:pt x="385805" y="306910"/>
                  <a:pt x="379945" y="311932"/>
                  <a:pt x="373007" y="314893"/>
                </a:cubicBezTo>
                <a:cubicBezTo>
                  <a:pt x="365689" y="318227"/>
                  <a:pt x="357740" y="319953"/>
                  <a:pt x="349697" y="319953"/>
                </a:cubicBezTo>
                <a:cubicBezTo>
                  <a:pt x="341654" y="319953"/>
                  <a:pt x="333705" y="318227"/>
                  <a:pt x="326386" y="314893"/>
                </a:cubicBezTo>
                <a:cubicBezTo>
                  <a:pt x="319447" y="311950"/>
                  <a:pt x="313521" y="307042"/>
                  <a:pt x="309337" y="300773"/>
                </a:cubicBezTo>
                <a:cubicBezTo>
                  <a:pt x="304687" y="293663"/>
                  <a:pt x="302360" y="285285"/>
                  <a:pt x="302677" y="276797"/>
                </a:cubicBezTo>
                <a:lnTo>
                  <a:pt x="302677" y="247492"/>
                </a:lnTo>
                <a:cubicBezTo>
                  <a:pt x="302324" y="238998"/>
                  <a:pt x="304655" y="230610"/>
                  <a:pt x="309337" y="223515"/>
                </a:cubicBezTo>
                <a:cubicBezTo>
                  <a:pt x="313351" y="217034"/>
                  <a:pt x="319322" y="211996"/>
                  <a:pt x="326386" y="209129"/>
                </a:cubicBezTo>
                <a:cubicBezTo>
                  <a:pt x="333752" y="205971"/>
                  <a:pt x="341683" y="204342"/>
                  <a:pt x="349697" y="204342"/>
                </a:cubicBezTo>
                <a:cubicBezTo>
                  <a:pt x="357711" y="204342"/>
                  <a:pt x="365642" y="205971"/>
                  <a:pt x="373007" y="209129"/>
                </a:cubicBezTo>
                <a:cubicBezTo>
                  <a:pt x="380003" y="211996"/>
                  <a:pt x="385888" y="217040"/>
                  <a:pt x="389791" y="223515"/>
                </a:cubicBezTo>
                <a:cubicBezTo>
                  <a:pt x="394473" y="230610"/>
                  <a:pt x="396803" y="238998"/>
                  <a:pt x="396451" y="247492"/>
                </a:cubicBezTo>
                <a:lnTo>
                  <a:pt x="396451" y="276797"/>
                </a:lnTo>
                <a:close/>
                <a:moveTo>
                  <a:pt x="551500" y="392949"/>
                </a:moveTo>
                <a:lnTo>
                  <a:pt x="518466" y="392949"/>
                </a:lnTo>
                <a:lnTo>
                  <a:pt x="518466" y="327413"/>
                </a:lnTo>
                <a:lnTo>
                  <a:pt x="551500" y="327413"/>
                </a:lnTo>
                <a:lnTo>
                  <a:pt x="551500" y="392949"/>
                </a:lnTo>
                <a:close/>
                <a:moveTo>
                  <a:pt x="551500" y="248291"/>
                </a:moveTo>
                <a:lnTo>
                  <a:pt x="518466" y="248291"/>
                </a:lnTo>
                <a:lnTo>
                  <a:pt x="518466" y="168369"/>
                </a:lnTo>
                <a:lnTo>
                  <a:pt x="551500" y="168369"/>
                </a:lnTo>
                <a:lnTo>
                  <a:pt x="551500" y="248291"/>
                </a:lnTo>
                <a:close/>
                <a:moveTo>
                  <a:pt x="551500" y="90845"/>
                </a:moveTo>
                <a:lnTo>
                  <a:pt x="518466" y="90845"/>
                </a:lnTo>
                <a:lnTo>
                  <a:pt x="518466" y="24775"/>
                </a:lnTo>
                <a:lnTo>
                  <a:pt x="551500" y="24775"/>
                </a:lnTo>
                <a:lnTo>
                  <a:pt x="551500" y="90845"/>
                </a:lnTo>
                <a:close/>
                <a:moveTo>
                  <a:pt x="216627" y="167039"/>
                </a:moveTo>
                <a:lnTo>
                  <a:pt x="216627" y="140399"/>
                </a:lnTo>
                <a:cubicBezTo>
                  <a:pt x="216627" y="132673"/>
                  <a:pt x="212898" y="128676"/>
                  <a:pt x="205705" y="128676"/>
                </a:cubicBezTo>
                <a:cubicBezTo>
                  <a:pt x="198511" y="128676"/>
                  <a:pt x="195048" y="132673"/>
                  <a:pt x="195048" y="140399"/>
                </a:cubicBezTo>
                <a:lnTo>
                  <a:pt x="195048" y="167039"/>
                </a:lnTo>
                <a:cubicBezTo>
                  <a:pt x="195048" y="175031"/>
                  <a:pt x="198511" y="178760"/>
                  <a:pt x="205705" y="178760"/>
                </a:cubicBezTo>
                <a:cubicBezTo>
                  <a:pt x="212898" y="178760"/>
                  <a:pt x="216627" y="175031"/>
                  <a:pt x="216627" y="167039"/>
                </a:cubicBezTo>
                <a:close/>
                <a:moveTo>
                  <a:pt x="338642" y="248554"/>
                </a:moveTo>
                <a:cubicBezTo>
                  <a:pt x="338642" y="240561"/>
                  <a:pt x="342371" y="236566"/>
                  <a:pt x="349564" y="236566"/>
                </a:cubicBezTo>
                <a:cubicBezTo>
                  <a:pt x="356758" y="236566"/>
                  <a:pt x="360487" y="239762"/>
                  <a:pt x="360487" y="248554"/>
                </a:cubicBezTo>
                <a:lnTo>
                  <a:pt x="360487" y="275194"/>
                </a:lnTo>
                <a:cubicBezTo>
                  <a:pt x="360487" y="283454"/>
                  <a:pt x="356758" y="287183"/>
                  <a:pt x="349564" y="287183"/>
                </a:cubicBezTo>
                <a:cubicBezTo>
                  <a:pt x="342371" y="287183"/>
                  <a:pt x="338642" y="283454"/>
                  <a:pt x="338642" y="275194"/>
                </a:cubicBezTo>
                <a:lnTo>
                  <a:pt x="338642" y="248554"/>
                </a:lnTo>
                <a:close/>
              </a:path>
            </a:pathLst>
          </a:custGeom>
          <a:solidFill>
            <a:schemeClr val="bg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22588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E98E5-BA00-4BDD-8771-6F2ABD914A4A}"/>
              </a:ext>
            </a:extLst>
          </p:cNvPr>
          <p:cNvSpPr txBox="1"/>
          <p:nvPr/>
        </p:nvSpPr>
        <p:spPr>
          <a:xfrm>
            <a:off x="917587" y="1453552"/>
            <a:ext cx="3930637" cy="523220"/>
          </a:xfrm>
          <a:prstGeom prst="rect">
            <a:avLst/>
          </a:prstGeom>
          <a:noFill/>
        </p:spPr>
        <p:txBody>
          <a:bodyPr wrap="square" rtlCol="0" anchor="b">
            <a:spAutoFit/>
          </a:bodyPr>
          <a:lstStyle/>
          <a:p>
            <a:r>
              <a:rPr lang="en-US" sz="2800" dirty="0">
                <a:solidFill>
                  <a:schemeClr val="accent1"/>
                </a:solidFill>
                <a:latin typeface="Roboto Black" panose="02000000000000000000" pitchFamily="2" charset="0"/>
                <a:ea typeface="Roboto Black" panose="02000000000000000000" pitchFamily="2" charset="0"/>
              </a:rPr>
              <a:t>Delta model</a:t>
            </a:r>
          </a:p>
        </p:txBody>
      </p:sp>
      <p:grpSp>
        <p:nvGrpSpPr>
          <p:cNvPr id="87" name="Group 86">
            <a:extLst>
              <a:ext uri="{FF2B5EF4-FFF2-40B4-BE49-F238E27FC236}">
                <a16:creationId xmlns:a16="http://schemas.microsoft.com/office/drawing/2014/main" id="{928CABB8-2269-4DE1-906E-BB651F5FC705}"/>
              </a:ext>
            </a:extLst>
          </p:cNvPr>
          <p:cNvGrpSpPr/>
          <p:nvPr/>
        </p:nvGrpSpPr>
        <p:grpSpPr>
          <a:xfrm>
            <a:off x="6096000" y="1554510"/>
            <a:ext cx="4874722" cy="3748979"/>
            <a:chOff x="6075547" y="1366417"/>
            <a:chExt cx="4874722" cy="3748979"/>
          </a:xfrm>
        </p:grpSpPr>
        <p:sp>
          <p:nvSpPr>
            <p:cNvPr id="45" name="Triangle">
              <a:extLst>
                <a:ext uri="{FF2B5EF4-FFF2-40B4-BE49-F238E27FC236}">
                  <a16:creationId xmlns:a16="http://schemas.microsoft.com/office/drawing/2014/main" id="{DB832EB5-382A-49CD-9036-8B82D00D371A}"/>
                </a:ext>
              </a:extLst>
            </p:cNvPr>
            <p:cNvSpPr/>
            <p:nvPr/>
          </p:nvSpPr>
          <p:spPr>
            <a:xfrm>
              <a:off x="6096000" y="1464865"/>
              <a:ext cx="4783116" cy="35478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1"/>
            </a:solidFill>
            <a:ln w="12700">
              <a:miter lim="400000"/>
            </a:ln>
            <a:effectLst>
              <a:innerShdw blurRad="419100">
                <a:prstClr val="black">
                  <a:alpha val="46000"/>
                </a:prstClr>
              </a:inn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solidFill>
                  <a:schemeClr val="tx1"/>
                </a:solidFill>
                <a:latin typeface="Arial" panose="020B0604020202020204" pitchFamily="34" charset="0"/>
                <a:cs typeface="Arial" panose="020B0604020202020204" pitchFamily="34" charset="0"/>
              </a:endParaRPr>
            </a:p>
          </p:txBody>
        </p:sp>
        <p:sp>
          <p:nvSpPr>
            <p:cNvPr id="47" name="Triangle">
              <a:extLst>
                <a:ext uri="{FF2B5EF4-FFF2-40B4-BE49-F238E27FC236}">
                  <a16:creationId xmlns:a16="http://schemas.microsoft.com/office/drawing/2014/main" id="{0FC50E0C-3CCB-4321-987F-D8698A1A3679}"/>
                </a:ext>
              </a:extLst>
            </p:cNvPr>
            <p:cNvSpPr/>
            <p:nvPr/>
          </p:nvSpPr>
          <p:spPr>
            <a:xfrm>
              <a:off x="6909061" y="2231959"/>
              <a:ext cx="3156993" cy="234237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bg1"/>
            </a:solidFill>
            <a:ln w="12700">
              <a:miter lim="400000"/>
            </a:ln>
            <a:effectLst>
              <a:outerShdw blurRad="546100" algn="ctr" rotWithShape="0">
                <a:prstClr val="black">
                  <a:alpha val="40000"/>
                </a:prstClr>
              </a:out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dirty="0">
                <a:solidFill>
                  <a:schemeClr val="tx1"/>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27EC0146-B353-4313-986A-8DD129C96319}"/>
                </a:ext>
              </a:extLst>
            </p:cNvPr>
            <p:cNvSpPr/>
            <p:nvPr/>
          </p:nvSpPr>
          <p:spPr>
            <a:xfrm>
              <a:off x="8376129" y="1366417"/>
              <a:ext cx="257468" cy="257468"/>
            </a:xfrm>
            <a:prstGeom prst="ellipse">
              <a:avLst/>
            </a:prstGeom>
            <a:solidFill>
              <a:schemeClr val="bg1"/>
            </a:solidFill>
            <a:ln>
              <a:noFill/>
            </a:ln>
            <a:effectLst>
              <a:outerShdw blurRad="50800" dist="38100" dir="16200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C586EE33-56E5-4A4C-A2F3-4A9C7C681104}"/>
                </a:ext>
              </a:extLst>
            </p:cNvPr>
            <p:cNvSpPr/>
            <p:nvPr/>
          </p:nvSpPr>
          <p:spPr>
            <a:xfrm>
              <a:off x="10692801" y="4857928"/>
              <a:ext cx="257468" cy="257468"/>
            </a:xfrm>
            <a:prstGeom prst="ellipse">
              <a:avLst/>
            </a:prstGeom>
            <a:solidFill>
              <a:schemeClr val="bg1"/>
            </a:soli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EA64904F-EB6C-41F6-B086-505BB7B9523C}"/>
                </a:ext>
              </a:extLst>
            </p:cNvPr>
            <p:cNvSpPr/>
            <p:nvPr/>
          </p:nvSpPr>
          <p:spPr>
            <a:xfrm>
              <a:off x="6075547" y="4857928"/>
              <a:ext cx="257468" cy="257468"/>
            </a:xfrm>
            <a:prstGeom prst="ellipse">
              <a:avLst/>
            </a:prstGeom>
            <a:solidFill>
              <a:schemeClr val="bg1"/>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BED970F5-FA6C-4F31-A330-02981F62E0EA}"/>
                </a:ext>
              </a:extLst>
            </p:cNvPr>
            <p:cNvSpPr/>
            <p:nvPr/>
          </p:nvSpPr>
          <p:spPr>
            <a:xfrm>
              <a:off x="6906010" y="4857928"/>
              <a:ext cx="257468" cy="257468"/>
            </a:xfrm>
            <a:prstGeom prst="ellipse">
              <a:avLst/>
            </a:prstGeom>
            <a:solidFill>
              <a:schemeClr val="bg1"/>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1311A333-76E3-4083-AEA3-FF6E8C3E48AF}"/>
                </a:ext>
              </a:extLst>
            </p:cNvPr>
            <p:cNvSpPr/>
            <p:nvPr/>
          </p:nvSpPr>
          <p:spPr>
            <a:xfrm>
              <a:off x="9767087" y="4857928"/>
              <a:ext cx="257468" cy="257468"/>
            </a:xfrm>
            <a:prstGeom prst="ellipse">
              <a:avLst/>
            </a:prstGeom>
            <a:solidFill>
              <a:schemeClr val="bg1"/>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5D7E2A51-CB10-4449-AA33-44E9B6336657}"/>
                </a:ext>
              </a:extLst>
            </p:cNvPr>
            <p:cNvSpPr/>
            <p:nvPr/>
          </p:nvSpPr>
          <p:spPr>
            <a:xfrm>
              <a:off x="8336548" y="4857928"/>
              <a:ext cx="257468" cy="257468"/>
            </a:xfrm>
            <a:prstGeom prst="ellipse">
              <a:avLst/>
            </a:prstGeom>
            <a:solidFill>
              <a:schemeClr val="bg1"/>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798C887D-3A8E-4F9B-B7BC-C015271CF189}"/>
                </a:ext>
              </a:extLst>
            </p:cNvPr>
            <p:cNvSpPr/>
            <p:nvPr/>
          </p:nvSpPr>
          <p:spPr>
            <a:xfrm>
              <a:off x="10052391" y="3809955"/>
              <a:ext cx="257468" cy="257468"/>
            </a:xfrm>
            <a:prstGeom prst="ellipse">
              <a:avLst/>
            </a:prstGeom>
            <a:solidFill>
              <a:schemeClr val="bg1"/>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8B3F3CEB-4B73-44A8-B09A-F15D4D430A1C}"/>
                </a:ext>
              </a:extLst>
            </p:cNvPr>
            <p:cNvSpPr/>
            <p:nvPr/>
          </p:nvSpPr>
          <p:spPr>
            <a:xfrm>
              <a:off x="9240370" y="2588186"/>
              <a:ext cx="257468" cy="257468"/>
            </a:xfrm>
            <a:prstGeom prst="ellipse">
              <a:avLst/>
            </a:prstGeom>
            <a:solidFill>
              <a:schemeClr val="bg1"/>
            </a:soli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534C32DA-CFF7-4ADD-A1F1-9C89CE63DBA2}"/>
                </a:ext>
              </a:extLst>
            </p:cNvPr>
            <p:cNvSpPr/>
            <p:nvPr/>
          </p:nvSpPr>
          <p:spPr>
            <a:xfrm>
              <a:off x="7674251" y="2282744"/>
              <a:ext cx="257468" cy="257468"/>
            </a:xfrm>
            <a:prstGeom prst="ellipse">
              <a:avLst/>
            </a:prstGeom>
            <a:solidFill>
              <a:schemeClr val="bg1"/>
            </a:solidFill>
            <a:ln>
              <a:noFill/>
            </a:ln>
            <a:effectLst>
              <a:outerShdw blurRad="50800" dist="38100" dir="10800000" algn="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95D6BD06-8F8B-435D-8F02-A9F1DF5E94E4}"/>
                </a:ext>
              </a:extLst>
            </p:cNvPr>
            <p:cNvSpPr/>
            <p:nvPr/>
          </p:nvSpPr>
          <p:spPr>
            <a:xfrm>
              <a:off x="6460038" y="4115399"/>
              <a:ext cx="257468" cy="257468"/>
            </a:xfrm>
            <a:prstGeom prst="ellipse">
              <a:avLst/>
            </a:prstGeom>
            <a:solidFill>
              <a:schemeClr val="bg1"/>
            </a:solidFill>
            <a:ln>
              <a:noFill/>
            </a:ln>
            <a:effectLst>
              <a:outerShdw blurRad="50800" dist="38100" dir="10800000" algn="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2997952-6C5F-4356-B580-DFE62FF28FF5}"/>
                </a:ext>
              </a:extLst>
            </p:cNvPr>
            <p:cNvSpPr/>
            <p:nvPr/>
          </p:nvSpPr>
          <p:spPr>
            <a:xfrm>
              <a:off x="7073135" y="3199072"/>
              <a:ext cx="257468" cy="257468"/>
            </a:xfrm>
            <a:prstGeom prst="ellipse">
              <a:avLst/>
            </a:prstGeom>
            <a:solidFill>
              <a:schemeClr val="bg1"/>
            </a:solidFill>
            <a:ln>
              <a:noFill/>
            </a:ln>
            <a:effectLst>
              <a:outerShdw blurRad="50800" dist="38100" dir="10800000" algn="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TextBox 64">
            <a:extLst>
              <a:ext uri="{FF2B5EF4-FFF2-40B4-BE49-F238E27FC236}">
                <a16:creationId xmlns:a16="http://schemas.microsoft.com/office/drawing/2014/main" id="{123AFF9E-1D01-419D-BB40-632D1B0E6E60}"/>
              </a:ext>
            </a:extLst>
          </p:cNvPr>
          <p:cNvSpPr txBox="1"/>
          <p:nvPr/>
        </p:nvSpPr>
        <p:spPr>
          <a:xfrm>
            <a:off x="7666917" y="3762067"/>
            <a:ext cx="1666716" cy="738664"/>
          </a:xfrm>
          <a:prstGeom prst="rect">
            <a:avLst/>
          </a:prstGeom>
          <a:noFill/>
        </p:spPr>
        <p:txBody>
          <a:bodyPr wrap="square" rtlCol="0" anchor="ctr">
            <a:spAutoFit/>
          </a:bodyPr>
          <a:lstStyle/>
          <a:p>
            <a:pPr algn="ctr"/>
            <a:r>
              <a:rPr lang="en-US" sz="1400" b="1" dirty="0">
                <a:latin typeface="Roboto" panose="02000000000000000000" pitchFamily="2" charset="0"/>
                <a:ea typeface="Roboto" panose="02000000000000000000" pitchFamily="2" charset="0"/>
              </a:rPr>
              <a:t>Enabled through</a:t>
            </a:r>
          </a:p>
          <a:p>
            <a:pPr algn="ctr"/>
            <a:r>
              <a:rPr lang="en-US" sz="1400" b="1" dirty="0">
                <a:latin typeface="Roboto" panose="02000000000000000000" pitchFamily="2" charset="0"/>
                <a:ea typeface="Roboto" panose="02000000000000000000" pitchFamily="2" charset="0"/>
              </a:rPr>
              <a:t>effective use of </a:t>
            </a:r>
          </a:p>
          <a:p>
            <a:pPr algn="ctr"/>
            <a:r>
              <a:rPr lang="en-US" sz="1400" b="1" dirty="0">
                <a:latin typeface="Roboto" panose="02000000000000000000" pitchFamily="2" charset="0"/>
                <a:ea typeface="Roboto" panose="02000000000000000000" pitchFamily="2" charset="0"/>
              </a:rPr>
              <a:t>technology</a:t>
            </a:r>
          </a:p>
        </p:txBody>
      </p:sp>
      <p:sp>
        <p:nvSpPr>
          <p:cNvPr id="67" name="TextBox 66">
            <a:extLst>
              <a:ext uri="{FF2B5EF4-FFF2-40B4-BE49-F238E27FC236}">
                <a16:creationId xmlns:a16="http://schemas.microsoft.com/office/drawing/2014/main" id="{38349139-688F-43EC-A6B6-FC2936DE0D5F}"/>
              </a:ext>
            </a:extLst>
          </p:cNvPr>
          <p:cNvSpPr txBox="1"/>
          <p:nvPr/>
        </p:nvSpPr>
        <p:spPr>
          <a:xfrm>
            <a:off x="7161261" y="1179922"/>
            <a:ext cx="2693498" cy="261610"/>
          </a:xfrm>
          <a:prstGeom prst="rect">
            <a:avLst/>
          </a:prstGeom>
          <a:noFill/>
        </p:spPr>
        <p:txBody>
          <a:bodyPr wrap="square" rtlCol="0" anchor="ctr">
            <a:spAutoFit/>
          </a:bodyPr>
          <a:lstStyle/>
          <a:p>
            <a:pPr algn="ctr"/>
            <a:r>
              <a:rPr lang="en-US" sz="1100" b="1" dirty="0">
                <a:latin typeface="Roboto" panose="02000000000000000000" pitchFamily="2" charset="0"/>
                <a:ea typeface="Roboto" panose="02000000000000000000" pitchFamily="2" charset="0"/>
              </a:rPr>
              <a:t>System Lock-in</a:t>
            </a:r>
            <a:endParaRPr lang="en-US" sz="1100" dirty="0">
              <a:latin typeface="Roboto" panose="02000000000000000000" pitchFamily="2" charset="0"/>
              <a:ea typeface="Roboto" panose="02000000000000000000" pitchFamily="2" charset="0"/>
            </a:endParaRPr>
          </a:p>
        </p:txBody>
      </p:sp>
      <p:sp>
        <p:nvSpPr>
          <p:cNvPr id="68" name="TextBox 67">
            <a:extLst>
              <a:ext uri="{FF2B5EF4-FFF2-40B4-BE49-F238E27FC236}">
                <a16:creationId xmlns:a16="http://schemas.microsoft.com/office/drawing/2014/main" id="{051C82EA-2B4F-410E-B11F-F3D61DCFCE68}"/>
              </a:ext>
            </a:extLst>
          </p:cNvPr>
          <p:cNvSpPr txBox="1"/>
          <p:nvPr/>
        </p:nvSpPr>
        <p:spPr>
          <a:xfrm>
            <a:off x="9637628" y="2737054"/>
            <a:ext cx="1495249" cy="261610"/>
          </a:xfrm>
          <a:prstGeom prst="rect">
            <a:avLst/>
          </a:prstGeom>
          <a:noFill/>
        </p:spPr>
        <p:txBody>
          <a:bodyPr wrap="square" rtlCol="0" anchor="ctr">
            <a:spAutoFit/>
          </a:bodyPr>
          <a:lstStyle/>
          <a:p>
            <a:r>
              <a:rPr lang="en-US" sz="1100" dirty="0">
                <a:latin typeface="Roboto" panose="02000000000000000000" pitchFamily="2" charset="0"/>
                <a:ea typeface="Roboto" panose="02000000000000000000" pitchFamily="2" charset="0"/>
              </a:rPr>
              <a:t>Proprietary Standard</a:t>
            </a:r>
          </a:p>
        </p:txBody>
      </p:sp>
      <p:sp>
        <p:nvSpPr>
          <p:cNvPr id="69" name="TextBox 68">
            <a:extLst>
              <a:ext uri="{FF2B5EF4-FFF2-40B4-BE49-F238E27FC236}">
                <a16:creationId xmlns:a16="http://schemas.microsoft.com/office/drawing/2014/main" id="{004C5871-6D45-4E04-A8A6-AFA17DDCCECA}"/>
              </a:ext>
            </a:extLst>
          </p:cNvPr>
          <p:cNvSpPr txBox="1"/>
          <p:nvPr/>
        </p:nvSpPr>
        <p:spPr>
          <a:xfrm>
            <a:off x="10460341" y="3929485"/>
            <a:ext cx="834524" cy="261610"/>
          </a:xfrm>
          <a:prstGeom prst="rect">
            <a:avLst/>
          </a:prstGeom>
          <a:noFill/>
        </p:spPr>
        <p:txBody>
          <a:bodyPr wrap="square" rtlCol="0" anchor="ctr">
            <a:spAutoFit/>
          </a:bodyPr>
          <a:lstStyle/>
          <a:p>
            <a:r>
              <a:rPr lang="en-US" sz="1100" dirty="0">
                <a:latin typeface="Roboto" panose="02000000000000000000" pitchFamily="2" charset="0"/>
                <a:ea typeface="Roboto" panose="02000000000000000000" pitchFamily="2" charset="0"/>
              </a:rPr>
              <a:t>Low costs</a:t>
            </a:r>
          </a:p>
        </p:txBody>
      </p:sp>
      <p:sp>
        <p:nvSpPr>
          <p:cNvPr id="70" name="TextBox 69">
            <a:extLst>
              <a:ext uri="{FF2B5EF4-FFF2-40B4-BE49-F238E27FC236}">
                <a16:creationId xmlns:a16="http://schemas.microsoft.com/office/drawing/2014/main" id="{4147789A-C079-4570-9A27-CE9932E1943E}"/>
              </a:ext>
            </a:extLst>
          </p:cNvPr>
          <p:cNvSpPr txBox="1"/>
          <p:nvPr/>
        </p:nvSpPr>
        <p:spPr>
          <a:xfrm>
            <a:off x="10713254" y="5451829"/>
            <a:ext cx="1003899" cy="261610"/>
          </a:xfrm>
          <a:prstGeom prst="rect">
            <a:avLst/>
          </a:prstGeom>
          <a:noFill/>
        </p:spPr>
        <p:txBody>
          <a:bodyPr wrap="square" rtlCol="0" anchor="ctr">
            <a:spAutoFit/>
          </a:bodyPr>
          <a:lstStyle/>
          <a:p>
            <a:r>
              <a:rPr lang="en-US" sz="1100" b="1" dirty="0">
                <a:latin typeface="Roboto" panose="02000000000000000000" pitchFamily="2" charset="0"/>
                <a:ea typeface="Roboto" panose="02000000000000000000" pitchFamily="2" charset="0"/>
              </a:rPr>
              <a:t>Best Product</a:t>
            </a:r>
            <a:endParaRPr lang="en-US" sz="1100" dirty="0">
              <a:latin typeface="Roboto" panose="02000000000000000000" pitchFamily="2" charset="0"/>
              <a:ea typeface="Roboto" panose="02000000000000000000" pitchFamily="2" charset="0"/>
            </a:endParaRPr>
          </a:p>
        </p:txBody>
      </p:sp>
      <p:sp>
        <p:nvSpPr>
          <p:cNvPr id="72" name="TextBox 71">
            <a:extLst>
              <a:ext uri="{FF2B5EF4-FFF2-40B4-BE49-F238E27FC236}">
                <a16:creationId xmlns:a16="http://schemas.microsoft.com/office/drawing/2014/main" id="{FCEB6CA4-1413-4D5E-851F-30E400A04437}"/>
              </a:ext>
            </a:extLst>
          </p:cNvPr>
          <p:cNvSpPr txBox="1"/>
          <p:nvPr/>
        </p:nvSpPr>
        <p:spPr>
          <a:xfrm>
            <a:off x="5547354" y="5422811"/>
            <a:ext cx="852357" cy="430887"/>
          </a:xfrm>
          <a:prstGeom prst="rect">
            <a:avLst/>
          </a:prstGeom>
          <a:noFill/>
        </p:spPr>
        <p:txBody>
          <a:bodyPr wrap="square" rtlCol="0" anchor="ctr">
            <a:spAutoFit/>
          </a:bodyPr>
          <a:lstStyle/>
          <a:p>
            <a:pPr algn="r"/>
            <a:r>
              <a:rPr lang="en-US" sz="1100" b="1" dirty="0">
                <a:latin typeface="Roboto" panose="02000000000000000000" pitchFamily="2" charset="0"/>
                <a:ea typeface="Roboto" panose="02000000000000000000" pitchFamily="2" charset="0"/>
              </a:rPr>
              <a:t>Customer Solutions</a:t>
            </a:r>
          </a:p>
        </p:txBody>
      </p:sp>
      <p:sp>
        <p:nvSpPr>
          <p:cNvPr id="73" name="TextBox 72">
            <a:extLst>
              <a:ext uri="{FF2B5EF4-FFF2-40B4-BE49-F238E27FC236}">
                <a16:creationId xmlns:a16="http://schemas.microsoft.com/office/drawing/2014/main" id="{C9C4C1C0-931D-4133-A7E1-19F5B53A7B3B}"/>
              </a:ext>
            </a:extLst>
          </p:cNvPr>
          <p:cNvSpPr txBox="1"/>
          <p:nvPr/>
        </p:nvSpPr>
        <p:spPr>
          <a:xfrm>
            <a:off x="4868677" y="4252398"/>
            <a:ext cx="1447205" cy="261610"/>
          </a:xfrm>
          <a:prstGeom prst="rect">
            <a:avLst/>
          </a:prstGeom>
          <a:noFill/>
        </p:spPr>
        <p:txBody>
          <a:bodyPr wrap="square" rtlCol="0" anchor="ctr">
            <a:spAutoFit/>
          </a:bodyPr>
          <a:lstStyle/>
          <a:p>
            <a:pPr algn="r"/>
            <a:r>
              <a:rPr lang="en-US" sz="1100" dirty="0">
                <a:latin typeface="Roboto" panose="02000000000000000000" pitchFamily="2" charset="0"/>
                <a:ea typeface="Roboto" panose="02000000000000000000" pitchFamily="2" charset="0"/>
              </a:rPr>
              <a:t>Horizontal breadth</a:t>
            </a:r>
          </a:p>
        </p:txBody>
      </p:sp>
      <p:sp>
        <p:nvSpPr>
          <p:cNvPr id="74" name="TextBox 73">
            <a:extLst>
              <a:ext uri="{FF2B5EF4-FFF2-40B4-BE49-F238E27FC236}">
                <a16:creationId xmlns:a16="http://schemas.microsoft.com/office/drawing/2014/main" id="{4D137ACB-F066-42B1-8911-E2105BD8D262}"/>
              </a:ext>
            </a:extLst>
          </p:cNvPr>
          <p:cNvSpPr txBox="1"/>
          <p:nvPr/>
        </p:nvSpPr>
        <p:spPr>
          <a:xfrm>
            <a:off x="5662030" y="3324033"/>
            <a:ext cx="1308999" cy="261610"/>
          </a:xfrm>
          <a:prstGeom prst="rect">
            <a:avLst/>
          </a:prstGeom>
          <a:noFill/>
        </p:spPr>
        <p:txBody>
          <a:bodyPr wrap="square" rtlCol="0" anchor="ctr">
            <a:spAutoFit/>
          </a:bodyPr>
          <a:lstStyle/>
          <a:p>
            <a:pPr algn="r"/>
            <a:r>
              <a:rPr lang="en-US" sz="1100" dirty="0">
                <a:latin typeface="Roboto" panose="02000000000000000000" pitchFamily="2" charset="0"/>
                <a:ea typeface="Roboto" panose="02000000000000000000" pitchFamily="2" charset="0"/>
              </a:rPr>
              <a:t>Exclusive channel</a:t>
            </a:r>
          </a:p>
        </p:txBody>
      </p:sp>
      <p:sp>
        <p:nvSpPr>
          <p:cNvPr id="75" name="TextBox 74">
            <a:extLst>
              <a:ext uri="{FF2B5EF4-FFF2-40B4-BE49-F238E27FC236}">
                <a16:creationId xmlns:a16="http://schemas.microsoft.com/office/drawing/2014/main" id="{7F753484-DF23-422B-94B4-B1BF5283EE6F}"/>
              </a:ext>
            </a:extLst>
          </p:cNvPr>
          <p:cNvSpPr txBox="1"/>
          <p:nvPr/>
        </p:nvSpPr>
        <p:spPr>
          <a:xfrm>
            <a:off x="6116451" y="2476191"/>
            <a:ext cx="1495249" cy="261610"/>
          </a:xfrm>
          <a:prstGeom prst="rect">
            <a:avLst/>
          </a:prstGeom>
          <a:noFill/>
        </p:spPr>
        <p:txBody>
          <a:bodyPr wrap="square" rtlCol="0" anchor="ctr">
            <a:spAutoFit/>
          </a:bodyPr>
          <a:lstStyle/>
          <a:p>
            <a:pPr algn="r"/>
            <a:r>
              <a:rPr lang="en-US" sz="1100" dirty="0">
                <a:latin typeface="Roboto" panose="02000000000000000000" pitchFamily="2" charset="0"/>
                <a:ea typeface="Roboto" panose="02000000000000000000" pitchFamily="2" charset="0"/>
              </a:rPr>
              <a:t>Dominant exchange</a:t>
            </a:r>
          </a:p>
        </p:txBody>
      </p:sp>
      <p:sp>
        <p:nvSpPr>
          <p:cNvPr id="76" name="TextBox 75">
            <a:extLst>
              <a:ext uri="{FF2B5EF4-FFF2-40B4-BE49-F238E27FC236}">
                <a16:creationId xmlns:a16="http://schemas.microsoft.com/office/drawing/2014/main" id="{50611660-53F5-4DFA-BB6F-3139013597F5}"/>
              </a:ext>
            </a:extLst>
          </p:cNvPr>
          <p:cNvSpPr txBox="1"/>
          <p:nvPr/>
        </p:nvSpPr>
        <p:spPr>
          <a:xfrm>
            <a:off x="6493382" y="5422811"/>
            <a:ext cx="1122800" cy="646331"/>
          </a:xfrm>
          <a:prstGeom prst="rect">
            <a:avLst/>
          </a:prstGeom>
          <a:noFill/>
        </p:spPr>
        <p:txBody>
          <a:bodyPr wrap="square" rtlCol="0" anchor="ctr">
            <a:spAutoFit/>
          </a:bodyPr>
          <a:lstStyle/>
          <a:p>
            <a:pPr algn="ctr"/>
            <a:r>
              <a:rPr lang="en-US" sz="1200" dirty="0">
                <a:latin typeface="Roboto" panose="02000000000000000000" pitchFamily="2" charset="0"/>
                <a:ea typeface="Roboto" panose="02000000000000000000" pitchFamily="2" charset="0"/>
              </a:rPr>
              <a:t>Redefining Customer Relationship</a:t>
            </a:r>
            <a:endParaRPr lang="en-US" sz="1050" dirty="0">
              <a:latin typeface="Roboto" panose="02000000000000000000" pitchFamily="2" charset="0"/>
              <a:ea typeface="Roboto" panose="02000000000000000000" pitchFamily="2" charset="0"/>
            </a:endParaRPr>
          </a:p>
        </p:txBody>
      </p:sp>
      <p:sp>
        <p:nvSpPr>
          <p:cNvPr id="77" name="TextBox 76">
            <a:extLst>
              <a:ext uri="{FF2B5EF4-FFF2-40B4-BE49-F238E27FC236}">
                <a16:creationId xmlns:a16="http://schemas.microsoft.com/office/drawing/2014/main" id="{DE008AD6-A72B-458A-BFEB-3F4A4E3542C0}"/>
              </a:ext>
            </a:extLst>
          </p:cNvPr>
          <p:cNvSpPr txBox="1"/>
          <p:nvPr/>
        </p:nvSpPr>
        <p:spPr>
          <a:xfrm>
            <a:off x="7623930" y="5451829"/>
            <a:ext cx="1709704" cy="430887"/>
          </a:xfrm>
          <a:prstGeom prst="rect">
            <a:avLst/>
          </a:prstGeom>
          <a:noFill/>
        </p:spPr>
        <p:txBody>
          <a:bodyPr wrap="square" rtlCol="0" anchor="ctr">
            <a:spAutoFit/>
          </a:bodyPr>
          <a:lstStyle/>
          <a:p>
            <a:pPr algn="ctr"/>
            <a:r>
              <a:rPr lang="en-US" sz="1100" dirty="0">
                <a:latin typeface="Roboto" panose="02000000000000000000" pitchFamily="2" charset="0"/>
                <a:ea typeface="Roboto" panose="02000000000000000000" pitchFamily="2" charset="0"/>
              </a:rPr>
              <a:t>Customer </a:t>
            </a:r>
          </a:p>
          <a:p>
            <a:pPr algn="ctr"/>
            <a:r>
              <a:rPr lang="en-US" sz="1100" dirty="0">
                <a:latin typeface="Roboto" panose="02000000000000000000" pitchFamily="2" charset="0"/>
                <a:ea typeface="Roboto" panose="02000000000000000000" pitchFamily="2" charset="0"/>
              </a:rPr>
              <a:t>Integration</a:t>
            </a:r>
          </a:p>
        </p:txBody>
      </p:sp>
      <p:sp>
        <p:nvSpPr>
          <p:cNvPr id="78" name="TextBox 77">
            <a:extLst>
              <a:ext uri="{FF2B5EF4-FFF2-40B4-BE49-F238E27FC236}">
                <a16:creationId xmlns:a16="http://schemas.microsoft.com/office/drawing/2014/main" id="{05118D16-C405-4101-922C-DBE0832DD5B9}"/>
              </a:ext>
            </a:extLst>
          </p:cNvPr>
          <p:cNvSpPr txBox="1"/>
          <p:nvPr/>
        </p:nvSpPr>
        <p:spPr>
          <a:xfrm>
            <a:off x="9061422" y="5451829"/>
            <a:ext cx="1709704" cy="261610"/>
          </a:xfrm>
          <a:prstGeom prst="rect">
            <a:avLst/>
          </a:prstGeom>
          <a:noFill/>
        </p:spPr>
        <p:txBody>
          <a:bodyPr wrap="square" rtlCol="0" anchor="ctr">
            <a:spAutoFit/>
          </a:bodyPr>
          <a:lstStyle/>
          <a:p>
            <a:pPr algn="ctr"/>
            <a:r>
              <a:rPr lang="en-US" sz="1100" dirty="0">
                <a:latin typeface="Roboto" panose="02000000000000000000" pitchFamily="2" charset="0"/>
                <a:ea typeface="Roboto" panose="02000000000000000000" pitchFamily="2" charset="0"/>
              </a:rPr>
              <a:t>Differentiation</a:t>
            </a:r>
          </a:p>
        </p:txBody>
      </p:sp>
      <p:sp>
        <p:nvSpPr>
          <p:cNvPr id="82" name="TextBox 81">
            <a:extLst>
              <a:ext uri="{FF2B5EF4-FFF2-40B4-BE49-F238E27FC236}">
                <a16:creationId xmlns:a16="http://schemas.microsoft.com/office/drawing/2014/main" id="{4C9D4835-96B8-42EC-BF11-F9BE82F18DF3}"/>
              </a:ext>
            </a:extLst>
          </p:cNvPr>
          <p:cNvSpPr txBox="1"/>
          <p:nvPr/>
        </p:nvSpPr>
        <p:spPr>
          <a:xfrm>
            <a:off x="917587" y="2169563"/>
            <a:ext cx="3640345" cy="646331"/>
          </a:xfrm>
          <a:prstGeom prst="rect">
            <a:avLst/>
          </a:prstGeom>
          <a:noFill/>
        </p:spPr>
        <p:txBody>
          <a:bodyPr wrap="square" rtlCol="0">
            <a:spAutoFit/>
          </a:bodyPr>
          <a:lstStyle/>
          <a:p>
            <a:r>
              <a:rPr lang="en-US" sz="1200" b="1"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sp>
        <p:nvSpPr>
          <p:cNvPr id="84" name="Rectangle: Rounded Corners 83">
            <a:extLst>
              <a:ext uri="{FF2B5EF4-FFF2-40B4-BE49-F238E27FC236}">
                <a16:creationId xmlns:a16="http://schemas.microsoft.com/office/drawing/2014/main" id="{47D8FA18-C0F1-4456-94F1-63265D8355FD}"/>
              </a:ext>
            </a:extLst>
          </p:cNvPr>
          <p:cNvSpPr/>
          <p:nvPr/>
        </p:nvSpPr>
        <p:spPr>
          <a:xfrm>
            <a:off x="984637" y="4986662"/>
            <a:ext cx="1509485" cy="44461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More</a:t>
            </a:r>
          </a:p>
        </p:txBody>
      </p:sp>
      <p:sp>
        <p:nvSpPr>
          <p:cNvPr id="86" name="TextBox 85">
            <a:extLst>
              <a:ext uri="{FF2B5EF4-FFF2-40B4-BE49-F238E27FC236}">
                <a16:creationId xmlns:a16="http://schemas.microsoft.com/office/drawing/2014/main" id="{A421B20F-2FB9-48AD-A9F6-BA71AEDDC177}"/>
              </a:ext>
            </a:extLst>
          </p:cNvPr>
          <p:cNvSpPr txBox="1"/>
          <p:nvPr/>
        </p:nvSpPr>
        <p:spPr>
          <a:xfrm>
            <a:off x="917588" y="3338524"/>
            <a:ext cx="3414992" cy="1200329"/>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 quae ab illo inventore veritatis et quasi architecto beatae vitae dicta sunt explicabo. Nemo enim ipsam voluptatem quia voluptas</a:t>
            </a:r>
          </a:p>
        </p:txBody>
      </p:sp>
    </p:spTree>
    <p:extLst>
      <p:ext uri="{BB962C8B-B14F-4D97-AF65-F5344CB8AC3E}">
        <p14:creationId xmlns:p14="http://schemas.microsoft.com/office/powerpoint/2010/main" val="169496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4D36F-FB9E-4652-ADDE-3EA2A19005CE}"/>
              </a:ext>
            </a:extLst>
          </p:cNvPr>
          <p:cNvSpPr txBox="1"/>
          <p:nvPr/>
        </p:nvSpPr>
        <p:spPr>
          <a:xfrm>
            <a:off x="4014853" y="606578"/>
            <a:ext cx="4162294"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Strategy Action Plan</a:t>
            </a:r>
          </a:p>
        </p:txBody>
      </p:sp>
      <p:sp>
        <p:nvSpPr>
          <p:cNvPr id="22" name="Rectangle: Rounded Corners 21">
            <a:extLst>
              <a:ext uri="{FF2B5EF4-FFF2-40B4-BE49-F238E27FC236}">
                <a16:creationId xmlns:a16="http://schemas.microsoft.com/office/drawing/2014/main" id="{18DE0A45-5CD4-444E-8800-D686CD942B92}"/>
              </a:ext>
            </a:extLst>
          </p:cNvPr>
          <p:cNvSpPr/>
          <p:nvPr/>
        </p:nvSpPr>
        <p:spPr>
          <a:xfrm>
            <a:off x="701040" y="3858558"/>
            <a:ext cx="1728772" cy="622002"/>
          </a:xfrm>
          <a:prstGeom prst="roundRect">
            <a:avLst>
              <a:gd name="adj" fmla="val 1303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2017</a:t>
            </a:r>
          </a:p>
        </p:txBody>
      </p:sp>
      <p:sp>
        <p:nvSpPr>
          <p:cNvPr id="23" name="Rectangle: Rounded Corners 22">
            <a:extLst>
              <a:ext uri="{FF2B5EF4-FFF2-40B4-BE49-F238E27FC236}">
                <a16:creationId xmlns:a16="http://schemas.microsoft.com/office/drawing/2014/main" id="{FB8031DA-F01B-4A2C-ACDA-B5773CA01748}"/>
              </a:ext>
            </a:extLst>
          </p:cNvPr>
          <p:cNvSpPr/>
          <p:nvPr/>
        </p:nvSpPr>
        <p:spPr>
          <a:xfrm>
            <a:off x="2966327" y="3858558"/>
            <a:ext cx="1728772" cy="622002"/>
          </a:xfrm>
          <a:prstGeom prst="roundRect">
            <a:avLst>
              <a:gd name="adj" fmla="val 13031"/>
            </a:avLst>
          </a:prstGeom>
          <a:solidFill>
            <a:schemeClr val="bg2"/>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rPr>
              <a:t>2018</a:t>
            </a:r>
          </a:p>
        </p:txBody>
      </p:sp>
      <p:sp>
        <p:nvSpPr>
          <p:cNvPr id="24" name="Rectangle: Rounded Corners 23">
            <a:extLst>
              <a:ext uri="{FF2B5EF4-FFF2-40B4-BE49-F238E27FC236}">
                <a16:creationId xmlns:a16="http://schemas.microsoft.com/office/drawing/2014/main" id="{2218F954-69A5-4C1E-885C-D477D2A9EBD4}"/>
              </a:ext>
            </a:extLst>
          </p:cNvPr>
          <p:cNvSpPr/>
          <p:nvPr/>
        </p:nvSpPr>
        <p:spPr>
          <a:xfrm>
            <a:off x="5231614" y="3858558"/>
            <a:ext cx="1728772" cy="622002"/>
          </a:xfrm>
          <a:prstGeom prst="roundRect">
            <a:avLst>
              <a:gd name="adj" fmla="val 1303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2019</a:t>
            </a:r>
          </a:p>
        </p:txBody>
      </p:sp>
      <p:sp>
        <p:nvSpPr>
          <p:cNvPr id="26" name="Rectangle: Rounded Corners 25">
            <a:extLst>
              <a:ext uri="{FF2B5EF4-FFF2-40B4-BE49-F238E27FC236}">
                <a16:creationId xmlns:a16="http://schemas.microsoft.com/office/drawing/2014/main" id="{AA77B97B-298C-49F7-A62B-7E5925B8F8DF}"/>
              </a:ext>
            </a:extLst>
          </p:cNvPr>
          <p:cNvSpPr/>
          <p:nvPr/>
        </p:nvSpPr>
        <p:spPr>
          <a:xfrm>
            <a:off x="7496901" y="3858558"/>
            <a:ext cx="1728772" cy="622002"/>
          </a:xfrm>
          <a:prstGeom prst="roundRect">
            <a:avLst>
              <a:gd name="adj" fmla="val 13031"/>
            </a:avLst>
          </a:prstGeom>
          <a:solidFill>
            <a:schemeClr val="bg2"/>
          </a:solid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2020</a:t>
            </a:r>
          </a:p>
        </p:txBody>
      </p:sp>
      <p:sp>
        <p:nvSpPr>
          <p:cNvPr id="27" name="Rectangle: Rounded Corners 26">
            <a:extLst>
              <a:ext uri="{FF2B5EF4-FFF2-40B4-BE49-F238E27FC236}">
                <a16:creationId xmlns:a16="http://schemas.microsoft.com/office/drawing/2014/main" id="{54178DDA-7CBA-4DEB-99DD-7ED98A538F23}"/>
              </a:ext>
            </a:extLst>
          </p:cNvPr>
          <p:cNvSpPr/>
          <p:nvPr/>
        </p:nvSpPr>
        <p:spPr>
          <a:xfrm>
            <a:off x="9762188" y="3858558"/>
            <a:ext cx="1728772" cy="622002"/>
          </a:xfrm>
          <a:prstGeom prst="roundRect">
            <a:avLst>
              <a:gd name="adj" fmla="val 130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2021</a:t>
            </a:r>
          </a:p>
        </p:txBody>
      </p:sp>
      <p:cxnSp>
        <p:nvCxnSpPr>
          <p:cNvPr id="30" name="Straight Connector 29">
            <a:extLst>
              <a:ext uri="{FF2B5EF4-FFF2-40B4-BE49-F238E27FC236}">
                <a16:creationId xmlns:a16="http://schemas.microsoft.com/office/drawing/2014/main" id="{4137FDC6-1A47-4364-AE3F-CF873B42D7E8}"/>
              </a:ext>
            </a:extLst>
          </p:cNvPr>
          <p:cNvCxnSpPr>
            <a:stCxn id="22" idx="3"/>
            <a:endCxn id="23" idx="1"/>
          </p:cNvCxnSpPr>
          <p:nvPr/>
        </p:nvCxnSpPr>
        <p:spPr>
          <a:xfrm>
            <a:off x="2429812" y="4169559"/>
            <a:ext cx="536515" cy="0"/>
          </a:xfrm>
          <a:prstGeom prst="line">
            <a:avLst/>
          </a:prstGeom>
          <a:ln w="15875" cap="rnd">
            <a:gradFill flip="none" rotWithShape="1">
              <a:gsLst>
                <a:gs pos="0">
                  <a:schemeClr val="accent1"/>
                </a:gs>
                <a:gs pos="100000">
                  <a:schemeClr val="accent2"/>
                </a:gs>
              </a:gsLst>
              <a:lin ang="0" scaled="1"/>
              <a:tileRect/>
            </a:gradFill>
            <a:prstDash val="solid"/>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CCEF99-71BE-40AB-AD04-223E31A195B1}"/>
              </a:ext>
            </a:extLst>
          </p:cNvPr>
          <p:cNvCxnSpPr>
            <a:cxnSpLocks/>
            <a:stCxn id="23" idx="3"/>
            <a:endCxn id="24" idx="1"/>
          </p:cNvCxnSpPr>
          <p:nvPr/>
        </p:nvCxnSpPr>
        <p:spPr>
          <a:xfrm>
            <a:off x="4695099" y="4169559"/>
            <a:ext cx="536515" cy="0"/>
          </a:xfrm>
          <a:prstGeom prst="line">
            <a:avLst/>
          </a:prstGeom>
          <a:ln w="15875" cap="rnd">
            <a:gradFill flip="none" rotWithShape="1">
              <a:gsLst>
                <a:gs pos="0">
                  <a:schemeClr val="accent2"/>
                </a:gs>
                <a:gs pos="100000">
                  <a:schemeClr val="accent3"/>
                </a:gs>
              </a:gsLst>
              <a:lin ang="0" scaled="1"/>
              <a:tileRect/>
            </a:gradFill>
            <a:prstDash val="solid"/>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DEE6838-F26A-4ACD-B158-4EB4C6B0F643}"/>
              </a:ext>
            </a:extLst>
          </p:cNvPr>
          <p:cNvCxnSpPr>
            <a:stCxn id="24" idx="3"/>
            <a:endCxn id="26" idx="1"/>
          </p:cNvCxnSpPr>
          <p:nvPr/>
        </p:nvCxnSpPr>
        <p:spPr>
          <a:xfrm>
            <a:off x="6960386" y="4169559"/>
            <a:ext cx="536515" cy="0"/>
          </a:xfrm>
          <a:prstGeom prst="line">
            <a:avLst/>
          </a:prstGeom>
          <a:ln w="15875">
            <a:gradFill flip="none" rotWithShape="1">
              <a:gsLst>
                <a:gs pos="0">
                  <a:schemeClr val="accent3"/>
                </a:gs>
                <a:gs pos="100000">
                  <a:schemeClr val="accent4"/>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26681B-EAF6-4AF9-9A0B-D3772CC95603}"/>
              </a:ext>
            </a:extLst>
          </p:cNvPr>
          <p:cNvCxnSpPr>
            <a:stCxn id="26" idx="3"/>
            <a:endCxn id="27" idx="1"/>
          </p:cNvCxnSpPr>
          <p:nvPr/>
        </p:nvCxnSpPr>
        <p:spPr>
          <a:xfrm>
            <a:off x="9225673" y="4169559"/>
            <a:ext cx="536515" cy="0"/>
          </a:xfrm>
          <a:prstGeom prst="line">
            <a:avLst/>
          </a:prstGeom>
          <a:ln w="15875">
            <a:gradFill flip="none" rotWithShape="1">
              <a:gsLst>
                <a:gs pos="0">
                  <a:schemeClr val="accent4"/>
                </a:gs>
                <a:gs pos="100000">
                  <a:schemeClr val="accent5"/>
                </a:gs>
              </a:gsLst>
              <a:lin ang="0" scaled="1"/>
              <a:tileRect/>
            </a:gradFill>
            <a:prstDash val="soli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F84C7CD-B725-4AE1-946A-52274E67C431}"/>
              </a:ext>
            </a:extLst>
          </p:cNvPr>
          <p:cNvSpPr txBox="1"/>
          <p:nvPr/>
        </p:nvSpPr>
        <p:spPr>
          <a:xfrm>
            <a:off x="3078480" y="1167768"/>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sp>
        <p:nvSpPr>
          <p:cNvPr id="41" name="TextBox 40">
            <a:extLst>
              <a:ext uri="{FF2B5EF4-FFF2-40B4-BE49-F238E27FC236}">
                <a16:creationId xmlns:a16="http://schemas.microsoft.com/office/drawing/2014/main" id="{BDFB2C28-2ECF-48C2-AA6B-5C236BBCC7CF}"/>
              </a:ext>
            </a:extLst>
          </p:cNvPr>
          <p:cNvSpPr txBox="1"/>
          <p:nvPr/>
        </p:nvSpPr>
        <p:spPr>
          <a:xfrm>
            <a:off x="513866" y="4661219"/>
            <a:ext cx="2103120" cy="1154162"/>
          </a:xfrm>
          <a:prstGeom prst="rect">
            <a:avLst/>
          </a:prstGeom>
          <a:noFill/>
        </p:spPr>
        <p:txBody>
          <a:bodyPr wrap="square" rtlCol="0">
            <a:spAutoFit/>
          </a:bodyPr>
          <a:lstStyle/>
          <a:p>
            <a:pPr algn="ctr"/>
            <a:r>
              <a:rPr lang="en-US" sz="1400" b="1" dirty="0">
                <a:solidFill>
                  <a:schemeClr val="accent1"/>
                </a:solidFill>
                <a:latin typeface="Roboto" panose="02000000000000000000" pitchFamily="2" charset="0"/>
                <a:ea typeface="Roboto" panose="02000000000000000000" pitchFamily="2" charset="0"/>
              </a:rPr>
              <a:t>Title Here</a:t>
            </a:r>
            <a:br>
              <a:rPr lang="en-US" sz="1200" dirty="0">
                <a:solidFill>
                  <a:schemeClr val="tx1">
                    <a:alpha val="56000"/>
                  </a:schemeClr>
                </a:solidFill>
                <a:latin typeface="Roboto" panose="02000000000000000000" pitchFamily="2" charset="0"/>
                <a:ea typeface="Roboto" panose="02000000000000000000" pitchFamily="2" charset="0"/>
              </a:rPr>
            </a:br>
            <a:r>
              <a:rPr lang="en-US" sz="11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43" name="TextBox 42">
            <a:extLst>
              <a:ext uri="{FF2B5EF4-FFF2-40B4-BE49-F238E27FC236}">
                <a16:creationId xmlns:a16="http://schemas.microsoft.com/office/drawing/2014/main" id="{B9D282AA-6D8F-4D81-88AF-075FE4CF3603}"/>
              </a:ext>
            </a:extLst>
          </p:cNvPr>
          <p:cNvSpPr txBox="1"/>
          <p:nvPr/>
        </p:nvSpPr>
        <p:spPr>
          <a:xfrm>
            <a:off x="2779153" y="2560393"/>
            <a:ext cx="2103120" cy="1154162"/>
          </a:xfrm>
          <a:prstGeom prst="rect">
            <a:avLst/>
          </a:prstGeom>
          <a:noFill/>
        </p:spPr>
        <p:txBody>
          <a:bodyPr wrap="square" rtlCol="0">
            <a:spAutoFit/>
          </a:bodyPr>
          <a:lstStyle/>
          <a:p>
            <a:pPr algn="ctr"/>
            <a:r>
              <a:rPr lang="en-US" sz="1400" b="1" dirty="0">
                <a:solidFill>
                  <a:schemeClr val="accent2"/>
                </a:solidFill>
                <a:latin typeface="Roboto" panose="02000000000000000000" pitchFamily="2" charset="0"/>
                <a:ea typeface="Roboto" panose="02000000000000000000" pitchFamily="2" charset="0"/>
              </a:rPr>
              <a:t>Title Here</a:t>
            </a:r>
            <a:br>
              <a:rPr lang="en-US" sz="1200" dirty="0">
                <a:solidFill>
                  <a:schemeClr val="tx1">
                    <a:alpha val="56000"/>
                  </a:schemeClr>
                </a:solidFill>
                <a:latin typeface="Roboto" panose="02000000000000000000" pitchFamily="2" charset="0"/>
                <a:ea typeface="Roboto" panose="02000000000000000000" pitchFamily="2" charset="0"/>
              </a:rPr>
            </a:br>
            <a:r>
              <a:rPr lang="en-US" sz="11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44" name="TextBox 43">
            <a:extLst>
              <a:ext uri="{FF2B5EF4-FFF2-40B4-BE49-F238E27FC236}">
                <a16:creationId xmlns:a16="http://schemas.microsoft.com/office/drawing/2014/main" id="{B85810D4-A7C4-4D19-A497-65B3B7777BB8}"/>
              </a:ext>
            </a:extLst>
          </p:cNvPr>
          <p:cNvSpPr txBox="1"/>
          <p:nvPr/>
        </p:nvSpPr>
        <p:spPr>
          <a:xfrm>
            <a:off x="5044440" y="4661219"/>
            <a:ext cx="2103120" cy="1154162"/>
          </a:xfrm>
          <a:prstGeom prst="rect">
            <a:avLst/>
          </a:prstGeom>
          <a:noFill/>
        </p:spPr>
        <p:txBody>
          <a:bodyPr wrap="square" rtlCol="0">
            <a:spAutoFit/>
          </a:bodyPr>
          <a:lstStyle/>
          <a:p>
            <a:pPr algn="ctr"/>
            <a:r>
              <a:rPr lang="en-US" sz="1400" b="1" dirty="0">
                <a:solidFill>
                  <a:schemeClr val="accent4"/>
                </a:solidFill>
                <a:latin typeface="Roboto" panose="02000000000000000000" pitchFamily="2" charset="0"/>
                <a:ea typeface="Roboto" panose="02000000000000000000" pitchFamily="2" charset="0"/>
              </a:rPr>
              <a:t>Title Here</a:t>
            </a:r>
            <a:br>
              <a:rPr lang="en-US" sz="1200" dirty="0">
                <a:solidFill>
                  <a:schemeClr val="tx1">
                    <a:alpha val="56000"/>
                  </a:schemeClr>
                </a:solidFill>
                <a:latin typeface="Roboto" panose="02000000000000000000" pitchFamily="2" charset="0"/>
                <a:ea typeface="Roboto" panose="02000000000000000000" pitchFamily="2" charset="0"/>
              </a:rPr>
            </a:br>
            <a:r>
              <a:rPr lang="en-US" sz="11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45" name="TextBox 44">
            <a:extLst>
              <a:ext uri="{FF2B5EF4-FFF2-40B4-BE49-F238E27FC236}">
                <a16:creationId xmlns:a16="http://schemas.microsoft.com/office/drawing/2014/main" id="{314BC6B7-06F5-441E-BF9F-6DE4D7337AAC}"/>
              </a:ext>
            </a:extLst>
          </p:cNvPr>
          <p:cNvSpPr txBox="1"/>
          <p:nvPr/>
        </p:nvSpPr>
        <p:spPr>
          <a:xfrm>
            <a:off x="7309729" y="2560393"/>
            <a:ext cx="2103120" cy="1154162"/>
          </a:xfrm>
          <a:prstGeom prst="rect">
            <a:avLst/>
          </a:prstGeom>
          <a:noFill/>
        </p:spPr>
        <p:txBody>
          <a:bodyPr wrap="square" rtlCol="0">
            <a:spAutoFit/>
          </a:bodyPr>
          <a:lstStyle/>
          <a:p>
            <a:pPr algn="ctr"/>
            <a:r>
              <a:rPr lang="en-US" sz="1400" b="1" dirty="0">
                <a:solidFill>
                  <a:schemeClr val="accent4"/>
                </a:solidFill>
                <a:latin typeface="Roboto" panose="02000000000000000000" pitchFamily="2" charset="0"/>
                <a:ea typeface="Roboto" panose="02000000000000000000" pitchFamily="2" charset="0"/>
              </a:rPr>
              <a:t>Title Here</a:t>
            </a:r>
            <a:br>
              <a:rPr lang="en-US" sz="1200" dirty="0">
                <a:solidFill>
                  <a:schemeClr val="tx1">
                    <a:alpha val="56000"/>
                  </a:schemeClr>
                </a:solidFill>
                <a:latin typeface="Roboto" panose="02000000000000000000" pitchFamily="2" charset="0"/>
                <a:ea typeface="Roboto" panose="02000000000000000000" pitchFamily="2" charset="0"/>
              </a:rPr>
            </a:br>
            <a:r>
              <a:rPr lang="en-US" sz="11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46" name="TextBox 45">
            <a:extLst>
              <a:ext uri="{FF2B5EF4-FFF2-40B4-BE49-F238E27FC236}">
                <a16:creationId xmlns:a16="http://schemas.microsoft.com/office/drawing/2014/main" id="{C5B28F5D-08BB-4A27-9304-1DD80AD344A9}"/>
              </a:ext>
            </a:extLst>
          </p:cNvPr>
          <p:cNvSpPr txBox="1"/>
          <p:nvPr/>
        </p:nvSpPr>
        <p:spPr>
          <a:xfrm>
            <a:off x="9575014" y="4661219"/>
            <a:ext cx="2103120" cy="1154162"/>
          </a:xfrm>
          <a:prstGeom prst="rect">
            <a:avLst/>
          </a:prstGeom>
          <a:noFill/>
        </p:spPr>
        <p:txBody>
          <a:bodyPr wrap="square" rtlCol="0">
            <a:spAutoFit/>
          </a:bodyPr>
          <a:lstStyle/>
          <a:p>
            <a:pPr algn="ctr"/>
            <a:r>
              <a:rPr lang="en-US" sz="1400" b="1" dirty="0">
                <a:solidFill>
                  <a:schemeClr val="accent5"/>
                </a:solidFill>
                <a:latin typeface="Roboto" panose="02000000000000000000" pitchFamily="2" charset="0"/>
                <a:ea typeface="Roboto" panose="02000000000000000000" pitchFamily="2" charset="0"/>
              </a:rPr>
              <a:t>Title Here</a:t>
            </a:r>
            <a:br>
              <a:rPr lang="en-US" sz="1200" dirty="0">
                <a:solidFill>
                  <a:schemeClr val="tx1">
                    <a:alpha val="56000"/>
                  </a:schemeClr>
                </a:solidFill>
                <a:latin typeface="Roboto" panose="02000000000000000000" pitchFamily="2" charset="0"/>
                <a:ea typeface="Roboto" panose="02000000000000000000" pitchFamily="2" charset="0"/>
              </a:rPr>
            </a:br>
            <a:r>
              <a:rPr lang="en-US" sz="11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solidFill>
                <a:schemeClr val="tx1">
                  <a:alpha val="56000"/>
                </a:schemeClr>
              </a:solidFill>
              <a:latin typeface="Roboto" panose="02000000000000000000" pitchFamily="2" charset="0"/>
              <a:ea typeface="Roboto" panose="02000000000000000000" pitchFamily="2" charset="0"/>
            </a:endParaRPr>
          </a:p>
        </p:txBody>
      </p:sp>
      <p:sp>
        <p:nvSpPr>
          <p:cNvPr id="52" name="Graphic 50">
            <a:extLst>
              <a:ext uri="{FF2B5EF4-FFF2-40B4-BE49-F238E27FC236}">
                <a16:creationId xmlns:a16="http://schemas.microsoft.com/office/drawing/2014/main" id="{DF4AC985-485E-41C4-A1B7-1996579772B5}"/>
              </a:ext>
            </a:extLst>
          </p:cNvPr>
          <p:cNvSpPr/>
          <p:nvPr/>
        </p:nvSpPr>
        <p:spPr>
          <a:xfrm>
            <a:off x="10321772" y="3103192"/>
            <a:ext cx="609604" cy="594606"/>
          </a:xfrm>
          <a:custGeom>
            <a:avLst/>
            <a:gdLst>
              <a:gd name="connsiteX0" fmla="*/ 287261 w 762000"/>
              <a:gd name="connsiteY0" fmla="*/ 44469 h 743253"/>
              <a:gd name="connsiteX1" fmla="*/ 700024 w 762000"/>
              <a:gd name="connsiteY1" fmla="*/ 466 h 743253"/>
              <a:gd name="connsiteX2" fmla="*/ 722840 w 762000"/>
              <a:gd name="connsiteY2" fmla="*/ 2289 h 743253"/>
              <a:gd name="connsiteX3" fmla="*/ 742925 w 762000"/>
              <a:gd name="connsiteY3" fmla="*/ 13263 h 743253"/>
              <a:gd name="connsiteX4" fmla="*/ 756783 w 762000"/>
              <a:gd name="connsiteY4" fmla="*/ 31480 h 743253"/>
              <a:gd name="connsiteX5" fmla="*/ 762000 w 762000"/>
              <a:gd name="connsiteY5" fmla="*/ 53765 h 743253"/>
              <a:gd name="connsiteX6" fmla="*/ 762000 w 762000"/>
              <a:gd name="connsiteY6" fmla="*/ 432132 h 743253"/>
              <a:gd name="connsiteX7" fmla="*/ 756690 w 762000"/>
              <a:gd name="connsiteY7" fmla="*/ 454320 h 743253"/>
              <a:gd name="connsiteX8" fmla="*/ 742812 w 762000"/>
              <a:gd name="connsiteY8" fmla="*/ 472428 h 743253"/>
              <a:gd name="connsiteX9" fmla="*/ 722768 w 762000"/>
              <a:gd name="connsiteY9" fmla="*/ 483324 h 743253"/>
              <a:gd name="connsiteX10" fmla="*/ 700024 w 762000"/>
              <a:gd name="connsiteY10" fmla="*/ 485121 h 743253"/>
              <a:gd name="connsiteX11" fmla="*/ 287261 w 762000"/>
              <a:gd name="connsiteY11" fmla="*/ 443287 h 743253"/>
              <a:gd name="connsiteX12" fmla="*/ 287261 w 762000"/>
              <a:gd name="connsiteY12" fmla="*/ 44469 h 743253"/>
              <a:gd name="connsiteX13" fmla="*/ 0 w 762000"/>
              <a:gd name="connsiteY13" fmla="*/ 365818 h 743253"/>
              <a:gd name="connsiteX14" fmla="*/ 0 w 762000"/>
              <a:gd name="connsiteY14" fmla="*/ 122870 h 743253"/>
              <a:gd name="connsiteX15" fmla="*/ 14899 w 762000"/>
              <a:gd name="connsiteY15" fmla="*/ 87321 h 743253"/>
              <a:gd name="connsiteX16" fmla="*/ 49581 w 762000"/>
              <a:gd name="connsiteY16" fmla="*/ 70500 h 743253"/>
              <a:gd name="connsiteX17" fmla="*/ 230552 w 762000"/>
              <a:gd name="connsiteY17" fmla="*/ 51288 h 743253"/>
              <a:gd name="connsiteX18" fmla="*/ 230552 w 762000"/>
              <a:gd name="connsiteY18" fmla="*/ 437711 h 743253"/>
              <a:gd name="connsiteX19" fmla="*/ 179421 w 762000"/>
              <a:gd name="connsiteY19" fmla="*/ 432133 h 743253"/>
              <a:gd name="connsiteX20" fmla="*/ 179421 w 762000"/>
              <a:gd name="connsiteY20" fmla="*/ 687785 h 743253"/>
              <a:gd name="connsiteX21" fmla="*/ 163175 w 762000"/>
              <a:gd name="connsiteY21" fmla="*/ 727008 h 743253"/>
              <a:gd name="connsiteX22" fmla="*/ 123953 w 762000"/>
              <a:gd name="connsiteY22" fmla="*/ 743254 h 743253"/>
              <a:gd name="connsiteX23" fmla="*/ 121784 w 762000"/>
              <a:gd name="connsiteY23" fmla="*/ 743254 h 743253"/>
              <a:gd name="connsiteX24" fmla="*/ 82561 w 762000"/>
              <a:gd name="connsiteY24" fmla="*/ 727008 h 743253"/>
              <a:gd name="connsiteX25" fmla="*/ 66315 w 762000"/>
              <a:gd name="connsiteY25" fmla="*/ 687785 h 743253"/>
              <a:gd name="connsiteX26" fmla="*/ 66315 w 762000"/>
              <a:gd name="connsiteY26" fmla="*/ 420667 h 743253"/>
              <a:gd name="connsiteX27" fmla="*/ 49891 w 762000"/>
              <a:gd name="connsiteY27" fmla="*/ 418807 h 743253"/>
              <a:gd name="connsiteX28" fmla="*/ 14656 w 762000"/>
              <a:gd name="connsiteY28" fmla="*/ 401999 h 743253"/>
              <a:gd name="connsiteX29" fmla="*/ 0 w 762000"/>
              <a:gd name="connsiteY29" fmla="*/ 365818 h 74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2000" h="743253">
                <a:moveTo>
                  <a:pt x="287261" y="44469"/>
                </a:moveTo>
                <a:lnTo>
                  <a:pt x="700024" y="466"/>
                </a:lnTo>
                <a:cubicBezTo>
                  <a:pt x="707672" y="-538"/>
                  <a:pt x="715447" y="83"/>
                  <a:pt x="722840" y="2289"/>
                </a:cubicBezTo>
                <a:cubicBezTo>
                  <a:pt x="730232" y="4494"/>
                  <a:pt x="737076" y="8233"/>
                  <a:pt x="742925" y="13263"/>
                </a:cubicBezTo>
                <a:cubicBezTo>
                  <a:pt x="748775" y="18293"/>
                  <a:pt x="753496" y="24501"/>
                  <a:pt x="756783" y="31480"/>
                </a:cubicBezTo>
                <a:cubicBezTo>
                  <a:pt x="760070" y="38459"/>
                  <a:pt x="761848" y="46053"/>
                  <a:pt x="762000" y="53765"/>
                </a:cubicBezTo>
                <a:lnTo>
                  <a:pt x="762000" y="432132"/>
                </a:lnTo>
                <a:cubicBezTo>
                  <a:pt x="761805" y="439818"/>
                  <a:pt x="759996" y="447378"/>
                  <a:pt x="756690" y="454320"/>
                </a:cubicBezTo>
                <a:cubicBezTo>
                  <a:pt x="753385" y="461262"/>
                  <a:pt x="748656" y="467431"/>
                  <a:pt x="742812" y="472428"/>
                </a:cubicBezTo>
                <a:cubicBezTo>
                  <a:pt x="736968" y="477425"/>
                  <a:pt x="730139" y="481137"/>
                  <a:pt x="722768" y="483324"/>
                </a:cubicBezTo>
                <a:cubicBezTo>
                  <a:pt x="715396" y="485511"/>
                  <a:pt x="707647" y="486123"/>
                  <a:pt x="700024" y="485121"/>
                </a:cubicBezTo>
                <a:lnTo>
                  <a:pt x="287261" y="443287"/>
                </a:lnTo>
                <a:lnTo>
                  <a:pt x="287261" y="44469"/>
                </a:lnTo>
                <a:close/>
                <a:moveTo>
                  <a:pt x="0" y="365818"/>
                </a:moveTo>
                <a:lnTo>
                  <a:pt x="0" y="122870"/>
                </a:lnTo>
                <a:cubicBezTo>
                  <a:pt x="473" y="109602"/>
                  <a:pt x="5771" y="96962"/>
                  <a:pt x="14899" y="87321"/>
                </a:cubicBezTo>
                <a:cubicBezTo>
                  <a:pt x="24027" y="77679"/>
                  <a:pt x="36359" y="71699"/>
                  <a:pt x="49581" y="70500"/>
                </a:cubicBezTo>
                <a:lnTo>
                  <a:pt x="230552" y="51288"/>
                </a:lnTo>
                <a:lnTo>
                  <a:pt x="230552" y="437711"/>
                </a:lnTo>
                <a:lnTo>
                  <a:pt x="179421" y="432133"/>
                </a:lnTo>
                <a:lnTo>
                  <a:pt x="179421" y="687785"/>
                </a:lnTo>
                <a:cubicBezTo>
                  <a:pt x="179421" y="702496"/>
                  <a:pt x="173578" y="716605"/>
                  <a:pt x="163175" y="727008"/>
                </a:cubicBezTo>
                <a:cubicBezTo>
                  <a:pt x="152772" y="737410"/>
                  <a:pt x="138664" y="743254"/>
                  <a:pt x="123953" y="743254"/>
                </a:cubicBezTo>
                <a:lnTo>
                  <a:pt x="121784" y="743254"/>
                </a:lnTo>
                <a:cubicBezTo>
                  <a:pt x="107072" y="743254"/>
                  <a:pt x="92964" y="737410"/>
                  <a:pt x="82561" y="727008"/>
                </a:cubicBezTo>
                <a:cubicBezTo>
                  <a:pt x="72159" y="716605"/>
                  <a:pt x="66315" y="702496"/>
                  <a:pt x="66315" y="687785"/>
                </a:cubicBezTo>
                <a:lnTo>
                  <a:pt x="66315" y="420667"/>
                </a:lnTo>
                <a:lnTo>
                  <a:pt x="49891" y="418807"/>
                </a:lnTo>
                <a:cubicBezTo>
                  <a:pt x="36459" y="417802"/>
                  <a:pt x="23890" y="411806"/>
                  <a:pt x="14656" y="401999"/>
                </a:cubicBezTo>
                <a:cubicBezTo>
                  <a:pt x="5424" y="392193"/>
                  <a:pt x="194" y="379286"/>
                  <a:pt x="0" y="365818"/>
                </a:cubicBezTo>
                <a:close/>
              </a:path>
            </a:pathLst>
          </a:custGeom>
          <a:solidFill>
            <a:schemeClr val="accent5"/>
          </a:solidFill>
          <a:ln w="9525" cap="flat">
            <a:noFill/>
            <a:prstDash val="solid"/>
            <a:miter/>
          </a:ln>
        </p:spPr>
        <p:txBody>
          <a:bodyPr rtlCol="0" anchor="ctr"/>
          <a:lstStyle/>
          <a:p>
            <a:endParaRPr lang="en-US"/>
          </a:p>
        </p:txBody>
      </p:sp>
      <p:sp>
        <p:nvSpPr>
          <p:cNvPr id="53" name="Graphic 49">
            <a:extLst>
              <a:ext uri="{FF2B5EF4-FFF2-40B4-BE49-F238E27FC236}">
                <a16:creationId xmlns:a16="http://schemas.microsoft.com/office/drawing/2014/main" id="{76F075D5-2FE3-4912-B865-F2F210866626}"/>
              </a:ext>
            </a:extLst>
          </p:cNvPr>
          <p:cNvSpPr/>
          <p:nvPr/>
        </p:nvSpPr>
        <p:spPr>
          <a:xfrm>
            <a:off x="1294106" y="3095692"/>
            <a:ext cx="542642" cy="609604"/>
          </a:xfrm>
          <a:custGeom>
            <a:avLst/>
            <a:gdLst>
              <a:gd name="connsiteX0" fmla="*/ 636699 w 678299"/>
              <a:gd name="connsiteY0" fmla="*/ 0 h 762000"/>
              <a:gd name="connsiteX1" fmla="*/ 675675 w 678299"/>
              <a:gd name="connsiteY1" fmla="*/ 247199 h 762000"/>
              <a:gd name="connsiteX2" fmla="*/ 678291 w 678299"/>
              <a:gd name="connsiteY2" fmla="*/ 260539 h 762000"/>
              <a:gd name="connsiteX3" fmla="*/ 674628 w 678299"/>
              <a:gd name="connsiteY3" fmla="*/ 275450 h 762000"/>
              <a:gd name="connsiteX4" fmla="*/ 662338 w 678299"/>
              <a:gd name="connsiteY4" fmla="*/ 289331 h 762000"/>
              <a:gd name="connsiteX5" fmla="*/ 644546 w 678299"/>
              <a:gd name="connsiteY5" fmla="*/ 294545 h 762000"/>
              <a:gd name="connsiteX6" fmla="*/ 626503 w 678299"/>
              <a:gd name="connsiteY6" fmla="*/ 289390 h 762000"/>
              <a:gd name="connsiteX7" fmla="*/ 613941 w 678299"/>
              <a:gd name="connsiteY7" fmla="*/ 275450 h 762000"/>
              <a:gd name="connsiteX8" fmla="*/ 601379 w 678299"/>
              <a:gd name="connsiteY8" fmla="*/ 289390 h 762000"/>
              <a:gd name="connsiteX9" fmla="*/ 583335 w 678299"/>
              <a:gd name="connsiteY9" fmla="*/ 294545 h 762000"/>
              <a:gd name="connsiteX10" fmla="*/ 565392 w 678299"/>
              <a:gd name="connsiteY10" fmla="*/ 289401 h 762000"/>
              <a:gd name="connsiteX11" fmla="*/ 552991 w 678299"/>
              <a:gd name="connsiteY11" fmla="*/ 275450 h 762000"/>
              <a:gd name="connsiteX12" fmla="*/ 540446 w 678299"/>
              <a:gd name="connsiteY12" fmla="*/ 289440 h 762000"/>
              <a:gd name="connsiteX13" fmla="*/ 522386 w 678299"/>
              <a:gd name="connsiteY13" fmla="*/ 294633 h 762000"/>
              <a:gd name="connsiteX14" fmla="*/ 504326 w 678299"/>
              <a:gd name="connsiteY14" fmla="*/ 289440 h 762000"/>
              <a:gd name="connsiteX15" fmla="*/ 491781 w 678299"/>
              <a:gd name="connsiteY15" fmla="*/ 275450 h 762000"/>
              <a:gd name="connsiteX16" fmla="*/ 479329 w 678299"/>
              <a:gd name="connsiteY16" fmla="*/ 289487 h 762000"/>
              <a:gd name="connsiteX17" fmla="*/ 461305 w 678299"/>
              <a:gd name="connsiteY17" fmla="*/ 294703 h 762000"/>
              <a:gd name="connsiteX18" fmla="*/ 443282 w 678299"/>
              <a:gd name="connsiteY18" fmla="*/ 289487 h 762000"/>
              <a:gd name="connsiteX19" fmla="*/ 430831 w 678299"/>
              <a:gd name="connsiteY19" fmla="*/ 275450 h 762000"/>
              <a:gd name="connsiteX20" fmla="*/ 418269 w 678299"/>
              <a:gd name="connsiteY20" fmla="*/ 289390 h 762000"/>
              <a:gd name="connsiteX21" fmla="*/ 400225 w 678299"/>
              <a:gd name="connsiteY21" fmla="*/ 294545 h 762000"/>
              <a:gd name="connsiteX22" fmla="*/ 382282 w 678299"/>
              <a:gd name="connsiteY22" fmla="*/ 289401 h 762000"/>
              <a:gd name="connsiteX23" fmla="*/ 369881 w 678299"/>
              <a:gd name="connsiteY23" fmla="*/ 275450 h 762000"/>
              <a:gd name="connsiteX24" fmla="*/ 357336 w 678299"/>
              <a:gd name="connsiteY24" fmla="*/ 289440 h 762000"/>
              <a:gd name="connsiteX25" fmla="*/ 339276 w 678299"/>
              <a:gd name="connsiteY25" fmla="*/ 294633 h 762000"/>
              <a:gd name="connsiteX26" fmla="*/ 321215 w 678299"/>
              <a:gd name="connsiteY26" fmla="*/ 289440 h 762000"/>
              <a:gd name="connsiteX27" fmla="*/ 308671 w 678299"/>
              <a:gd name="connsiteY27" fmla="*/ 275450 h 762000"/>
              <a:gd name="connsiteX28" fmla="*/ 296220 w 678299"/>
              <a:gd name="connsiteY28" fmla="*/ 289487 h 762000"/>
              <a:gd name="connsiteX29" fmla="*/ 278196 w 678299"/>
              <a:gd name="connsiteY29" fmla="*/ 294703 h 762000"/>
              <a:gd name="connsiteX30" fmla="*/ 260173 w 678299"/>
              <a:gd name="connsiteY30" fmla="*/ 289487 h 762000"/>
              <a:gd name="connsiteX31" fmla="*/ 247721 w 678299"/>
              <a:gd name="connsiteY31" fmla="*/ 275450 h 762000"/>
              <a:gd name="connsiteX32" fmla="*/ 235176 w 678299"/>
              <a:gd name="connsiteY32" fmla="*/ 289440 h 762000"/>
              <a:gd name="connsiteX33" fmla="*/ 217116 w 678299"/>
              <a:gd name="connsiteY33" fmla="*/ 294633 h 762000"/>
              <a:gd name="connsiteX34" fmla="*/ 199055 w 678299"/>
              <a:gd name="connsiteY34" fmla="*/ 289440 h 762000"/>
              <a:gd name="connsiteX35" fmla="*/ 186510 w 678299"/>
              <a:gd name="connsiteY35" fmla="*/ 275450 h 762000"/>
              <a:gd name="connsiteX36" fmla="*/ 174109 w 678299"/>
              <a:gd name="connsiteY36" fmla="*/ 289401 h 762000"/>
              <a:gd name="connsiteX37" fmla="*/ 156166 w 678299"/>
              <a:gd name="connsiteY37" fmla="*/ 294545 h 762000"/>
              <a:gd name="connsiteX38" fmla="*/ 138123 w 678299"/>
              <a:gd name="connsiteY38" fmla="*/ 289390 h 762000"/>
              <a:gd name="connsiteX39" fmla="*/ 125561 w 678299"/>
              <a:gd name="connsiteY39" fmla="*/ 275450 h 762000"/>
              <a:gd name="connsiteX40" fmla="*/ 113110 w 678299"/>
              <a:gd name="connsiteY40" fmla="*/ 289487 h 762000"/>
              <a:gd name="connsiteX41" fmla="*/ 95086 w 678299"/>
              <a:gd name="connsiteY41" fmla="*/ 294703 h 762000"/>
              <a:gd name="connsiteX42" fmla="*/ 77063 w 678299"/>
              <a:gd name="connsiteY42" fmla="*/ 289487 h 762000"/>
              <a:gd name="connsiteX43" fmla="*/ 64612 w 678299"/>
              <a:gd name="connsiteY43" fmla="*/ 275450 h 762000"/>
              <a:gd name="connsiteX44" fmla="*/ 52000 w 678299"/>
              <a:gd name="connsiteY44" fmla="*/ 289239 h 762000"/>
              <a:gd name="connsiteX45" fmla="*/ 34006 w 678299"/>
              <a:gd name="connsiteY45" fmla="*/ 294283 h 762000"/>
              <a:gd name="connsiteX46" fmla="*/ 16163 w 678299"/>
              <a:gd name="connsiteY46" fmla="*/ 289170 h 762000"/>
              <a:gd name="connsiteX47" fmla="*/ 3662 w 678299"/>
              <a:gd name="connsiteY47" fmla="*/ 275450 h 762000"/>
              <a:gd name="connsiteX48" fmla="*/ 0 w 678299"/>
              <a:gd name="connsiteY48" fmla="*/ 260539 h 762000"/>
              <a:gd name="connsiteX49" fmla="*/ 2616 w 678299"/>
              <a:gd name="connsiteY49" fmla="*/ 247199 h 762000"/>
              <a:gd name="connsiteX50" fmla="*/ 41854 w 678299"/>
              <a:gd name="connsiteY50" fmla="*/ 0 h 762000"/>
              <a:gd name="connsiteX51" fmla="*/ 636699 w 678299"/>
              <a:gd name="connsiteY51" fmla="*/ 0 h 762000"/>
              <a:gd name="connsiteX52" fmla="*/ 601406 w 678299"/>
              <a:gd name="connsiteY52" fmla="*/ 324818 h 762000"/>
              <a:gd name="connsiteX53" fmla="*/ 613942 w 678299"/>
              <a:gd name="connsiteY53" fmla="*/ 310766 h 762000"/>
              <a:gd name="connsiteX54" fmla="*/ 627283 w 678299"/>
              <a:gd name="connsiteY54" fmla="*/ 325415 h 762000"/>
              <a:gd name="connsiteX55" fmla="*/ 627283 w 678299"/>
              <a:gd name="connsiteY55" fmla="*/ 762000 h 762000"/>
              <a:gd name="connsiteX56" fmla="*/ 51796 w 678299"/>
              <a:gd name="connsiteY56" fmla="*/ 762000 h 762000"/>
              <a:gd name="connsiteX57" fmla="*/ 51796 w 678299"/>
              <a:gd name="connsiteY57" fmla="*/ 324891 h 762000"/>
              <a:gd name="connsiteX58" fmla="*/ 64613 w 678299"/>
              <a:gd name="connsiteY58" fmla="*/ 310766 h 762000"/>
              <a:gd name="connsiteX59" fmla="*/ 77065 w 678299"/>
              <a:gd name="connsiteY59" fmla="*/ 324803 h 762000"/>
              <a:gd name="connsiteX60" fmla="*/ 95088 w 678299"/>
              <a:gd name="connsiteY60" fmla="*/ 330019 h 762000"/>
              <a:gd name="connsiteX61" fmla="*/ 113111 w 678299"/>
              <a:gd name="connsiteY61" fmla="*/ 324803 h 762000"/>
              <a:gd name="connsiteX62" fmla="*/ 125562 w 678299"/>
              <a:gd name="connsiteY62" fmla="*/ 310766 h 762000"/>
              <a:gd name="connsiteX63" fmla="*/ 138099 w 678299"/>
              <a:gd name="connsiteY63" fmla="*/ 324818 h 762000"/>
              <a:gd name="connsiteX64" fmla="*/ 156168 w 678299"/>
              <a:gd name="connsiteY64" fmla="*/ 330123 h 762000"/>
              <a:gd name="connsiteX65" fmla="*/ 174136 w 678299"/>
              <a:gd name="connsiteY65" fmla="*/ 324828 h 762000"/>
              <a:gd name="connsiteX66" fmla="*/ 186512 w 678299"/>
              <a:gd name="connsiteY66" fmla="*/ 310766 h 762000"/>
              <a:gd name="connsiteX67" fmla="*/ 198964 w 678299"/>
              <a:gd name="connsiteY67" fmla="*/ 324999 h 762000"/>
              <a:gd name="connsiteX68" fmla="*/ 217118 w 678299"/>
              <a:gd name="connsiteY68" fmla="*/ 330297 h 762000"/>
              <a:gd name="connsiteX69" fmla="*/ 235271 w 678299"/>
              <a:gd name="connsiteY69" fmla="*/ 324999 h 762000"/>
              <a:gd name="connsiteX70" fmla="*/ 247723 w 678299"/>
              <a:gd name="connsiteY70" fmla="*/ 310766 h 762000"/>
              <a:gd name="connsiteX71" fmla="*/ 260174 w 678299"/>
              <a:gd name="connsiteY71" fmla="*/ 324803 h 762000"/>
              <a:gd name="connsiteX72" fmla="*/ 278198 w 678299"/>
              <a:gd name="connsiteY72" fmla="*/ 330019 h 762000"/>
              <a:gd name="connsiteX73" fmla="*/ 296222 w 678299"/>
              <a:gd name="connsiteY73" fmla="*/ 324803 h 762000"/>
              <a:gd name="connsiteX74" fmla="*/ 308673 w 678299"/>
              <a:gd name="connsiteY74" fmla="*/ 310766 h 762000"/>
              <a:gd name="connsiteX75" fmla="*/ 321125 w 678299"/>
              <a:gd name="connsiteY75" fmla="*/ 324999 h 762000"/>
              <a:gd name="connsiteX76" fmla="*/ 339278 w 678299"/>
              <a:gd name="connsiteY76" fmla="*/ 330297 h 762000"/>
              <a:gd name="connsiteX77" fmla="*/ 357431 w 678299"/>
              <a:gd name="connsiteY77" fmla="*/ 324999 h 762000"/>
              <a:gd name="connsiteX78" fmla="*/ 369883 w 678299"/>
              <a:gd name="connsiteY78" fmla="*/ 310766 h 762000"/>
              <a:gd name="connsiteX79" fmla="*/ 382259 w 678299"/>
              <a:gd name="connsiteY79" fmla="*/ 324828 h 762000"/>
              <a:gd name="connsiteX80" fmla="*/ 400227 w 678299"/>
              <a:gd name="connsiteY80" fmla="*/ 330123 h 762000"/>
              <a:gd name="connsiteX81" fmla="*/ 418296 w 678299"/>
              <a:gd name="connsiteY81" fmla="*/ 324818 h 762000"/>
              <a:gd name="connsiteX82" fmla="*/ 430833 w 678299"/>
              <a:gd name="connsiteY82" fmla="*/ 310766 h 762000"/>
              <a:gd name="connsiteX83" fmla="*/ 443284 w 678299"/>
              <a:gd name="connsiteY83" fmla="*/ 324803 h 762000"/>
              <a:gd name="connsiteX84" fmla="*/ 461307 w 678299"/>
              <a:gd name="connsiteY84" fmla="*/ 330019 h 762000"/>
              <a:gd name="connsiteX85" fmla="*/ 479331 w 678299"/>
              <a:gd name="connsiteY85" fmla="*/ 324803 h 762000"/>
              <a:gd name="connsiteX86" fmla="*/ 491782 w 678299"/>
              <a:gd name="connsiteY86" fmla="*/ 310766 h 762000"/>
              <a:gd name="connsiteX87" fmla="*/ 504234 w 678299"/>
              <a:gd name="connsiteY87" fmla="*/ 324999 h 762000"/>
              <a:gd name="connsiteX88" fmla="*/ 522387 w 678299"/>
              <a:gd name="connsiteY88" fmla="*/ 330297 h 762000"/>
              <a:gd name="connsiteX89" fmla="*/ 540541 w 678299"/>
              <a:gd name="connsiteY89" fmla="*/ 324999 h 762000"/>
              <a:gd name="connsiteX90" fmla="*/ 552993 w 678299"/>
              <a:gd name="connsiteY90" fmla="*/ 310766 h 762000"/>
              <a:gd name="connsiteX91" fmla="*/ 565369 w 678299"/>
              <a:gd name="connsiteY91" fmla="*/ 324828 h 762000"/>
              <a:gd name="connsiteX92" fmla="*/ 583337 w 678299"/>
              <a:gd name="connsiteY92" fmla="*/ 330123 h 762000"/>
              <a:gd name="connsiteX93" fmla="*/ 601406 w 678299"/>
              <a:gd name="connsiteY93" fmla="*/ 324818 h 762000"/>
              <a:gd name="connsiteX94" fmla="*/ 339540 w 678299"/>
              <a:gd name="connsiteY94" fmla="*/ 371192 h 762000"/>
              <a:gd name="connsiteX95" fmla="*/ 87371 w 678299"/>
              <a:gd name="connsiteY95" fmla="*/ 371192 h 762000"/>
              <a:gd name="connsiteX96" fmla="*/ 87371 w 678299"/>
              <a:gd name="connsiteY96" fmla="*/ 618391 h 762000"/>
              <a:gd name="connsiteX97" fmla="*/ 339540 w 678299"/>
              <a:gd name="connsiteY97" fmla="*/ 618391 h 762000"/>
              <a:gd name="connsiteX98" fmla="*/ 339540 w 678299"/>
              <a:gd name="connsiteY98" fmla="*/ 371192 h 762000"/>
              <a:gd name="connsiteX99" fmla="*/ 87371 w 678299"/>
              <a:gd name="connsiteY99" fmla="*/ 725640 h 762000"/>
              <a:gd name="connsiteX100" fmla="*/ 339540 w 678299"/>
              <a:gd name="connsiteY100" fmla="*/ 725640 h 762000"/>
              <a:gd name="connsiteX101" fmla="*/ 339540 w 678299"/>
              <a:gd name="connsiteY101" fmla="*/ 645857 h 762000"/>
              <a:gd name="connsiteX102" fmla="*/ 87371 w 678299"/>
              <a:gd name="connsiteY102" fmla="*/ 645857 h 762000"/>
              <a:gd name="connsiteX103" fmla="*/ 87371 w 678299"/>
              <a:gd name="connsiteY103" fmla="*/ 725640 h 762000"/>
              <a:gd name="connsiteX104" fmla="*/ 412260 w 678299"/>
              <a:gd name="connsiteY104" fmla="*/ 725640 h 762000"/>
              <a:gd name="connsiteX105" fmla="*/ 578890 w 678299"/>
              <a:gd name="connsiteY105" fmla="*/ 725640 h 762000"/>
              <a:gd name="connsiteX106" fmla="*/ 578890 w 678299"/>
              <a:gd name="connsiteY106" fmla="*/ 371192 h 762000"/>
              <a:gd name="connsiteX107" fmla="*/ 412260 w 678299"/>
              <a:gd name="connsiteY107" fmla="*/ 371192 h 762000"/>
              <a:gd name="connsiteX108" fmla="*/ 412260 w 678299"/>
              <a:gd name="connsiteY108" fmla="*/ 725640 h 762000"/>
              <a:gd name="connsiteX109" fmla="*/ 115419 w 678299"/>
              <a:gd name="connsiteY109" fmla="*/ 527160 h 762000"/>
              <a:gd name="connsiteX110" fmla="*/ 234169 w 678299"/>
              <a:gd name="connsiteY110" fmla="*/ 408410 h 762000"/>
              <a:gd name="connsiteX111" fmla="*/ 246932 w 678299"/>
              <a:gd name="connsiteY111" fmla="*/ 421173 h 762000"/>
              <a:gd name="connsiteX112" fmla="*/ 128182 w 678299"/>
              <a:gd name="connsiteY112" fmla="*/ 539923 h 762000"/>
              <a:gd name="connsiteX113" fmla="*/ 115419 w 678299"/>
              <a:gd name="connsiteY113" fmla="*/ 527160 h 762000"/>
              <a:gd name="connsiteX114" fmla="*/ 278672 w 678299"/>
              <a:gd name="connsiteY114" fmla="*/ 453064 h 762000"/>
              <a:gd name="connsiteX115" fmla="*/ 159923 w 678299"/>
              <a:gd name="connsiteY115" fmla="*/ 571814 h 762000"/>
              <a:gd name="connsiteX116" fmla="*/ 172685 w 678299"/>
              <a:gd name="connsiteY116" fmla="*/ 584577 h 762000"/>
              <a:gd name="connsiteX117" fmla="*/ 291435 w 678299"/>
              <a:gd name="connsiteY117" fmla="*/ 465827 h 762000"/>
              <a:gd name="connsiteX118" fmla="*/ 278672 w 678299"/>
              <a:gd name="connsiteY118" fmla="*/ 45306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78299" h="762000">
                <a:moveTo>
                  <a:pt x="636699" y="0"/>
                </a:moveTo>
                <a:lnTo>
                  <a:pt x="675675" y="247199"/>
                </a:lnTo>
                <a:cubicBezTo>
                  <a:pt x="677495" y="251406"/>
                  <a:pt x="678387" y="255956"/>
                  <a:pt x="678291" y="260539"/>
                </a:cubicBezTo>
                <a:cubicBezTo>
                  <a:pt x="678417" y="265747"/>
                  <a:pt x="677153" y="270893"/>
                  <a:pt x="674628" y="275450"/>
                </a:cubicBezTo>
                <a:cubicBezTo>
                  <a:pt x="671920" y="281141"/>
                  <a:pt x="667660" y="285953"/>
                  <a:pt x="662338" y="289331"/>
                </a:cubicBezTo>
                <a:cubicBezTo>
                  <a:pt x="657016" y="292709"/>
                  <a:pt x="650850" y="294517"/>
                  <a:pt x="644546" y="294545"/>
                </a:cubicBezTo>
                <a:cubicBezTo>
                  <a:pt x="638167" y="294553"/>
                  <a:pt x="631914" y="292767"/>
                  <a:pt x="626503" y="289390"/>
                </a:cubicBezTo>
                <a:cubicBezTo>
                  <a:pt x="621091" y="286013"/>
                  <a:pt x="616738" y="281183"/>
                  <a:pt x="613941" y="275450"/>
                </a:cubicBezTo>
                <a:cubicBezTo>
                  <a:pt x="611144" y="281183"/>
                  <a:pt x="606791" y="286013"/>
                  <a:pt x="601379" y="289390"/>
                </a:cubicBezTo>
                <a:cubicBezTo>
                  <a:pt x="595967" y="292767"/>
                  <a:pt x="589714" y="294553"/>
                  <a:pt x="583335" y="294545"/>
                </a:cubicBezTo>
                <a:cubicBezTo>
                  <a:pt x="576987" y="294565"/>
                  <a:pt x="570765" y="292781"/>
                  <a:pt x="565392" y="289401"/>
                </a:cubicBezTo>
                <a:cubicBezTo>
                  <a:pt x="560020" y="286020"/>
                  <a:pt x="555719" y="281181"/>
                  <a:pt x="552991" y="275450"/>
                </a:cubicBezTo>
                <a:cubicBezTo>
                  <a:pt x="550207" y="281199"/>
                  <a:pt x="545859" y="286047"/>
                  <a:pt x="540446" y="289440"/>
                </a:cubicBezTo>
                <a:cubicBezTo>
                  <a:pt x="535034" y="292833"/>
                  <a:pt x="528774" y="294633"/>
                  <a:pt x="522386" y="294633"/>
                </a:cubicBezTo>
                <a:cubicBezTo>
                  <a:pt x="515998" y="294633"/>
                  <a:pt x="509738" y="292833"/>
                  <a:pt x="504326" y="289440"/>
                </a:cubicBezTo>
                <a:cubicBezTo>
                  <a:pt x="498913" y="286047"/>
                  <a:pt x="494565" y="281199"/>
                  <a:pt x="491781" y="275450"/>
                </a:cubicBezTo>
                <a:cubicBezTo>
                  <a:pt x="489040" y="281211"/>
                  <a:pt x="484723" y="286079"/>
                  <a:pt x="479329" y="289487"/>
                </a:cubicBezTo>
                <a:cubicBezTo>
                  <a:pt x="473935" y="292894"/>
                  <a:pt x="467686" y="294703"/>
                  <a:pt x="461305" y="294703"/>
                </a:cubicBezTo>
                <a:cubicBezTo>
                  <a:pt x="454925" y="294703"/>
                  <a:pt x="448676" y="292894"/>
                  <a:pt x="443282" y="289487"/>
                </a:cubicBezTo>
                <a:cubicBezTo>
                  <a:pt x="437888" y="286079"/>
                  <a:pt x="433570" y="281211"/>
                  <a:pt x="430831" y="275450"/>
                </a:cubicBezTo>
                <a:cubicBezTo>
                  <a:pt x="428034" y="281183"/>
                  <a:pt x="423681" y="286013"/>
                  <a:pt x="418269" y="289390"/>
                </a:cubicBezTo>
                <a:cubicBezTo>
                  <a:pt x="412857" y="292767"/>
                  <a:pt x="406604" y="294553"/>
                  <a:pt x="400225" y="294545"/>
                </a:cubicBezTo>
                <a:cubicBezTo>
                  <a:pt x="393878" y="294565"/>
                  <a:pt x="387655" y="292781"/>
                  <a:pt x="382282" y="289401"/>
                </a:cubicBezTo>
                <a:cubicBezTo>
                  <a:pt x="376910" y="286020"/>
                  <a:pt x="372609" y="281181"/>
                  <a:pt x="369881" y="275450"/>
                </a:cubicBezTo>
                <a:cubicBezTo>
                  <a:pt x="367097" y="281199"/>
                  <a:pt x="362749" y="286047"/>
                  <a:pt x="357336" y="289440"/>
                </a:cubicBezTo>
                <a:cubicBezTo>
                  <a:pt x="351924" y="292833"/>
                  <a:pt x="345664" y="294633"/>
                  <a:pt x="339276" y="294633"/>
                </a:cubicBezTo>
                <a:cubicBezTo>
                  <a:pt x="332888" y="294633"/>
                  <a:pt x="326628" y="292833"/>
                  <a:pt x="321215" y="289440"/>
                </a:cubicBezTo>
                <a:cubicBezTo>
                  <a:pt x="315803" y="286047"/>
                  <a:pt x="311455" y="281199"/>
                  <a:pt x="308671" y="275450"/>
                </a:cubicBezTo>
                <a:cubicBezTo>
                  <a:pt x="305931" y="281211"/>
                  <a:pt x="301614" y="286079"/>
                  <a:pt x="296220" y="289487"/>
                </a:cubicBezTo>
                <a:cubicBezTo>
                  <a:pt x="290826" y="292894"/>
                  <a:pt x="284577" y="294703"/>
                  <a:pt x="278196" y="294703"/>
                </a:cubicBezTo>
                <a:cubicBezTo>
                  <a:pt x="271816" y="294703"/>
                  <a:pt x="265567" y="292894"/>
                  <a:pt x="260173" y="289487"/>
                </a:cubicBezTo>
                <a:cubicBezTo>
                  <a:pt x="254779" y="286079"/>
                  <a:pt x="250461" y="281211"/>
                  <a:pt x="247721" y="275450"/>
                </a:cubicBezTo>
                <a:cubicBezTo>
                  <a:pt x="244936" y="281199"/>
                  <a:pt x="240589" y="286047"/>
                  <a:pt x="235176" y="289440"/>
                </a:cubicBezTo>
                <a:cubicBezTo>
                  <a:pt x="229763" y="292833"/>
                  <a:pt x="223504" y="294633"/>
                  <a:pt x="217116" y="294633"/>
                </a:cubicBezTo>
                <a:cubicBezTo>
                  <a:pt x="210727" y="294633"/>
                  <a:pt x="204468" y="292833"/>
                  <a:pt x="199055" y="289440"/>
                </a:cubicBezTo>
                <a:cubicBezTo>
                  <a:pt x="193642" y="286047"/>
                  <a:pt x="189295" y="281199"/>
                  <a:pt x="186510" y="275450"/>
                </a:cubicBezTo>
                <a:cubicBezTo>
                  <a:pt x="183783" y="281181"/>
                  <a:pt x="179482" y="286020"/>
                  <a:pt x="174109" y="289401"/>
                </a:cubicBezTo>
                <a:cubicBezTo>
                  <a:pt x="168737" y="292781"/>
                  <a:pt x="162515" y="294565"/>
                  <a:pt x="156166" y="294545"/>
                </a:cubicBezTo>
                <a:cubicBezTo>
                  <a:pt x="149787" y="294553"/>
                  <a:pt x="143535" y="292767"/>
                  <a:pt x="138123" y="289390"/>
                </a:cubicBezTo>
                <a:cubicBezTo>
                  <a:pt x="132711" y="286013"/>
                  <a:pt x="128358" y="281183"/>
                  <a:pt x="125561" y="275450"/>
                </a:cubicBezTo>
                <a:cubicBezTo>
                  <a:pt x="122821" y="281211"/>
                  <a:pt x="118504" y="286079"/>
                  <a:pt x="113110" y="289487"/>
                </a:cubicBezTo>
                <a:cubicBezTo>
                  <a:pt x="107716" y="292894"/>
                  <a:pt x="101467" y="294703"/>
                  <a:pt x="95086" y="294703"/>
                </a:cubicBezTo>
                <a:cubicBezTo>
                  <a:pt x="88706" y="294703"/>
                  <a:pt x="82457" y="292894"/>
                  <a:pt x="77063" y="289487"/>
                </a:cubicBezTo>
                <a:cubicBezTo>
                  <a:pt x="71669" y="286079"/>
                  <a:pt x="67351" y="281211"/>
                  <a:pt x="64612" y="275450"/>
                </a:cubicBezTo>
                <a:cubicBezTo>
                  <a:pt x="61778" y="281133"/>
                  <a:pt x="57409" y="285911"/>
                  <a:pt x="52000" y="289239"/>
                </a:cubicBezTo>
                <a:cubicBezTo>
                  <a:pt x="46591" y="292568"/>
                  <a:pt x="40357" y="294316"/>
                  <a:pt x="34006" y="294283"/>
                </a:cubicBezTo>
                <a:cubicBezTo>
                  <a:pt x="27700" y="294267"/>
                  <a:pt x="21522" y="292497"/>
                  <a:pt x="16163" y="289170"/>
                </a:cubicBezTo>
                <a:cubicBezTo>
                  <a:pt x="10804" y="285844"/>
                  <a:pt x="6476" y="281094"/>
                  <a:pt x="3662" y="275450"/>
                </a:cubicBezTo>
                <a:cubicBezTo>
                  <a:pt x="1256" y="270847"/>
                  <a:pt x="0" y="265732"/>
                  <a:pt x="0" y="260539"/>
                </a:cubicBezTo>
                <a:cubicBezTo>
                  <a:pt x="31" y="255968"/>
                  <a:pt x="919" y="251443"/>
                  <a:pt x="2616" y="247199"/>
                </a:cubicBezTo>
                <a:lnTo>
                  <a:pt x="41854" y="0"/>
                </a:lnTo>
                <a:lnTo>
                  <a:pt x="636699" y="0"/>
                </a:lnTo>
                <a:close/>
                <a:moveTo>
                  <a:pt x="601406" y="324818"/>
                </a:moveTo>
                <a:cubicBezTo>
                  <a:pt x="606815" y="321396"/>
                  <a:pt x="611157" y="316528"/>
                  <a:pt x="613942" y="310766"/>
                </a:cubicBezTo>
                <a:cubicBezTo>
                  <a:pt x="616925" y="316805"/>
                  <a:pt x="621548" y="321882"/>
                  <a:pt x="627283" y="325415"/>
                </a:cubicBezTo>
                <a:lnTo>
                  <a:pt x="627283" y="762000"/>
                </a:lnTo>
                <a:lnTo>
                  <a:pt x="51796" y="762000"/>
                </a:lnTo>
                <a:lnTo>
                  <a:pt x="51796" y="324891"/>
                </a:lnTo>
                <a:cubicBezTo>
                  <a:pt x="57347" y="321525"/>
                  <a:pt x="61801" y="316618"/>
                  <a:pt x="64613" y="310766"/>
                </a:cubicBezTo>
                <a:cubicBezTo>
                  <a:pt x="67353" y="316528"/>
                  <a:pt x="71671" y="321394"/>
                  <a:pt x="77065" y="324803"/>
                </a:cubicBezTo>
                <a:cubicBezTo>
                  <a:pt x="82458" y="328211"/>
                  <a:pt x="88708" y="330019"/>
                  <a:pt x="95088" y="330019"/>
                </a:cubicBezTo>
                <a:cubicBezTo>
                  <a:pt x="101468" y="330019"/>
                  <a:pt x="107718" y="328211"/>
                  <a:pt x="113111" y="324803"/>
                </a:cubicBezTo>
                <a:cubicBezTo>
                  <a:pt x="118505" y="321394"/>
                  <a:pt x="122823" y="316528"/>
                  <a:pt x="125562" y="310766"/>
                </a:cubicBezTo>
                <a:cubicBezTo>
                  <a:pt x="128347" y="316528"/>
                  <a:pt x="132690" y="321396"/>
                  <a:pt x="138099" y="324818"/>
                </a:cubicBezTo>
                <a:cubicBezTo>
                  <a:pt x="143508" y="328239"/>
                  <a:pt x="149768" y="330077"/>
                  <a:pt x="156168" y="330123"/>
                </a:cubicBezTo>
                <a:cubicBezTo>
                  <a:pt x="162537" y="330089"/>
                  <a:pt x="168767" y="328253"/>
                  <a:pt x="174136" y="324828"/>
                </a:cubicBezTo>
                <a:cubicBezTo>
                  <a:pt x="179506" y="321402"/>
                  <a:pt x="183796" y="316527"/>
                  <a:pt x="186512" y="310766"/>
                </a:cubicBezTo>
                <a:cubicBezTo>
                  <a:pt x="189222" y="316600"/>
                  <a:pt x="193541" y="321538"/>
                  <a:pt x="198964" y="324999"/>
                </a:cubicBezTo>
                <a:cubicBezTo>
                  <a:pt x="204387" y="328459"/>
                  <a:pt x="210685" y="330297"/>
                  <a:pt x="217118" y="330297"/>
                </a:cubicBezTo>
                <a:cubicBezTo>
                  <a:pt x="223550" y="330297"/>
                  <a:pt x="229849" y="328459"/>
                  <a:pt x="235271" y="324999"/>
                </a:cubicBezTo>
                <a:cubicBezTo>
                  <a:pt x="240693" y="321538"/>
                  <a:pt x="245014" y="316600"/>
                  <a:pt x="247723" y="310766"/>
                </a:cubicBezTo>
                <a:cubicBezTo>
                  <a:pt x="250463" y="316528"/>
                  <a:pt x="254780" y="321394"/>
                  <a:pt x="260174" y="324803"/>
                </a:cubicBezTo>
                <a:cubicBezTo>
                  <a:pt x="265568" y="328211"/>
                  <a:pt x="271818" y="330019"/>
                  <a:pt x="278198" y="330019"/>
                </a:cubicBezTo>
                <a:cubicBezTo>
                  <a:pt x="284578" y="330019"/>
                  <a:pt x="290828" y="328211"/>
                  <a:pt x="296222" y="324803"/>
                </a:cubicBezTo>
                <a:cubicBezTo>
                  <a:pt x="301616" y="321394"/>
                  <a:pt x="305933" y="316528"/>
                  <a:pt x="308673" y="310766"/>
                </a:cubicBezTo>
                <a:cubicBezTo>
                  <a:pt x="311382" y="316600"/>
                  <a:pt x="315702" y="321538"/>
                  <a:pt x="321125" y="324999"/>
                </a:cubicBezTo>
                <a:cubicBezTo>
                  <a:pt x="326547" y="328459"/>
                  <a:pt x="332845" y="330297"/>
                  <a:pt x="339278" y="330297"/>
                </a:cubicBezTo>
                <a:cubicBezTo>
                  <a:pt x="345711" y="330297"/>
                  <a:pt x="352009" y="328459"/>
                  <a:pt x="357431" y="324999"/>
                </a:cubicBezTo>
                <a:cubicBezTo>
                  <a:pt x="362854" y="321538"/>
                  <a:pt x="367174" y="316600"/>
                  <a:pt x="369883" y="310766"/>
                </a:cubicBezTo>
                <a:cubicBezTo>
                  <a:pt x="372599" y="316527"/>
                  <a:pt x="376889" y="321402"/>
                  <a:pt x="382259" y="324828"/>
                </a:cubicBezTo>
                <a:cubicBezTo>
                  <a:pt x="387628" y="328253"/>
                  <a:pt x="393858" y="330089"/>
                  <a:pt x="400227" y="330123"/>
                </a:cubicBezTo>
                <a:cubicBezTo>
                  <a:pt x="406627" y="330077"/>
                  <a:pt x="412887" y="328239"/>
                  <a:pt x="418296" y="324818"/>
                </a:cubicBezTo>
                <a:cubicBezTo>
                  <a:pt x="423705" y="321396"/>
                  <a:pt x="428048" y="316528"/>
                  <a:pt x="430833" y="310766"/>
                </a:cubicBezTo>
                <a:cubicBezTo>
                  <a:pt x="433572" y="316528"/>
                  <a:pt x="437890" y="321394"/>
                  <a:pt x="443284" y="324803"/>
                </a:cubicBezTo>
                <a:cubicBezTo>
                  <a:pt x="448678" y="328211"/>
                  <a:pt x="454927" y="330019"/>
                  <a:pt x="461307" y="330019"/>
                </a:cubicBezTo>
                <a:cubicBezTo>
                  <a:pt x="467688" y="330019"/>
                  <a:pt x="473937" y="328211"/>
                  <a:pt x="479331" y="324803"/>
                </a:cubicBezTo>
                <a:cubicBezTo>
                  <a:pt x="484725" y="321394"/>
                  <a:pt x="489042" y="316528"/>
                  <a:pt x="491782" y="310766"/>
                </a:cubicBezTo>
                <a:cubicBezTo>
                  <a:pt x="494491" y="316600"/>
                  <a:pt x="498812" y="321538"/>
                  <a:pt x="504234" y="324999"/>
                </a:cubicBezTo>
                <a:cubicBezTo>
                  <a:pt x="509657" y="328459"/>
                  <a:pt x="515955" y="330297"/>
                  <a:pt x="522387" y="330297"/>
                </a:cubicBezTo>
                <a:cubicBezTo>
                  <a:pt x="528820" y="330297"/>
                  <a:pt x="535118" y="328459"/>
                  <a:pt x="540541" y="324999"/>
                </a:cubicBezTo>
                <a:cubicBezTo>
                  <a:pt x="545964" y="321538"/>
                  <a:pt x="550284" y="316600"/>
                  <a:pt x="552993" y="310766"/>
                </a:cubicBezTo>
                <a:cubicBezTo>
                  <a:pt x="555709" y="316527"/>
                  <a:pt x="560000" y="321402"/>
                  <a:pt x="565369" y="324828"/>
                </a:cubicBezTo>
                <a:cubicBezTo>
                  <a:pt x="570738" y="328253"/>
                  <a:pt x="576968" y="330089"/>
                  <a:pt x="583337" y="330123"/>
                </a:cubicBezTo>
                <a:cubicBezTo>
                  <a:pt x="589738" y="330077"/>
                  <a:pt x="595996" y="328239"/>
                  <a:pt x="601406" y="324818"/>
                </a:cubicBezTo>
                <a:close/>
                <a:moveTo>
                  <a:pt x="339540" y="371192"/>
                </a:moveTo>
                <a:lnTo>
                  <a:pt x="87371" y="371192"/>
                </a:lnTo>
                <a:lnTo>
                  <a:pt x="87371" y="618391"/>
                </a:lnTo>
                <a:lnTo>
                  <a:pt x="339540" y="618391"/>
                </a:lnTo>
                <a:lnTo>
                  <a:pt x="339540" y="371192"/>
                </a:lnTo>
                <a:close/>
                <a:moveTo>
                  <a:pt x="87371" y="725640"/>
                </a:moveTo>
                <a:lnTo>
                  <a:pt x="339540" y="725640"/>
                </a:lnTo>
                <a:lnTo>
                  <a:pt x="339540" y="645857"/>
                </a:lnTo>
                <a:lnTo>
                  <a:pt x="87371" y="645857"/>
                </a:lnTo>
                <a:lnTo>
                  <a:pt x="87371" y="725640"/>
                </a:lnTo>
                <a:close/>
                <a:moveTo>
                  <a:pt x="412260" y="725640"/>
                </a:moveTo>
                <a:lnTo>
                  <a:pt x="578890" y="725640"/>
                </a:lnTo>
                <a:lnTo>
                  <a:pt x="578890" y="371192"/>
                </a:lnTo>
                <a:lnTo>
                  <a:pt x="412260" y="371192"/>
                </a:lnTo>
                <a:lnTo>
                  <a:pt x="412260" y="725640"/>
                </a:lnTo>
                <a:close/>
                <a:moveTo>
                  <a:pt x="115419" y="527160"/>
                </a:moveTo>
                <a:lnTo>
                  <a:pt x="234169" y="408410"/>
                </a:lnTo>
                <a:lnTo>
                  <a:pt x="246932" y="421173"/>
                </a:lnTo>
                <a:lnTo>
                  <a:pt x="128182" y="539923"/>
                </a:lnTo>
                <a:lnTo>
                  <a:pt x="115419" y="527160"/>
                </a:lnTo>
                <a:close/>
                <a:moveTo>
                  <a:pt x="278672" y="453064"/>
                </a:moveTo>
                <a:lnTo>
                  <a:pt x="159923" y="571814"/>
                </a:lnTo>
                <a:lnTo>
                  <a:pt x="172685" y="584577"/>
                </a:lnTo>
                <a:lnTo>
                  <a:pt x="291435" y="465827"/>
                </a:lnTo>
                <a:lnTo>
                  <a:pt x="278672" y="453064"/>
                </a:lnTo>
                <a:close/>
              </a:path>
            </a:pathLst>
          </a:custGeom>
          <a:solidFill>
            <a:schemeClr val="accent1"/>
          </a:solidFill>
          <a:ln w="9525" cap="flat">
            <a:noFill/>
            <a:prstDash val="solid"/>
            <a:miter/>
          </a:ln>
        </p:spPr>
        <p:txBody>
          <a:bodyPr rtlCol="0" anchor="ctr"/>
          <a:lstStyle/>
          <a:p>
            <a:endParaRPr lang="en-US"/>
          </a:p>
        </p:txBody>
      </p:sp>
      <p:sp>
        <p:nvSpPr>
          <p:cNvPr id="54" name="Graphic 48">
            <a:extLst>
              <a:ext uri="{FF2B5EF4-FFF2-40B4-BE49-F238E27FC236}">
                <a16:creationId xmlns:a16="http://schemas.microsoft.com/office/drawing/2014/main" id="{341D8772-D0F9-400B-A493-10F029977E06}"/>
              </a:ext>
            </a:extLst>
          </p:cNvPr>
          <p:cNvSpPr/>
          <p:nvPr/>
        </p:nvSpPr>
        <p:spPr>
          <a:xfrm>
            <a:off x="3525911" y="4694654"/>
            <a:ext cx="609604" cy="563592"/>
          </a:xfrm>
          <a:custGeom>
            <a:avLst/>
            <a:gdLst>
              <a:gd name="connsiteX0" fmla="*/ 762000 w 762000"/>
              <a:gd name="connsiteY0" fmla="*/ 168119 h 704486"/>
              <a:gd name="connsiteX1" fmla="*/ 661935 w 762000"/>
              <a:gd name="connsiteY1" fmla="*/ 306050 h 704486"/>
              <a:gd name="connsiteX2" fmla="*/ 585033 w 762000"/>
              <a:gd name="connsiteY2" fmla="*/ 219127 h 704486"/>
              <a:gd name="connsiteX3" fmla="*/ 585033 w 762000"/>
              <a:gd name="connsiteY3" fmla="*/ 704486 h 704486"/>
              <a:gd name="connsiteX4" fmla="*/ 173974 w 762000"/>
              <a:gd name="connsiteY4" fmla="*/ 704486 h 704486"/>
              <a:gd name="connsiteX5" fmla="*/ 173974 w 762000"/>
              <a:gd name="connsiteY5" fmla="*/ 228106 h 704486"/>
              <a:gd name="connsiteX6" fmla="*/ 105009 w 762000"/>
              <a:gd name="connsiteY6" fmla="*/ 291085 h 704486"/>
              <a:gd name="connsiteX7" fmla="*/ 0 w 762000"/>
              <a:gd name="connsiteY7" fmla="*/ 162003 h 704486"/>
              <a:gd name="connsiteX8" fmla="*/ 173974 w 762000"/>
              <a:gd name="connsiteY8" fmla="*/ 0 h 704486"/>
              <a:gd name="connsiteX9" fmla="*/ 297461 w 762000"/>
              <a:gd name="connsiteY9" fmla="*/ 0 h 704486"/>
              <a:gd name="connsiteX10" fmla="*/ 297461 w 762000"/>
              <a:gd name="connsiteY10" fmla="*/ 911 h 704486"/>
              <a:gd name="connsiteX11" fmla="*/ 321967 w 762000"/>
              <a:gd name="connsiteY11" fmla="*/ 60074 h 704486"/>
              <a:gd name="connsiteX12" fmla="*/ 381130 w 762000"/>
              <a:gd name="connsiteY12" fmla="*/ 84580 h 704486"/>
              <a:gd name="connsiteX13" fmla="*/ 440293 w 762000"/>
              <a:gd name="connsiteY13" fmla="*/ 60074 h 704486"/>
              <a:gd name="connsiteX14" fmla="*/ 464799 w 762000"/>
              <a:gd name="connsiteY14" fmla="*/ 911 h 704486"/>
              <a:gd name="connsiteX15" fmla="*/ 464799 w 762000"/>
              <a:gd name="connsiteY15" fmla="*/ 260 h 704486"/>
              <a:gd name="connsiteX16" fmla="*/ 591019 w 762000"/>
              <a:gd name="connsiteY16" fmla="*/ 260 h 704486"/>
              <a:gd name="connsiteX17" fmla="*/ 762000 w 762000"/>
              <a:gd name="connsiteY17" fmla="*/ 168119 h 70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000" h="704486">
                <a:moveTo>
                  <a:pt x="762000" y="168119"/>
                </a:moveTo>
                <a:lnTo>
                  <a:pt x="661935" y="306050"/>
                </a:lnTo>
                <a:lnTo>
                  <a:pt x="585033" y="219127"/>
                </a:lnTo>
                <a:lnTo>
                  <a:pt x="585033" y="704486"/>
                </a:lnTo>
                <a:lnTo>
                  <a:pt x="173974" y="704486"/>
                </a:lnTo>
                <a:lnTo>
                  <a:pt x="173974" y="228106"/>
                </a:lnTo>
                <a:lnTo>
                  <a:pt x="105009" y="291085"/>
                </a:lnTo>
                <a:lnTo>
                  <a:pt x="0" y="162003"/>
                </a:lnTo>
                <a:lnTo>
                  <a:pt x="173974" y="0"/>
                </a:lnTo>
                <a:lnTo>
                  <a:pt x="297461" y="0"/>
                </a:lnTo>
                <a:lnTo>
                  <a:pt x="297461" y="911"/>
                </a:lnTo>
                <a:cubicBezTo>
                  <a:pt x="297461" y="23101"/>
                  <a:pt x="306276" y="44383"/>
                  <a:pt x="321967" y="60074"/>
                </a:cubicBezTo>
                <a:cubicBezTo>
                  <a:pt x="337658" y="75765"/>
                  <a:pt x="358940" y="84580"/>
                  <a:pt x="381130" y="84580"/>
                </a:cubicBezTo>
                <a:cubicBezTo>
                  <a:pt x="403321" y="84580"/>
                  <a:pt x="424602" y="75765"/>
                  <a:pt x="440293" y="60074"/>
                </a:cubicBezTo>
                <a:cubicBezTo>
                  <a:pt x="455984" y="44383"/>
                  <a:pt x="464799" y="23101"/>
                  <a:pt x="464799" y="911"/>
                </a:cubicBezTo>
                <a:lnTo>
                  <a:pt x="464799" y="260"/>
                </a:lnTo>
                <a:lnTo>
                  <a:pt x="591019" y="260"/>
                </a:lnTo>
                <a:lnTo>
                  <a:pt x="762000" y="168119"/>
                </a:lnTo>
                <a:close/>
              </a:path>
            </a:pathLst>
          </a:custGeom>
          <a:solidFill>
            <a:schemeClr val="accent2"/>
          </a:solidFill>
          <a:ln w="9525" cap="flat">
            <a:noFill/>
            <a:prstDash val="solid"/>
            <a:miter/>
          </a:ln>
        </p:spPr>
        <p:txBody>
          <a:bodyPr rtlCol="0" anchor="ctr"/>
          <a:lstStyle/>
          <a:p>
            <a:endParaRPr lang="en-US"/>
          </a:p>
        </p:txBody>
      </p:sp>
      <p:sp>
        <p:nvSpPr>
          <p:cNvPr id="55" name="Graphic 47">
            <a:extLst>
              <a:ext uri="{FF2B5EF4-FFF2-40B4-BE49-F238E27FC236}">
                <a16:creationId xmlns:a16="http://schemas.microsoft.com/office/drawing/2014/main" id="{E6ECF3EE-F670-4162-BF09-1BB8C1B11AC6}"/>
              </a:ext>
            </a:extLst>
          </p:cNvPr>
          <p:cNvSpPr/>
          <p:nvPr/>
        </p:nvSpPr>
        <p:spPr>
          <a:xfrm>
            <a:off x="8084172" y="4671650"/>
            <a:ext cx="554232" cy="609602"/>
          </a:xfrm>
          <a:custGeom>
            <a:avLst/>
            <a:gdLst>
              <a:gd name="connsiteX0" fmla="*/ 515794 w 692787"/>
              <a:gd name="connsiteY0" fmla="*/ 186171 h 761999"/>
              <a:gd name="connsiteX1" fmla="*/ 483265 w 692787"/>
              <a:gd name="connsiteY1" fmla="*/ 195858 h 761999"/>
              <a:gd name="connsiteX2" fmla="*/ 692788 w 692787"/>
              <a:gd name="connsiteY2" fmla="*/ 196336 h 761999"/>
              <a:gd name="connsiteX3" fmla="*/ 692788 w 692787"/>
              <a:gd name="connsiteY3" fmla="*/ 351804 h 761999"/>
              <a:gd name="connsiteX4" fmla="*/ 637298 w 692787"/>
              <a:gd name="connsiteY4" fmla="*/ 351804 h 761999"/>
              <a:gd name="connsiteX5" fmla="*/ 637298 w 692787"/>
              <a:gd name="connsiteY5" fmla="*/ 523773 h 761999"/>
              <a:gd name="connsiteX6" fmla="*/ 379461 w 692787"/>
              <a:gd name="connsiteY6" fmla="*/ 523773 h 761999"/>
              <a:gd name="connsiteX7" fmla="*/ 379461 w 692787"/>
              <a:gd name="connsiteY7" fmla="*/ 351804 h 761999"/>
              <a:gd name="connsiteX8" fmla="*/ 313447 w 692787"/>
              <a:gd name="connsiteY8" fmla="*/ 351804 h 761999"/>
              <a:gd name="connsiteX9" fmla="*/ 313447 w 692787"/>
              <a:gd name="connsiteY9" fmla="*/ 523773 h 761999"/>
              <a:gd name="connsiteX10" fmla="*/ 55610 w 692787"/>
              <a:gd name="connsiteY10" fmla="*/ 523773 h 761999"/>
              <a:gd name="connsiteX11" fmla="*/ 55610 w 692787"/>
              <a:gd name="connsiteY11" fmla="*/ 351804 h 761999"/>
              <a:gd name="connsiteX12" fmla="*/ 0 w 692787"/>
              <a:gd name="connsiteY12" fmla="*/ 351804 h 761999"/>
              <a:gd name="connsiteX13" fmla="*/ 0 w 692787"/>
              <a:gd name="connsiteY13" fmla="*/ 196336 h 761999"/>
              <a:gd name="connsiteX14" fmla="*/ 209522 w 692787"/>
              <a:gd name="connsiteY14" fmla="*/ 196336 h 761999"/>
              <a:gd name="connsiteX15" fmla="*/ 176874 w 692787"/>
              <a:gd name="connsiteY15" fmla="*/ 186650 h 761999"/>
              <a:gd name="connsiteX16" fmla="*/ 103804 w 692787"/>
              <a:gd name="connsiteY16" fmla="*/ 136063 h 761999"/>
              <a:gd name="connsiteX17" fmla="*/ 96509 w 692787"/>
              <a:gd name="connsiteY17" fmla="*/ 22930 h 761999"/>
              <a:gd name="connsiteX18" fmla="*/ 165775 w 692787"/>
              <a:gd name="connsiteY18" fmla="*/ 218 h 761999"/>
              <a:gd name="connsiteX19" fmla="*/ 234636 w 692787"/>
              <a:gd name="connsiteY19" fmla="*/ 24126 h 761999"/>
              <a:gd name="connsiteX20" fmla="*/ 346454 w 692787"/>
              <a:gd name="connsiteY20" fmla="*/ 164525 h 761999"/>
              <a:gd name="connsiteX21" fmla="*/ 458151 w 692787"/>
              <a:gd name="connsiteY21" fmla="*/ 24126 h 761999"/>
              <a:gd name="connsiteX22" fmla="*/ 526933 w 692787"/>
              <a:gd name="connsiteY22" fmla="*/ 8 h 761999"/>
              <a:gd name="connsiteX23" fmla="*/ 596278 w 692787"/>
              <a:gd name="connsiteY23" fmla="*/ 22452 h 761999"/>
              <a:gd name="connsiteX24" fmla="*/ 588863 w 692787"/>
              <a:gd name="connsiteY24" fmla="*/ 135584 h 761999"/>
              <a:gd name="connsiteX25" fmla="*/ 515794 w 692787"/>
              <a:gd name="connsiteY25" fmla="*/ 186171 h 761999"/>
              <a:gd name="connsiteX26" fmla="*/ 398835 w 692787"/>
              <a:gd name="connsiteY26" fmla="*/ 195858 h 761999"/>
              <a:gd name="connsiteX27" fmla="*/ 559803 w 692787"/>
              <a:gd name="connsiteY27" fmla="*/ 75311 h 761999"/>
              <a:gd name="connsiteX28" fmla="*/ 379700 w 692787"/>
              <a:gd name="connsiteY28" fmla="*/ 182345 h 761999"/>
              <a:gd name="connsiteX29" fmla="*/ 379700 w 692787"/>
              <a:gd name="connsiteY29" fmla="*/ 195858 h 761999"/>
              <a:gd name="connsiteX30" fmla="*/ 398835 w 692787"/>
              <a:gd name="connsiteY30" fmla="*/ 195858 h 761999"/>
              <a:gd name="connsiteX31" fmla="*/ 313805 w 692787"/>
              <a:gd name="connsiteY31" fmla="*/ 183899 h 761999"/>
              <a:gd name="connsiteX32" fmla="*/ 133104 w 692787"/>
              <a:gd name="connsiteY32" fmla="*/ 75311 h 761999"/>
              <a:gd name="connsiteX33" fmla="*/ 293834 w 692787"/>
              <a:gd name="connsiteY33" fmla="*/ 195858 h 761999"/>
              <a:gd name="connsiteX34" fmla="*/ 313805 w 692787"/>
              <a:gd name="connsiteY34" fmla="*/ 195858 h 761999"/>
              <a:gd name="connsiteX35" fmla="*/ 313805 w 692787"/>
              <a:gd name="connsiteY35" fmla="*/ 183899 h 761999"/>
              <a:gd name="connsiteX36" fmla="*/ 313447 w 692787"/>
              <a:gd name="connsiteY36" fmla="*/ 589550 h 761999"/>
              <a:gd name="connsiteX37" fmla="*/ 55610 w 692787"/>
              <a:gd name="connsiteY37" fmla="*/ 589550 h 761999"/>
              <a:gd name="connsiteX38" fmla="*/ 55610 w 692787"/>
              <a:gd name="connsiteY38" fmla="*/ 762000 h 761999"/>
              <a:gd name="connsiteX39" fmla="*/ 313447 w 692787"/>
              <a:gd name="connsiteY39" fmla="*/ 762000 h 761999"/>
              <a:gd name="connsiteX40" fmla="*/ 313447 w 692787"/>
              <a:gd name="connsiteY40" fmla="*/ 589550 h 761999"/>
              <a:gd name="connsiteX41" fmla="*/ 379461 w 692787"/>
              <a:gd name="connsiteY41" fmla="*/ 589550 h 761999"/>
              <a:gd name="connsiteX42" fmla="*/ 637298 w 692787"/>
              <a:gd name="connsiteY42" fmla="*/ 589550 h 761999"/>
              <a:gd name="connsiteX43" fmla="*/ 637298 w 692787"/>
              <a:gd name="connsiteY43" fmla="*/ 762000 h 761999"/>
              <a:gd name="connsiteX44" fmla="*/ 379461 w 692787"/>
              <a:gd name="connsiteY44" fmla="*/ 762000 h 761999"/>
              <a:gd name="connsiteX45" fmla="*/ 379461 w 692787"/>
              <a:gd name="connsiteY45" fmla="*/ 589550 h 76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92787" h="761999">
                <a:moveTo>
                  <a:pt x="515794" y="186171"/>
                </a:moveTo>
                <a:lnTo>
                  <a:pt x="483265" y="195858"/>
                </a:lnTo>
                <a:lnTo>
                  <a:pt x="692788" y="196336"/>
                </a:lnTo>
                <a:lnTo>
                  <a:pt x="692788" y="351804"/>
                </a:lnTo>
                <a:lnTo>
                  <a:pt x="637298" y="351804"/>
                </a:lnTo>
                <a:lnTo>
                  <a:pt x="637298" y="523773"/>
                </a:lnTo>
                <a:lnTo>
                  <a:pt x="379461" y="523773"/>
                </a:lnTo>
                <a:lnTo>
                  <a:pt x="379461" y="351804"/>
                </a:lnTo>
                <a:lnTo>
                  <a:pt x="313447" y="351804"/>
                </a:lnTo>
                <a:lnTo>
                  <a:pt x="313447" y="523773"/>
                </a:lnTo>
                <a:lnTo>
                  <a:pt x="55610" y="523773"/>
                </a:lnTo>
                <a:lnTo>
                  <a:pt x="55610" y="351804"/>
                </a:lnTo>
                <a:lnTo>
                  <a:pt x="0" y="351804"/>
                </a:lnTo>
                <a:lnTo>
                  <a:pt x="0" y="196336"/>
                </a:lnTo>
                <a:lnTo>
                  <a:pt x="209522" y="196336"/>
                </a:lnTo>
                <a:lnTo>
                  <a:pt x="176874" y="186650"/>
                </a:lnTo>
                <a:cubicBezTo>
                  <a:pt x="148919" y="175692"/>
                  <a:pt x="123900" y="158372"/>
                  <a:pt x="103804" y="136063"/>
                </a:cubicBezTo>
                <a:cubicBezTo>
                  <a:pt x="64339" y="90977"/>
                  <a:pt x="69841" y="42423"/>
                  <a:pt x="96509" y="22930"/>
                </a:cubicBezTo>
                <a:cubicBezTo>
                  <a:pt x="116489" y="7981"/>
                  <a:pt x="140822" y="2"/>
                  <a:pt x="165775" y="218"/>
                </a:cubicBezTo>
                <a:cubicBezTo>
                  <a:pt x="190727" y="434"/>
                  <a:pt x="214919" y="8833"/>
                  <a:pt x="234636" y="24126"/>
                </a:cubicBezTo>
                <a:cubicBezTo>
                  <a:pt x="308065" y="81529"/>
                  <a:pt x="335810" y="133312"/>
                  <a:pt x="346454" y="164525"/>
                </a:cubicBezTo>
                <a:cubicBezTo>
                  <a:pt x="356978" y="133312"/>
                  <a:pt x="384722" y="81529"/>
                  <a:pt x="458151" y="24126"/>
                </a:cubicBezTo>
                <a:cubicBezTo>
                  <a:pt x="477824" y="8783"/>
                  <a:pt x="501985" y="310"/>
                  <a:pt x="526933" y="8"/>
                </a:cubicBezTo>
                <a:cubicBezTo>
                  <a:pt x="551879" y="-294"/>
                  <a:pt x="576239" y="7589"/>
                  <a:pt x="596278" y="22452"/>
                </a:cubicBezTo>
                <a:cubicBezTo>
                  <a:pt x="622946" y="41945"/>
                  <a:pt x="628328" y="90499"/>
                  <a:pt x="588863" y="135584"/>
                </a:cubicBezTo>
                <a:cubicBezTo>
                  <a:pt x="568779" y="157907"/>
                  <a:pt x="543758" y="175229"/>
                  <a:pt x="515794" y="186171"/>
                </a:cubicBezTo>
                <a:close/>
                <a:moveTo>
                  <a:pt x="398835" y="195858"/>
                </a:moveTo>
                <a:cubicBezTo>
                  <a:pt x="452172" y="170027"/>
                  <a:pt x="570686" y="107720"/>
                  <a:pt x="559803" y="75311"/>
                </a:cubicBezTo>
                <a:cubicBezTo>
                  <a:pt x="545811" y="34411"/>
                  <a:pt x="438060" y="43500"/>
                  <a:pt x="379700" y="182345"/>
                </a:cubicBezTo>
                <a:lnTo>
                  <a:pt x="379700" y="195858"/>
                </a:lnTo>
                <a:lnTo>
                  <a:pt x="398835" y="195858"/>
                </a:lnTo>
                <a:close/>
                <a:moveTo>
                  <a:pt x="313805" y="183899"/>
                </a:moveTo>
                <a:cubicBezTo>
                  <a:pt x="255565" y="43739"/>
                  <a:pt x="146976" y="34172"/>
                  <a:pt x="133104" y="75311"/>
                </a:cubicBezTo>
                <a:cubicBezTo>
                  <a:pt x="122461" y="107839"/>
                  <a:pt x="240975" y="170027"/>
                  <a:pt x="293834" y="195858"/>
                </a:cubicBezTo>
                <a:lnTo>
                  <a:pt x="313805" y="195858"/>
                </a:lnTo>
                <a:lnTo>
                  <a:pt x="313805" y="183899"/>
                </a:lnTo>
                <a:close/>
                <a:moveTo>
                  <a:pt x="313447" y="589550"/>
                </a:moveTo>
                <a:lnTo>
                  <a:pt x="55610" y="589550"/>
                </a:lnTo>
                <a:lnTo>
                  <a:pt x="55610" y="762000"/>
                </a:lnTo>
                <a:lnTo>
                  <a:pt x="313447" y="762000"/>
                </a:lnTo>
                <a:lnTo>
                  <a:pt x="313447" y="589550"/>
                </a:lnTo>
                <a:close/>
                <a:moveTo>
                  <a:pt x="379461" y="589550"/>
                </a:moveTo>
                <a:lnTo>
                  <a:pt x="637298" y="589550"/>
                </a:lnTo>
                <a:lnTo>
                  <a:pt x="637298" y="762000"/>
                </a:lnTo>
                <a:lnTo>
                  <a:pt x="379461" y="762000"/>
                </a:lnTo>
                <a:lnTo>
                  <a:pt x="379461" y="589550"/>
                </a:lnTo>
                <a:close/>
              </a:path>
            </a:pathLst>
          </a:custGeom>
          <a:solidFill>
            <a:schemeClr val="accent4"/>
          </a:solidFill>
          <a:ln w="9525" cap="flat">
            <a:noFill/>
            <a:prstDash val="solid"/>
            <a:miter/>
          </a:ln>
        </p:spPr>
        <p:txBody>
          <a:bodyPr rtlCol="0" anchor="ctr"/>
          <a:lstStyle/>
          <a:p>
            <a:endParaRPr lang="en-US"/>
          </a:p>
        </p:txBody>
      </p:sp>
      <p:sp>
        <p:nvSpPr>
          <p:cNvPr id="60" name="Graphic 46">
            <a:extLst>
              <a:ext uri="{FF2B5EF4-FFF2-40B4-BE49-F238E27FC236}">
                <a16:creationId xmlns:a16="http://schemas.microsoft.com/office/drawing/2014/main" id="{5F1E1000-0635-4C37-B1E0-3F2B6F3F3BA0}"/>
              </a:ext>
            </a:extLst>
          </p:cNvPr>
          <p:cNvSpPr/>
          <p:nvPr/>
        </p:nvSpPr>
        <p:spPr>
          <a:xfrm>
            <a:off x="5791198" y="3095692"/>
            <a:ext cx="609602" cy="602891"/>
          </a:xfrm>
          <a:custGeom>
            <a:avLst/>
            <a:gdLst>
              <a:gd name="connsiteX0" fmla="*/ 580997 w 609602"/>
              <a:gd name="connsiteY0" fmla="*/ 289334 h 602891"/>
              <a:gd name="connsiteX1" fmla="*/ 559753 w 609602"/>
              <a:gd name="connsiteY1" fmla="*/ 269599 h 602891"/>
              <a:gd name="connsiteX2" fmla="*/ 551523 w 609602"/>
              <a:gd name="connsiteY2" fmla="*/ 241795 h 602891"/>
              <a:gd name="connsiteX3" fmla="*/ 565785 w 609602"/>
              <a:gd name="connsiteY3" fmla="*/ 204716 h 602891"/>
              <a:gd name="connsiteX4" fmla="*/ 580259 w 609602"/>
              <a:gd name="connsiteY4" fmla="*/ 176260 h 602891"/>
              <a:gd name="connsiteX5" fmla="*/ 576455 w 609602"/>
              <a:gd name="connsiteY5" fmla="*/ 144562 h 602891"/>
              <a:gd name="connsiteX6" fmla="*/ 555659 w 609602"/>
              <a:gd name="connsiteY6" fmla="*/ 120338 h 602891"/>
              <a:gd name="connsiteX7" fmla="*/ 524902 w 609602"/>
              <a:gd name="connsiteY7" fmla="*/ 111779 h 602891"/>
              <a:gd name="connsiteX8" fmla="*/ 512780 w 609602"/>
              <a:gd name="connsiteY8" fmla="*/ 113206 h 602891"/>
              <a:gd name="connsiteX9" fmla="*/ 488455 w 609602"/>
              <a:gd name="connsiteY9" fmla="*/ 112864 h 602891"/>
              <a:gd name="connsiteX10" fmla="*/ 466644 w 609602"/>
              <a:gd name="connsiteY10" fmla="*/ 102090 h 602891"/>
              <a:gd name="connsiteX11" fmla="*/ 451591 w 609602"/>
              <a:gd name="connsiteY11" fmla="*/ 82978 h 602891"/>
              <a:gd name="connsiteX12" fmla="*/ 446227 w 609602"/>
              <a:gd name="connsiteY12" fmla="*/ 59250 h 602891"/>
              <a:gd name="connsiteX13" fmla="*/ 446227 w 609602"/>
              <a:gd name="connsiteY13" fmla="*/ 57111 h 602891"/>
              <a:gd name="connsiteX14" fmla="*/ 436942 w 609602"/>
              <a:gd name="connsiteY14" fmla="*/ 24290 h 602891"/>
              <a:gd name="connsiteX15" fmla="*/ 410069 w 609602"/>
              <a:gd name="connsiteY15" fmla="*/ 3284 h 602891"/>
              <a:gd name="connsiteX16" fmla="*/ 375977 w 609602"/>
              <a:gd name="connsiteY16" fmla="*/ 2201 h 602891"/>
              <a:gd name="connsiteX17" fmla="*/ 347824 w 609602"/>
              <a:gd name="connsiteY17" fmla="*/ 21457 h 602891"/>
              <a:gd name="connsiteX18" fmla="*/ 328499 w 609602"/>
              <a:gd name="connsiteY18" fmla="*/ 37005 h 602891"/>
              <a:gd name="connsiteX19" fmla="*/ 304326 w 609602"/>
              <a:gd name="connsiteY19" fmla="*/ 42559 h 602891"/>
              <a:gd name="connsiteX20" fmla="*/ 280154 w 609602"/>
              <a:gd name="connsiteY20" fmla="*/ 37005 h 602891"/>
              <a:gd name="connsiteX21" fmla="*/ 260829 w 609602"/>
              <a:gd name="connsiteY21" fmla="*/ 21457 h 602891"/>
              <a:gd name="connsiteX22" fmla="*/ 233194 w 609602"/>
              <a:gd name="connsiteY22" fmla="*/ 2399 h 602891"/>
              <a:gd name="connsiteX23" fmla="*/ 199631 w 609602"/>
              <a:gd name="connsiteY23" fmla="*/ 2989 h 602891"/>
              <a:gd name="connsiteX24" fmla="*/ 172683 w 609602"/>
              <a:gd name="connsiteY24" fmla="*/ 23008 h 602891"/>
              <a:gd name="connsiteX25" fmla="*/ 162426 w 609602"/>
              <a:gd name="connsiteY25" fmla="*/ 54972 h 602891"/>
              <a:gd name="connsiteX26" fmla="*/ 162426 w 609602"/>
              <a:gd name="connsiteY26" fmla="*/ 57111 h 602891"/>
              <a:gd name="connsiteX27" fmla="*/ 158901 w 609602"/>
              <a:gd name="connsiteY27" fmla="*/ 78760 h 602891"/>
              <a:gd name="connsiteX28" fmla="*/ 147215 w 609602"/>
              <a:gd name="connsiteY28" fmla="*/ 97323 h 602891"/>
              <a:gd name="connsiteX29" fmla="*/ 129218 w 609602"/>
              <a:gd name="connsiteY29" fmla="*/ 109863 h 602891"/>
              <a:gd name="connsiteX30" fmla="*/ 107757 w 609602"/>
              <a:gd name="connsiteY30" fmla="*/ 114394 h 602891"/>
              <a:gd name="connsiteX31" fmla="*/ 95872 w 609602"/>
              <a:gd name="connsiteY31" fmla="*/ 114394 h 602891"/>
              <a:gd name="connsiteX32" fmla="*/ 71693 w 609602"/>
              <a:gd name="connsiteY32" fmla="*/ 114913 h 602891"/>
              <a:gd name="connsiteX33" fmla="*/ 50061 w 609602"/>
              <a:gd name="connsiteY33" fmla="*/ 125730 h 602891"/>
              <a:gd name="connsiteX34" fmla="*/ 35138 w 609602"/>
              <a:gd name="connsiteY34" fmla="*/ 144762 h 602891"/>
              <a:gd name="connsiteX35" fmla="*/ 29794 w 609602"/>
              <a:gd name="connsiteY35" fmla="*/ 168349 h 602891"/>
              <a:gd name="connsiteX36" fmla="*/ 44294 w 609602"/>
              <a:gd name="connsiteY36" fmla="*/ 204716 h 602891"/>
              <a:gd name="connsiteX37" fmla="*/ 58555 w 609602"/>
              <a:gd name="connsiteY37" fmla="*/ 241795 h 602891"/>
              <a:gd name="connsiteX38" fmla="*/ 50326 w 609602"/>
              <a:gd name="connsiteY38" fmla="*/ 269599 h 602891"/>
              <a:gd name="connsiteX39" fmla="*/ 29082 w 609602"/>
              <a:gd name="connsiteY39" fmla="*/ 289334 h 602891"/>
              <a:gd name="connsiteX40" fmla="*/ 5552 w 609602"/>
              <a:gd name="connsiteY40" fmla="*/ 313816 h 602891"/>
              <a:gd name="connsiteX41" fmla="*/ 827 w 609602"/>
              <a:gd name="connsiteY41" fmla="*/ 347442 h 602891"/>
              <a:gd name="connsiteX42" fmla="*/ 16697 w 609602"/>
              <a:gd name="connsiteY42" fmla="*/ 377461 h 602891"/>
              <a:gd name="connsiteX43" fmla="*/ 47146 w 609602"/>
              <a:gd name="connsiteY43" fmla="*/ 392491 h 602891"/>
              <a:gd name="connsiteX44" fmla="*/ 81094 w 609602"/>
              <a:gd name="connsiteY44" fmla="*/ 410974 h 602891"/>
              <a:gd name="connsiteX45" fmla="*/ 94684 w 609602"/>
              <a:gd name="connsiteY45" fmla="*/ 447159 h 602891"/>
              <a:gd name="connsiteX46" fmla="*/ 90406 w 609602"/>
              <a:gd name="connsiteY46" fmla="*/ 467838 h 602891"/>
              <a:gd name="connsiteX47" fmla="*/ 86675 w 609602"/>
              <a:gd name="connsiteY47" fmla="*/ 494201 h 602891"/>
              <a:gd name="connsiteX48" fmla="*/ 95731 w 609602"/>
              <a:gd name="connsiteY48" fmla="*/ 519239 h 602891"/>
              <a:gd name="connsiteX49" fmla="*/ 115463 w 609602"/>
              <a:gd name="connsiteY49" fmla="*/ 537114 h 602891"/>
              <a:gd name="connsiteX50" fmla="*/ 141271 w 609602"/>
              <a:gd name="connsiteY50" fmla="*/ 543662 h 602891"/>
              <a:gd name="connsiteX51" fmla="*/ 170744 w 609602"/>
              <a:gd name="connsiteY51" fmla="*/ 535104 h 602891"/>
              <a:gd name="connsiteX52" fmla="*/ 199743 w 609602"/>
              <a:gd name="connsiteY52" fmla="*/ 526548 h 602891"/>
              <a:gd name="connsiteX53" fmla="*/ 232368 w 609602"/>
              <a:gd name="connsiteY53" fmla="*/ 537124 h 602891"/>
              <a:gd name="connsiteX54" fmla="*/ 252272 w 609602"/>
              <a:gd name="connsiteY54" fmla="*/ 565053 h 602891"/>
              <a:gd name="connsiteX55" fmla="*/ 272432 w 609602"/>
              <a:gd name="connsiteY55" fmla="*/ 592447 h 602891"/>
              <a:gd name="connsiteX56" fmla="*/ 304802 w 609602"/>
              <a:gd name="connsiteY56" fmla="*/ 602891 h 602891"/>
              <a:gd name="connsiteX57" fmla="*/ 337171 w 609602"/>
              <a:gd name="connsiteY57" fmla="*/ 592447 h 602891"/>
              <a:gd name="connsiteX58" fmla="*/ 357331 w 609602"/>
              <a:gd name="connsiteY58" fmla="*/ 565053 h 602891"/>
              <a:gd name="connsiteX59" fmla="*/ 377270 w 609602"/>
              <a:gd name="connsiteY59" fmla="*/ 537171 h 602891"/>
              <a:gd name="connsiteX60" fmla="*/ 409861 w 609602"/>
              <a:gd name="connsiteY60" fmla="*/ 526548 h 602891"/>
              <a:gd name="connsiteX61" fmla="*/ 438859 w 609602"/>
              <a:gd name="connsiteY61" fmla="*/ 535104 h 602891"/>
              <a:gd name="connsiteX62" fmla="*/ 466478 w 609602"/>
              <a:gd name="connsiteY62" fmla="*/ 543471 h 602891"/>
              <a:gd name="connsiteX63" fmla="*/ 494542 w 609602"/>
              <a:gd name="connsiteY63" fmla="*/ 536740 h 602891"/>
              <a:gd name="connsiteX64" fmla="*/ 515363 w 609602"/>
              <a:gd name="connsiteY64" fmla="*/ 516757 h 602891"/>
              <a:gd name="connsiteX65" fmla="*/ 523238 w 609602"/>
              <a:gd name="connsiteY65" fmla="*/ 488992 h 602891"/>
              <a:gd name="connsiteX66" fmla="*/ 519197 w 609602"/>
              <a:gd name="connsiteY66" fmla="*/ 467838 h 602891"/>
              <a:gd name="connsiteX67" fmla="*/ 514920 w 609602"/>
              <a:gd name="connsiteY67" fmla="*/ 447159 h 602891"/>
              <a:gd name="connsiteX68" fmla="*/ 528509 w 609602"/>
              <a:gd name="connsiteY68" fmla="*/ 410974 h 602891"/>
              <a:gd name="connsiteX69" fmla="*/ 562457 w 609602"/>
              <a:gd name="connsiteY69" fmla="*/ 392491 h 602891"/>
              <a:gd name="connsiteX70" fmla="*/ 592906 w 609602"/>
              <a:gd name="connsiteY70" fmla="*/ 377461 h 602891"/>
              <a:gd name="connsiteX71" fmla="*/ 608776 w 609602"/>
              <a:gd name="connsiteY71" fmla="*/ 347442 h 602891"/>
              <a:gd name="connsiteX72" fmla="*/ 604051 w 609602"/>
              <a:gd name="connsiteY72" fmla="*/ 313816 h 602891"/>
              <a:gd name="connsiteX73" fmla="*/ 580521 w 609602"/>
              <a:gd name="connsiteY73" fmla="*/ 289334 h 602891"/>
              <a:gd name="connsiteX74" fmla="*/ 580997 w 609602"/>
              <a:gd name="connsiteY74" fmla="*/ 289334 h 602891"/>
              <a:gd name="connsiteX75" fmla="*/ 279607 w 609602"/>
              <a:gd name="connsiteY75" fmla="*/ 435275 h 602891"/>
              <a:gd name="connsiteX76" fmla="*/ 146738 w 609602"/>
              <a:gd name="connsiteY76" fmla="*/ 334732 h 602891"/>
              <a:gd name="connsiteX77" fmla="*/ 175974 w 609602"/>
              <a:gd name="connsiteY77" fmla="*/ 295514 h 602891"/>
              <a:gd name="connsiteX78" fmla="*/ 272476 w 609602"/>
              <a:gd name="connsiteY78" fmla="*/ 366820 h 602891"/>
              <a:gd name="connsiteX79" fmla="*/ 450981 w 609602"/>
              <a:gd name="connsiteY79" fmla="*/ 160505 h 602891"/>
              <a:gd name="connsiteX80" fmla="*/ 487823 w 609602"/>
              <a:gd name="connsiteY80" fmla="*/ 192593 h 602891"/>
              <a:gd name="connsiteX81" fmla="*/ 279607 w 609602"/>
              <a:gd name="connsiteY81" fmla="*/ 435275 h 60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09602" h="602891">
                <a:moveTo>
                  <a:pt x="580997" y="289334"/>
                </a:moveTo>
                <a:cubicBezTo>
                  <a:pt x="572276" y="284778"/>
                  <a:pt x="564938" y="277961"/>
                  <a:pt x="559753" y="269599"/>
                </a:cubicBezTo>
                <a:cubicBezTo>
                  <a:pt x="554568" y="261236"/>
                  <a:pt x="551726" y="251633"/>
                  <a:pt x="551523" y="241795"/>
                </a:cubicBezTo>
                <a:cubicBezTo>
                  <a:pt x="551573" y="228106"/>
                  <a:pt x="556648" y="214910"/>
                  <a:pt x="565785" y="204716"/>
                </a:cubicBezTo>
                <a:cubicBezTo>
                  <a:pt x="573322" y="196874"/>
                  <a:pt x="578359" y="186970"/>
                  <a:pt x="580259" y="176260"/>
                </a:cubicBezTo>
                <a:cubicBezTo>
                  <a:pt x="582159" y="165551"/>
                  <a:pt x="580834" y="154518"/>
                  <a:pt x="576455" y="144562"/>
                </a:cubicBezTo>
                <a:cubicBezTo>
                  <a:pt x="572075" y="134606"/>
                  <a:pt x="564838" y="126175"/>
                  <a:pt x="555659" y="120338"/>
                </a:cubicBezTo>
                <a:cubicBezTo>
                  <a:pt x="546481" y="114502"/>
                  <a:pt x="535776" y="111523"/>
                  <a:pt x="524902" y="111779"/>
                </a:cubicBezTo>
                <a:cubicBezTo>
                  <a:pt x="520821" y="111799"/>
                  <a:pt x="516754" y="112277"/>
                  <a:pt x="512780" y="113206"/>
                </a:cubicBezTo>
                <a:cubicBezTo>
                  <a:pt x="504748" y="114904"/>
                  <a:pt x="496437" y="114787"/>
                  <a:pt x="488455" y="112864"/>
                </a:cubicBezTo>
                <a:cubicBezTo>
                  <a:pt x="480473" y="110942"/>
                  <a:pt x="473022" y="107260"/>
                  <a:pt x="466644" y="102090"/>
                </a:cubicBezTo>
                <a:cubicBezTo>
                  <a:pt x="460266" y="96919"/>
                  <a:pt x="455124" y="90390"/>
                  <a:pt x="451591" y="82978"/>
                </a:cubicBezTo>
                <a:cubicBezTo>
                  <a:pt x="448059" y="75567"/>
                  <a:pt x="446226" y="67460"/>
                  <a:pt x="446227" y="59250"/>
                </a:cubicBezTo>
                <a:lnTo>
                  <a:pt x="446227" y="57111"/>
                </a:lnTo>
                <a:cubicBezTo>
                  <a:pt x="446695" y="45462"/>
                  <a:pt x="443443" y="33967"/>
                  <a:pt x="436942" y="24290"/>
                </a:cubicBezTo>
                <a:cubicBezTo>
                  <a:pt x="430442" y="14612"/>
                  <a:pt x="421029" y="7255"/>
                  <a:pt x="410069" y="3284"/>
                </a:cubicBezTo>
                <a:cubicBezTo>
                  <a:pt x="399108" y="-687"/>
                  <a:pt x="387167" y="-1067"/>
                  <a:pt x="375977" y="2201"/>
                </a:cubicBezTo>
                <a:cubicBezTo>
                  <a:pt x="364786" y="5467"/>
                  <a:pt x="354925" y="12212"/>
                  <a:pt x="347824" y="21457"/>
                </a:cubicBezTo>
                <a:cubicBezTo>
                  <a:pt x="342640" y="28034"/>
                  <a:pt x="336033" y="33350"/>
                  <a:pt x="328499" y="37005"/>
                </a:cubicBezTo>
                <a:cubicBezTo>
                  <a:pt x="320965" y="40660"/>
                  <a:pt x="312700" y="42559"/>
                  <a:pt x="304326" y="42559"/>
                </a:cubicBezTo>
                <a:cubicBezTo>
                  <a:pt x="295952" y="42559"/>
                  <a:pt x="287688" y="40660"/>
                  <a:pt x="280154" y="37005"/>
                </a:cubicBezTo>
                <a:cubicBezTo>
                  <a:pt x="272619" y="33350"/>
                  <a:pt x="266012" y="28034"/>
                  <a:pt x="260829" y="21457"/>
                </a:cubicBezTo>
                <a:cubicBezTo>
                  <a:pt x="253833" y="12375"/>
                  <a:pt x="244170" y="5711"/>
                  <a:pt x="233194" y="2399"/>
                </a:cubicBezTo>
                <a:cubicBezTo>
                  <a:pt x="222219" y="-913"/>
                  <a:pt x="210482" y="-707"/>
                  <a:pt x="199631" y="2989"/>
                </a:cubicBezTo>
                <a:cubicBezTo>
                  <a:pt x="188778" y="6685"/>
                  <a:pt x="179355" y="13686"/>
                  <a:pt x="172683" y="23008"/>
                </a:cubicBezTo>
                <a:cubicBezTo>
                  <a:pt x="166011" y="32330"/>
                  <a:pt x="162424" y="43507"/>
                  <a:pt x="162426" y="54972"/>
                </a:cubicBezTo>
                <a:lnTo>
                  <a:pt x="162426" y="57111"/>
                </a:lnTo>
                <a:cubicBezTo>
                  <a:pt x="162712" y="64491"/>
                  <a:pt x="161514" y="71852"/>
                  <a:pt x="158901" y="78760"/>
                </a:cubicBezTo>
                <a:cubicBezTo>
                  <a:pt x="156288" y="85668"/>
                  <a:pt x="152315" y="91981"/>
                  <a:pt x="147215" y="97323"/>
                </a:cubicBezTo>
                <a:cubicBezTo>
                  <a:pt x="142117" y="102666"/>
                  <a:pt x="135996" y="106930"/>
                  <a:pt x="129218" y="109863"/>
                </a:cubicBezTo>
                <a:cubicBezTo>
                  <a:pt x="122440" y="112795"/>
                  <a:pt x="115142" y="114336"/>
                  <a:pt x="107757" y="114394"/>
                </a:cubicBezTo>
                <a:cubicBezTo>
                  <a:pt x="103803" y="114745"/>
                  <a:pt x="99826" y="114745"/>
                  <a:pt x="95872" y="114394"/>
                </a:cubicBezTo>
                <a:cubicBezTo>
                  <a:pt x="87873" y="112776"/>
                  <a:pt x="79615" y="112953"/>
                  <a:pt x="71693" y="114913"/>
                </a:cubicBezTo>
                <a:cubicBezTo>
                  <a:pt x="63771" y="116874"/>
                  <a:pt x="56382" y="120568"/>
                  <a:pt x="50061" y="125730"/>
                </a:cubicBezTo>
                <a:cubicBezTo>
                  <a:pt x="43740" y="130892"/>
                  <a:pt x="38643" y="137392"/>
                  <a:pt x="35138" y="144762"/>
                </a:cubicBezTo>
                <a:cubicBezTo>
                  <a:pt x="31634" y="152132"/>
                  <a:pt x="29809" y="160188"/>
                  <a:pt x="29794" y="168349"/>
                </a:cubicBezTo>
                <a:cubicBezTo>
                  <a:pt x="29904" y="181859"/>
                  <a:pt x="35078" y="194837"/>
                  <a:pt x="44294" y="204716"/>
                </a:cubicBezTo>
                <a:cubicBezTo>
                  <a:pt x="53431" y="214910"/>
                  <a:pt x="58506" y="228106"/>
                  <a:pt x="58555" y="241795"/>
                </a:cubicBezTo>
                <a:cubicBezTo>
                  <a:pt x="58353" y="251633"/>
                  <a:pt x="55510" y="261236"/>
                  <a:pt x="50326" y="269599"/>
                </a:cubicBezTo>
                <a:cubicBezTo>
                  <a:pt x="45140" y="277961"/>
                  <a:pt x="37803" y="284778"/>
                  <a:pt x="29082" y="289334"/>
                </a:cubicBezTo>
                <a:cubicBezTo>
                  <a:pt x="18859" y="294816"/>
                  <a:pt x="10625" y="303383"/>
                  <a:pt x="5552" y="313816"/>
                </a:cubicBezTo>
                <a:cubicBezTo>
                  <a:pt x="479" y="324249"/>
                  <a:pt x="-1174" y="336015"/>
                  <a:pt x="827" y="347442"/>
                </a:cubicBezTo>
                <a:cubicBezTo>
                  <a:pt x="2828" y="358868"/>
                  <a:pt x="8381" y="369373"/>
                  <a:pt x="16697" y="377461"/>
                </a:cubicBezTo>
                <a:cubicBezTo>
                  <a:pt x="25013" y="385549"/>
                  <a:pt x="35668" y="390808"/>
                  <a:pt x="47146" y="392491"/>
                </a:cubicBezTo>
                <a:cubicBezTo>
                  <a:pt x="60315" y="394375"/>
                  <a:pt x="72365" y="400936"/>
                  <a:pt x="81094" y="410974"/>
                </a:cubicBezTo>
                <a:cubicBezTo>
                  <a:pt x="89823" y="421013"/>
                  <a:pt x="94647" y="433857"/>
                  <a:pt x="94684" y="447159"/>
                </a:cubicBezTo>
                <a:cubicBezTo>
                  <a:pt x="94640" y="454268"/>
                  <a:pt x="93185" y="461297"/>
                  <a:pt x="90406" y="467838"/>
                </a:cubicBezTo>
                <a:cubicBezTo>
                  <a:pt x="87027" y="476189"/>
                  <a:pt x="85747" y="485240"/>
                  <a:pt x="86675" y="494201"/>
                </a:cubicBezTo>
                <a:cubicBezTo>
                  <a:pt x="87603" y="503161"/>
                  <a:pt x="90713" y="511758"/>
                  <a:pt x="95731" y="519239"/>
                </a:cubicBezTo>
                <a:cubicBezTo>
                  <a:pt x="100750" y="526719"/>
                  <a:pt x="107525" y="532857"/>
                  <a:pt x="115463" y="537114"/>
                </a:cubicBezTo>
                <a:cubicBezTo>
                  <a:pt x="123402" y="541372"/>
                  <a:pt x="132262" y="543620"/>
                  <a:pt x="141271" y="543662"/>
                </a:cubicBezTo>
                <a:cubicBezTo>
                  <a:pt x="151726" y="543792"/>
                  <a:pt x="161985" y="540814"/>
                  <a:pt x="170744" y="535104"/>
                </a:cubicBezTo>
                <a:cubicBezTo>
                  <a:pt x="179381" y="529510"/>
                  <a:pt x="189453" y="526538"/>
                  <a:pt x="199743" y="526548"/>
                </a:cubicBezTo>
                <a:cubicBezTo>
                  <a:pt x="211471" y="526482"/>
                  <a:pt x="222909" y="530190"/>
                  <a:pt x="232368" y="537124"/>
                </a:cubicBezTo>
                <a:cubicBezTo>
                  <a:pt x="241826" y="544058"/>
                  <a:pt x="248805" y="553850"/>
                  <a:pt x="252272" y="565053"/>
                </a:cubicBezTo>
                <a:cubicBezTo>
                  <a:pt x="255953" y="576073"/>
                  <a:pt x="263006" y="585656"/>
                  <a:pt x="272432" y="592447"/>
                </a:cubicBezTo>
                <a:cubicBezTo>
                  <a:pt x="281860" y="599238"/>
                  <a:pt x="293183" y="602891"/>
                  <a:pt x="304802" y="602891"/>
                </a:cubicBezTo>
                <a:cubicBezTo>
                  <a:pt x="316420" y="602891"/>
                  <a:pt x="327744" y="599238"/>
                  <a:pt x="337171" y="592447"/>
                </a:cubicBezTo>
                <a:cubicBezTo>
                  <a:pt x="346597" y="585656"/>
                  <a:pt x="353651" y="576073"/>
                  <a:pt x="357331" y="565053"/>
                </a:cubicBezTo>
                <a:cubicBezTo>
                  <a:pt x="360832" y="553869"/>
                  <a:pt x="367819" y="544099"/>
                  <a:pt x="377270" y="537171"/>
                </a:cubicBezTo>
                <a:cubicBezTo>
                  <a:pt x="386722" y="530243"/>
                  <a:pt x="398142" y="526520"/>
                  <a:pt x="409861" y="526548"/>
                </a:cubicBezTo>
                <a:cubicBezTo>
                  <a:pt x="420150" y="526538"/>
                  <a:pt x="430223" y="529510"/>
                  <a:pt x="438859" y="535104"/>
                </a:cubicBezTo>
                <a:cubicBezTo>
                  <a:pt x="447159" y="540296"/>
                  <a:pt x="456693" y="543184"/>
                  <a:pt x="466478" y="543471"/>
                </a:cubicBezTo>
                <a:cubicBezTo>
                  <a:pt x="476265" y="543758"/>
                  <a:pt x="485951" y="541436"/>
                  <a:pt x="494542" y="536740"/>
                </a:cubicBezTo>
                <a:cubicBezTo>
                  <a:pt x="503134" y="532046"/>
                  <a:pt x="510319" y="525148"/>
                  <a:pt x="515363" y="516757"/>
                </a:cubicBezTo>
                <a:cubicBezTo>
                  <a:pt x="520406" y="508366"/>
                  <a:pt x="523124" y="498783"/>
                  <a:pt x="523238" y="488992"/>
                </a:cubicBezTo>
                <a:cubicBezTo>
                  <a:pt x="523235" y="481750"/>
                  <a:pt x="521864" y="474572"/>
                  <a:pt x="519197" y="467838"/>
                </a:cubicBezTo>
                <a:cubicBezTo>
                  <a:pt x="516418" y="461297"/>
                  <a:pt x="514963" y="454268"/>
                  <a:pt x="514920" y="447159"/>
                </a:cubicBezTo>
                <a:cubicBezTo>
                  <a:pt x="514956" y="433857"/>
                  <a:pt x="519780" y="421013"/>
                  <a:pt x="528509" y="410974"/>
                </a:cubicBezTo>
                <a:cubicBezTo>
                  <a:pt x="537238" y="400936"/>
                  <a:pt x="549289" y="394375"/>
                  <a:pt x="562457" y="392491"/>
                </a:cubicBezTo>
                <a:cubicBezTo>
                  <a:pt x="573935" y="390808"/>
                  <a:pt x="584590" y="385549"/>
                  <a:pt x="592906" y="377461"/>
                </a:cubicBezTo>
                <a:cubicBezTo>
                  <a:pt x="601222" y="369373"/>
                  <a:pt x="606775" y="358868"/>
                  <a:pt x="608776" y="347442"/>
                </a:cubicBezTo>
                <a:cubicBezTo>
                  <a:pt x="610777" y="336015"/>
                  <a:pt x="609124" y="324249"/>
                  <a:pt x="604051" y="313816"/>
                </a:cubicBezTo>
                <a:cubicBezTo>
                  <a:pt x="598979" y="303383"/>
                  <a:pt x="590744" y="294816"/>
                  <a:pt x="580521" y="289334"/>
                </a:cubicBezTo>
                <a:lnTo>
                  <a:pt x="580997" y="289334"/>
                </a:lnTo>
                <a:close/>
                <a:moveTo>
                  <a:pt x="279607" y="435275"/>
                </a:moveTo>
                <a:lnTo>
                  <a:pt x="146738" y="334732"/>
                </a:lnTo>
                <a:lnTo>
                  <a:pt x="175974" y="295514"/>
                </a:lnTo>
                <a:lnTo>
                  <a:pt x="272476" y="366820"/>
                </a:lnTo>
                <a:lnTo>
                  <a:pt x="450981" y="160505"/>
                </a:lnTo>
                <a:lnTo>
                  <a:pt x="487823" y="192593"/>
                </a:lnTo>
                <a:lnTo>
                  <a:pt x="279607" y="435275"/>
                </a:lnTo>
                <a:close/>
              </a:path>
            </a:pathLst>
          </a:custGeom>
          <a:solidFill>
            <a:schemeClr val="accent3"/>
          </a:solidFill>
          <a:ln w="7620" cap="flat">
            <a:noFill/>
            <a:prstDash val="solid"/>
            <a:miter/>
          </a:ln>
        </p:spPr>
        <p:txBody>
          <a:bodyPr rtlCol="0" anchor="ctr"/>
          <a:lstStyle/>
          <a:p>
            <a:endParaRPr lang="en-US"/>
          </a:p>
        </p:txBody>
      </p:sp>
    </p:spTree>
    <p:extLst>
      <p:ext uri="{BB962C8B-B14F-4D97-AF65-F5344CB8AC3E}">
        <p14:creationId xmlns:p14="http://schemas.microsoft.com/office/powerpoint/2010/main" val="25441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9AA3EF-8E06-4292-AB6B-147501A47F6A}"/>
              </a:ext>
            </a:extLst>
          </p:cNvPr>
          <p:cNvSpPr txBox="1"/>
          <p:nvPr/>
        </p:nvSpPr>
        <p:spPr>
          <a:xfrm>
            <a:off x="619897" y="797907"/>
            <a:ext cx="3877680" cy="954107"/>
          </a:xfrm>
          <a:prstGeom prst="rect">
            <a:avLst/>
          </a:prstGeom>
          <a:noFill/>
        </p:spPr>
        <p:txBody>
          <a:bodyPr wrap="square" rtlCol="0" anchor="b">
            <a:spAutoFit/>
          </a:bodyPr>
          <a:lstStyle/>
          <a:p>
            <a:r>
              <a:rPr lang="en-US" sz="2800" dirty="0">
                <a:solidFill>
                  <a:schemeClr val="accent1"/>
                </a:solidFill>
                <a:latin typeface="Roboto Black" panose="02000000000000000000" pitchFamily="2" charset="0"/>
                <a:ea typeface="Roboto Black" panose="02000000000000000000" pitchFamily="2" charset="0"/>
              </a:rPr>
              <a:t>Distinctive</a:t>
            </a:r>
            <a:br>
              <a:rPr lang="en-US" sz="2800" dirty="0">
                <a:solidFill>
                  <a:schemeClr val="accent1"/>
                </a:solidFill>
                <a:latin typeface="Roboto Black" panose="02000000000000000000" pitchFamily="2" charset="0"/>
                <a:ea typeface="Roboto Black" panose="02000000000000000000" pitchFamily="2" charset="0"/>
              </a:rPr>
            </a:br>
            <a:r>
              <a:rPr lang="en-US" sz="2800" dirty="0">
                <a:solidFill>
                  <a:schemeClr val="accent1"/>
                </a:solidFill>
                <a:latin typeface="Roboto Black" panose="02000000000000000000" pitchFamily="2" charset="0"/>
                <a:ea typeface="Roboto Black" panose="02000000000000000000" pitchFamily="2" charset="0"/>
              </a:rPr>
              <a:t>capability Model</a:t>
            </a:r>
          </a:p>
        </p:txBody>
      </p:sp>
      <p:sp>
        <p:nvSpPr>
          <p:cNvPr id="4" name="TextBox 3">
            <a:extLst>
              <a:ext uri="{FF2B5EF4-FFF2-40B4-BE49-F238E27FC236}">
                <a16:creationId xmlns:a16="http://schemas.microsoft.com/office/drawing/2014/main" id="{2BF7CF08-396D-43D4-B42C-8493F55C5709}"/>
              </a:ext>
            </a:extLst>
          </p:cNvPr>
          <p:cNvSpPr txBox="1"/>
          <p:nvPr/>
        </p:nvSpPr>
        <p:spPr>
          <a:xfrm>
            <a:off x="619897" y="1819753"/>
            <a:ext cx="3738722" cy="646331"/>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sp>
        <p:nvSpPr>
          <p:cNvPr id="20" name="TextBox 19">
            <a:extLst>
              <a:ext uri="{FF2B5EF4-FFF2-40B4-BE49-F238E27FC236}">
                <a16:creationId xmlns:a16="http://schemas.microsoft.com/office/drawing/2014/main" id="{F25D5725-DF57-44B8-A4F0-7CC61366961D}"/>
              </a:ext>
            </a:extLst>
          </p:cNvPr>
          <p:cNvSpPr txBox="1"/>
          <p:nvPr/>
        </p:nvSpPr>
        <p:spPr>
          <a:xfrm>
            <a:off x="8787328" y="4490815"/>
            <a:ext cx="2906082" cy="1077218"/>
          </a:xfrm>
          <a:prstGeom prst="rect">
            <a:avLst/>
          </a:prstGeom>
          <a:noFill/>
        </p:spPr>
        <p:txBody>
          <a:bodyPr wrap="square" rtlCol="0" anchor="ctr">
            <a:spAutoFit/>
          </a:bodyPr>
          <a:lstStyle/>
          <a:p>
            <a:r>
              <a:rPr lang="en-US" sz="1600" b="1" dirty="0">
                <a:solidFill>
                  <a:schemeClr val="accent2"/>
                </a:solidFill>
                <a:latin typeface="Roboto" panose="02000000000000000000" pitchFamily="2" charset="0"/>
                <a:ea typeface="Roboto" panose="02000000000000000000" pitchFamily="2" charset="0"/>
              </a:rPr>
              <a:t>Reputation</a:t>
            </a:r>
            <a:br>
              <a:rPr lang="en-US" sz="700" dirty="0">
                <a:latin typeface="Roboto" panose="02000000000000000000" pitchFamily="2" charset="0"/>
                <a:ea typeface="Roboto" panose="02000000000000000000" pitchFamily="2" charset="0"/>
              </a:rPr>
            </a:br>
            <a:r>
              <a:rPr lang="en-US" sz="1200" dirty="0">
                <a:latin typeface="Roboto" panose="02000000000000000000" pitchFamily="2" charset="0"/>
                <a:ea typeface="Roboto" panose="02000000000000000000" pitchFamily="2" charset="0"/>
              </a:rPr>
              <a:t>Lorem ipsum dolor sit amet, </a:t>
            </a:r>
            <a:r>
              <a:rPr lang="en-US" sz="1200" dirty="0" err="1">
                <a:latin typeface="Roboto" panose="02000000000000000000" pitchFamily="2" charset="0"/>
                <a:ea typeface="Roboto" panose="02000000000000000000" pitchFamily="2" charset="0"/>
              </a:rPr>
              <a:t>consectetuer</a:t>
            </a:r>
            <a:r>
              <a:rPr lang="en-US" sz="1200" dirty="0">
                <a:latin typeface="Roboto" panose="02000000000000000000" pitchFamily="2" charset="0"/>
                <a:ea typeface="Roboto" panose="02000000000000000000" pitchFamily="2" charset="0"/>
              </a:rPr>
              <a:t> adipiscing elit. Aenean commodo ligula eget dolor. Aenean massa. Cum sociis.</a:t>
            </a:r>
          </a:p>
        </p:txBody>
      </p:sp>
      <p:sp>
        <p:nvSpPr>
          <p:cNvPr id="21" name="TextBox 20">
            <a:extLst>
              <a:ext uri="{FF2B5EF4-FFF2-40B4-BE49-F238E27FC236}">
                <a16:creationId xmlns:a16="http://schemas.microsoft.com/office/drawing/2014/main" id="{0AA56C2A-8B0D-41B0-8A1F-2C564D666498}"/>
              </a:ext>
            </a:extLst>
          </p:cNvPr>
          <p:cNvSpPr txBox="1"/>
          <p:nvPr/>
        </p:nvSpPr>
        <p:spPr>
          <a:xfrm>
            <a:off x="7836464" y="1663259"/>
            <a:ext cx="2906082" cy="1077218"/>
          </a:xfrm>
          <a:prstGeom prst="rect">
            <a:avLst/>
          </a:prstGeom>
          <a:noFill/>
        </p:spPr>
        <p:txBody>
          <a:bodyPr wrap="square" rtlCol="0" anchor="ctr">
            <a:spAutoFit/>
          </a:bodyPr>
          <a:lstStyle/>
          <a:p>
            <a:r>
              <a:rPr lang="en-US" sz="1600" b="1" dirty="0">
                <a:solidFill>
                  <a:schemeClr val="accent1"/>
                </a:solidFill>
                <a:latin typeface="Roboto" panose="02000000000000000000" pitchFamily="2" charset="0"/>
                <a:ea typeface="Roboto" panose="02000000000000000000" pitchFamily="2" charset="0"/>
              </a:rPr>
              <a:t>Architecture</a:t>
            </a:r>
            <a:br>
              <a:rPr lang="en-US" sz="700" dirty="0">
                <a:latin typeface="Roboto" panose="02000000000000000000" pitchFamily="2" charset="0"/>
                <a:ea typeface="Roboto" panose="02000000000000000000" pitchFamily="2" charset="0"/>
              </a:rPr>
            </a:br>
            <a:r>
              <a:rPr lang="en-US" sz="1200" dirty="0">
                <a:latin typeface="Roboto" panose="02000000000000000000" pitchFamily="2" charset="0"/>
                <a:ea typeface="Roboto" panose="02000000000000000000" pitchFamily="2" charset="0"/>
              </a:rPr>
              <a:t>Lorem ipsum dolor sit amet, </a:t>
            </a:r>
            <a:r>
              <a:rPr lang="en-US" sz="1200" dirty="0" err="1">
                <a:latin typeface="Roboto" panose="02000000000000000000" pitchFamily="2" charset="0"/>
                <a:ea typeface="Roboto" panose="02000000000000000000" pitchFamily="2" charset="0"/>
              </a:rPr>
              <a:t>consectetuer</a:t>
            </a:r>
            <a:r>
              <a:rPr lang="en-US" sz="1200" dirty="0">
                <a:latin typeface="Roboto" panose="02000000000000000000" pitchFamily="2" charset="0"/>
                <a:ea typeface="Roboto" panose="02000000000000000000" pitchFamily="2" charset="0"/>
              </a:rPr>
              <a:t> adipiscing elit. Aenean commodo ligula eget dolor. Aenean massa. Cum sociis.</a:t>
            </a:r>
          </a:p>
        </p:txBody>
      </p:sp>
      <p:sp>
        <p:nvSpPr>
          <p:cNvPr id="22" name="TextBox 21">
            <a:extLst>
              <a:ext uri="{FF2B5EF4-FFF2-40B4-BE49-F238E27FC236}">
                <a16:creationId xmlns:a16="http://schemas.microsoft.com/office/drawing/2014/main" id="{B250CB62-8EB4-4F0D-99C6-17836B8351E6}"/>
              </a:ext>
            </a:extLst>
          </p:cNvPr>
          <p:cNvSpPr txBox="1"/>
          <p:nvPr/>
        </p:nvSpPr>
        <p:spPr>
          <a:xfrm>
            <a:off x="785512" y="4490815"/>
            <a:ext cx="2906082" cy="1077218"/>
          </a:xfrm>
          <a:prstGeom prst="rect">
            <a:avLst/>
          </a:prstGeom>
          <a:noFill/>
        </p:spPr>
        <p:txBody>
          <a:bodyPr wrap="square" rtlCol="0" anchor="ctr">
            <a:spAutoFit/>
          </a:bodyPr>
          <a:lstStyle/>
          <a:p>
            <a:pPr algn="r"/>
            <a:r>
              <a:rPr lang="en-US" sz="1600" b="1" dirty="0">
                <a:solidFill>
                  <a:schemeClr val="accent3"/>
                </a:solidFill>
                <a:latin typeface="Roboto" panose="02000000000000000000" pitchFamily="2" charset="0"/>
                <a:ea typeface="Roboto" panose="02000000000000000000" pitchFamily="2" charset="0"/>
              </a:rPr>
              <a:t>Innovation</a:t>
            </a:r>
            <a:br>
              <a:rPr lang="en-US" sz="700" dirty="0">
                <a:latin typeface="Roboto" panose="02000000000000000000" pitchFamily="2" charset="0"/>
                <a:ea typeface="Roboto" panose="02000000000000000000" pitchFamily="2" charset="0"/>
              </a:rPr>
            </a:br>
            <a:r>
              <a:rPr lang="en-US" sz="1200" dirty="0">
                <a:latin typeface="Roboto" panose="02000000000000000000" pitchFamily="2" charset="0"/>
                <a:ea typeface="Roboto" panose="02000000000000000000" pitchFamily="2" charset="0"/>
              </a:rPr>
              <a:t>Lorem ipsum dolor sit amet, </a:t>
            </a:r>
            <a:r>
              <a:rPr lang="en-US" sz="1200" dirty="0" err="1">
                <a:latin typeface="Roboto" panose="02000000000000000000" pitchFamily="2" charset="0"/>
                <a:ea typeface="Roboto" panose="02000000000000000000" pitchFamily="2" charset="0"/>
              </a:rPr>
              <a:t>consectetuer</a:t>
            </a:r>
            <a:r>
              <a:rPr lang="en-US" sz="1200" dirty="0">
                <a:latin typeface="Roboto" panose="02000000000000000000" pitchFamily="2" charset="0"/>
                <a:ea typeface="Roboto" panose="02000000000000000000" pitchFamily="2" charset="0"/>
              </a:rPr>
              <a:t> adipiscing elit. Aenean commodo ligula eget dolor. Aenean massa. Cum sociis.</a:t>
            </a:r>
          </a:p>
        </p:txBody>
      </p:sp>
      <p:grpSp>
        <p:nvGrpSpPr>
          <p:cNvPr id="41" name="Graphic 37">
            <a:extLst>
              <a:ext uri="{FF2B5EF4-FFF2-40B4-BE49-F238E27FC236}">
                <a16:creationId xmlns:a16="http://schemas.microsoft.com/office/drawing/2014/main" id="{B461852A-42FF-47EC-88E1-C5E73AB59564}"/>
              </a:ext>
            </a:extLst>
          </p:cNvPr>
          <p:cNvGrpSpPr/>
          <p:nvPr/>
        </p:nvGrpSpPr>
        <p:grpSpPr>
          <a:xfrm>
            <a:off x="4022422" y="1729114"/>
            <a:ext cx="4531028" cy="4385930"/>
            <a:chOff x="5138688" y="2500303"/>
            <a:chExt cx="1916968" cy="1855579"/>
          </a:xfrm>
        </p:grpSpPr>
        <p:sp>
          <p:nvSpPr>
            <p:cNvPr id="42" name="Freeform: Shape 41">
              <a:extLst>
                <a:ext uri="{FF2B5EF4-FFF2-40B4-BE49-F238E27FC236}">
                  <a16:creationId xmlns:a16="http://schemas.microsoft.com/office/drawing/2014/main" id="{92168605-E4B1-4F5C-A246-C7BECBE077D7}"/>
                </a:ext>
              </a:extLst>
            </p:cNvPr>
            <p:cNvSpPr/>
            <p:nvPr/>
          </p:nvSpPr>
          <p:spPr>
            <a:xfrm>
              <a:off x="5769196" y="3300316"/>
              <a:ext cx="1286460" cy="1055566"/>
            </a:xfrm>
            <a:custGeom>
              <a:avLst/>
              <a:gdLst>
                <a:gd name="connsiteX0" fmla="*/ 932021 w 1286460"/>
                <a:gd name="connsiteY0" fmla="*/ 0 h 1055566"/>
                <a:gd name="connsiteX1" fmla="*/ 1221962 w 1286460"/>
                <a:gd name="connsiteY1" fmla="*/ 764000 h 1055566"/>
                <a:gd name="connsiteX2" fmla="*/ 0 w 1286460"/>
                <a:gd name="connsiteY2" fmla="*/ 1012889 h 1055566"/>
                <a:gd name="connsiteX3" fmla="*/ 778859 w 1286460"/>
                <a:gd name="connsiteY3" fmla="*/ 653891 h 1055566"/>
                <a:gd name="connsiteX4" fmla="*/ 932021 w 1286460"/>
                <a:gd name="connsiteY4" fmla="*/ 0 h 105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460" h="1055566">
                  <a:moveTo>
                    <a:pt x="932021" y="0"/>
                  </a:moveTo>
                  <a:cubicBezTo>
                    <a:pt x="932021" y="0"/>
                    <a:pt x="1467707" y="400526"/>
                    <a:pt x="1221962" y="764000"/>
                  </a:cubicBezTo>
                  <a:cubicBezTo>
                    <a:pt x="921925" y="1207961"/>
                    <a:pt x="0" y="1012889"/>
                    <a:pt x="0" y="1012889"/>
                  </a:cubicBezTo>
                  <a:cubicBezTo>
                    <a:pt x="0" y="1012889"/>
                    <a:pt x="482822" y="977551"/>
                    <a:pt x="778859" y="653891"/>
                  </a:cubicBezTo>
                  <a:cubicBezTo>
                    <a:pt x="985933" y="427577"/>
                    <a:pt x="932021" y="0"/>
                    <a:pt x="932021" y="0"/>
                  </a:cubicBezTo>
                  <a:close/>
                </a:path>
              </a:pathLst>
            </a:custGeom>
            <a:solidFill>
              <a:schemeClr val="accent2"/>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D0F80FC-3A0B-4315-9C3C-729B7DFB4B04}"/>
                </a:ext>
              </a:extLst>
            </p:cNvPr>
            <p:cNvSpPr/>
            <p:nvPr/>
          </p:nvSpPr>
          <p:spPr>
            <a:xfrm>
              <a:off x="5138688" y="2873787"/>
              <a:ext cx="858917" cy="1399765"/>
            </a:xfrm>
            <a:custGeom>
              <a:avLst/>
              <a:gdLst>
                <a:gd name="connsiteX0" fmla="*/ 858918 w 858917"/>
                <a:gd name="connsiteY0" fmla="*/ 1313498 h 1399765"/>
                <a:gd name="connsiteX1" fmla="*/ 52245 w 858917"/>
                <a:gd name="connsiteY1" fmla="*/ 1182624 h 1399765"/>
                <a:gd name="connsiteX2" fmla="*/ 447723 w 858917"/>
                <a:gd name="connsiteY2" fmla="*/ 0 h 1399765"/>
                <a:gd name="connsiteX3" fmla="*/ 369237 w 858917"/>
                <a:gd name="connsiteY3" fmla="*/ 854011 h 1399765"/>
                <a:gd name="connsiteX4" fmla="*/ 858918 w 858917"/>
                <a:gd name="connsiteY4" fmla="*/ 1313498 h 139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917" h="1399765">
                  <a:moveTo>
                    <a:pt x="858918" y="1313498"/>
                  </a:moveTo>
                  <a:cubicBezTo>
                    <a:pt x="858918" y="1313498"/>
                    <a:pt x="244174" y="1577150"/>
                    <a:pt x="52245" y="1182624"/>
                  </a:cubicBezTo>
                  <a:cubicBezTo>
                    <a:pt x="-182070" y="700850"/>
                    <a:pt x="447723" y="0"/>
                    <a:pt x="447723" y="0"/>
                  </a:cubicBezTo>
                  <a:cubicBezTo>
                    <a:pt x="447723" y="0"/>
                    <a:pt x="236935" y="435769"/>
                    <a:pt x="369237" y="854011"/>
                  </a:cubicBezTo>
                  <a:cubicBezTo>
                    <a:pt x="461725" y="1146334"/>
                    <a:pt x="858918" y="1313498"/>
                    <a:pt x="858918" y="1313498"/>
                  </a:cubicBezTo>
                  <a:close/>
                </a:path>
              </a:pathLst>
            </a:custGeom>
            <a:solidFill>
              <a:schemeClr val="accent3"/>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34CCBDC-7288-4985-BD04-88BA81308978}"/>
                </a:ext>
              </a:extLst>
            </p:cNvPr>
            <p:cNvSpPr/>
            <p:nvPr/>
          </p:nvSpPr>
          <p:spPr>
            <a:xfrm>
              <a:off x="5581268" y="2500303"/>
              <a:ext cx="1343215" cy="934791"/>
            </a:xfrm>
            <a:custGeom>
              <a:avLst/>
              <a:gdLst>
                <a:gd name="connsiteX0" fmla="*/ 0 w 1343215"/>
                <a:gd name="connsiteY0" fmla="*/ 634183 h 934791"/>
                <a:gd name="connsiteX1" fmla="*/ 516636 w 1343215"/>
                <a:gd name="connsiteY1" fmla="*/ 1056 h 934791"/>
                <a:gd name="connsiteX2" fmla="*/ 1343216 w 1343215"/>
                <a:gd name="connsiteY2" fmla="*/ 934792 h 934791"/>
                <a:gd name="connsiteX3" fmla="*/ 642842 w 1343215"/>
                <a:gd name="connsiteY3" fmla="*/ 439873 h 934791"/>
                <a:gd name="connsiteX4" fmla="*/ 0 w 1343215"/>
                <a:gd name="connsiteY4" fmla="*/ 634183 h 934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15" h="934791">
                  <a:moveTo>
                    <a:pt x="0" y="634183"/>
                  </a:moveTo>
                  <a:cubicBezTo>
                    <a:pt x="0" y="634183"/>
                    <a:pt x="79057" y="-29996"/>
                    <a:pt x="516636" y="1056"/>
                  </a:cubicBezTo>
                  <a:cubicBezTo>
                    <a:pt x="1051084" y="38965"/>
                    <a:pt x="1343216" y="934792"/>
                    <a:pt x="1343216" y="934792"/>
                  </a:cubicBezTo>
                  <a:cubicBezTo>
                    <a:pt x="1343216" y="934792"/>
                    <a:pt x="1071277" y="534361"/>
                    <a:pt x="642842" y="439873"/>
                  </a:cubicBezTo>
                  <a:cubicBezTo>
                    <a:pt x="343376" y="373769"/>
                    <a:pt x="0" y="634183"/>
                    <a:pt x="0" y="634183"/>
                  </a:cubicBezTo>
                  <a:close/>
                </a:path>
              </a:pathLst>
            </a:custGeom>
            <a:solidFill>
              <a:schemeClr val="accent1"/>
            </a:solidFill>
            <a:ln w="9525" cap="flat">
              <a:noFill/>
              <a:prstDash val="solid"/>
              <a:miter/>
            </a:ln>
          </p:spPr>
          <p:txBody>
            <a:bodyPr rtlCol="0" anchor="ctr"/>
            <a:lstStyle/>
            <a:p>
              <a:endParaRPr lang="en-US"/>
            </a:p>
          </p:txBody>
        </p:sp>
      </p:grpSp>
      <p:sp>
        <p:nvSpPr>
          <p:cNvPr id="35" name="Graphic 31">
            <a:extLst>
              <a:ext uri="{FF2B5EF4-FFF2-40B4-BE49-F238E27FC236}">
                <a16:creationId xmlns:a16="http://schemas.microsoft.com/office/drawing/2014/main" id="{8507C074-DC64-4E02-85D3-199DB408CA03}"/>
              </a:ext>
            </a:extLst>
          </p:cNvPr>
          <p:cNvSpPr/>
          <p:nvPr/>
        </p:nvSpPr>
        <p:spPr>
          <a:xfrm>
            <a:off x="4451493" y="5186462"/>
            <a:ext cx="419802" cy="236948"/>
          </a:xfrm>
          <a:custGeom>
            <a:avLst/>
            <a:gdLst>
              <a:gd name="connsiteX0" fmla="*/ 762000 w 762000"/>
              <a:gd name="connsiteY0" fmla="*/ 304167 h 430094"/>
              <a:gd name="connsiteX1" fmla="*/ 749339 w 762000"/>
              <a:gd name="connsiteY1" fmla="*/ 304167 h 430094"/>
              <a:gd name="connsiteX2" fmla="*/ 749339 w 762000"/>
              <a:gd name="connsiteY2" fmla="*/ 212221 h 430094"/>
              <a:gd name="connsiteX3" fmla="*/ 533163 w 762000"/>
              <a:gd name="connsiteY3" fmla="*/ 0 h 430094"/>
              <a:gd name="connsiteX4" fmla="*/ 12185 w 762000"/>
              <a:gd name="connsiteY4" fmla="*/ 0 h 430094"/>
              <a:gd name="connsiteX5" fmla="*/ 12185 w 762000"/>
              <a:gd name="connsiteY5" fmla="*/ 304167 h 430094"/>
              <a:gd name="connsiteX6" fmla="*/ 0 w 762000"/>
              <a:gd name="connsiteY6" fmla="*/ 304167 h 430094"/>
              <a:gd name="connsiteX7" fmla="*/ 0 w 762000"/>
              <a:gd name="connsiteY7" fmla="*/ 356075 h 430094"/>
              <a:gd name="connsiteX8" fmla="*/ 65676 w 762000"/>
              <a:gd name="connsiteY8" fmla="*/ 356075 h 430094"/>
              <a:gd name="connsiteX9" fmla="*/ 65676 w 762000"/>
              <a:gd name="connsiteY9" fmla="*/ 361772 h 430094"/>
              <a:gd name="connsiteX10" fmla="*/ 87800 w 762000"/>
              <a:gd name="connsiteY10" fmla="*/ 410274 h 430094"/>
              <a:gd name="connsiteX11" fmla="*/ 137287 w 762000"/>
              <a:gd name="connsiteY11" fmla="*/ 430095 h 430094"/>
              <a:gd name="connsiteX12" fmla="*/ 186774 w 762000"/>
              <a:gd name="connsiteY12" fmla="*/ 410274 h 430094"/>
              <a:gd name="connsiteX13" fmla="*/ 208898 w 762000"/>
              <a:gd name="connsiteY13" fmla="*/ 361772 h 430094"/>
              <a:gd name="connsiteX14" fmla="*/ 208898 w 762000"/>
              <a:gd name="connsiteY14" fmla="*/ 356075 h 430094"/>
              <a:gd name="connsiteX15" fmla="*/ 543766 w 762000"/>
              <a:gd name="connsiteY15" fmla="*/ 356075 h 430094"/>
              <a:gd name="connsiteX16" fmla="*/ 543766 w 762000"/>
              <a:gd name="connsiteY16" fmla="*/ 361772 h 430094"/>
              <a:gd name="connsiteX17" fmla="*/ 565889 w 762000"/>
              <a:gd name="connsiteY17" fmla="*/ 410274 h 430094"/>
              <a:gd name="connsiteX18" fmla="*/ 615376 w 762000"/>
              <a:gd name="connsiteY18" fmla="*/ 430095 h 430094"/>
              <a:gd name="connsiteX19" fmla="*/ 664864 w 762000"/>
              <a:gd name="connsiteY19" fmla="*/ 410274 h 430094"/>
              <a:gd name="connsiteX20" fmla="*/ 686987 w 762000"/>
              <a:gd name="connsiteY20" fmla="*/ 361772 h 430094"/>
              <a:gd name="connsiteX21" fmla="*/ 686987 w 762000"/>
              <a:gd name="connsiteY21" fmla="*/ 356075 h 430094"/>
              <a:gd name="connsiteX22" fmla="*/ 762000 w 762000"/>
              <a:gd name="connsiteY22" fmla="*/ 356075 h 430094"/>
              <a:gd name="connsiteX23" fmla="*/ 762000 w 762000"/>
              <a:gd name="connsiteY23" fmla="*/ 304167 h 430094"/>
              <a:gd name="connsiteX24" fmla="*/ 136891 w 762000"/>
              <a:gd name="connsiteY24" fmla="*/ 389941 h 430094"/>
              <a:gd name="connsiteX25" fmla="*/ 116972 w 762000"/>
              <a:gd name="connsiteY25" fmla="*/ 381691 h 430094"/>
              <a:gd name="connsiteX26" fmla="*/ 108721 w 762000"/>
              <a:gd name="connsiteY26" fmla="*/ 361772 h 430094"/>
              <a:gd name="connsiteX27" fmla="*/ 108721 w 762000"/>
              <a:gd name="connsiteY27" fmla="*/ 356075 h 430094"/>
              <a:gd name="connsiteX28" fmla="*/ 118562 w 762000"/>
              <a:gd name="connsiteY28" fmla="*/ 340095 h 430094"/>
              <a:gd name="connsiteX29" fmla="*/ 136258 w 762000"/>
              <a:gd name="connsiteY29" fmla="*/ 333844 h 430094"/>
              <a:gd name="connsiteX30" fmla="*/ 153954 w 762000"/>
              <a:gd name="connsiteY30" fmla="*/ 340095 h 430094"/>
              <a:gd name="connsiteX31" fmla="*/ 163795 w 762000"/>
              <a:gd name="connsiteY31" fmla="*/ 356075 h 430094"/>
              <a:gd name="connsiteX32" fmla="*/ 163795 w 762000"/>
              <a:gd name="connsiteY32" fmla="*/ 361772 h 430094"/>
              <a:gd name="connsiteX33" fmla="*/ 155997 w 762000"/>
              <a:gd name="connsiteY33" fmla="*/ 381256 h 430094"/>
              <a:gd name="connsiteX34" fmla="*/ 136891 w 762000"/>
              <a:gd name="connsiteY34" fmla="*/ 389941 h 430094"/>
              <a:gd name="connsiteX35" fmla="*/ 136891 w 762000"/>
              <a:gd name="connsiteY35" fmla="*/ 389941 h 430094"/>
              <a:gd name="connsiteX36" fmla="*/ 489326 w 762000"/>
              <a:gd name="connsiteY36" fmla="*/ 250677 h 430094"/>
              <a:gd name="connsiteX37" fmla="*/ 451186 w 762000"/>
              <a:gd name="connsiteY37" fmla="*/ 250677 h 430094"/>
              <a:gd name="connsiteX38" fmla="*/ 451186 w 762000"/>
              <a:gd name="connsiteY38" fmla="*/ 212537 h 430094"/>
              <a:gd name="connsiteX39" fmla="*/ 489326 w 762000"/>
              <a:gd name="connsiteY39" fmla="*/ 212537 h 430094"/>
              <a:gd name="connsiteX40" fmla="*/ 489326 w 762000"/>
              <a:gd name="connsiteY40" fmla="*/ 250677 h 430094"/>
              <a:gd name="connsiteX41" fmla="*/ 451186 w 762000"/>
              <a:gd name="connsiteY41" fmla="*/ 185476 h 430094"/>
              <a:gd name="connsiteX42" fmla="*/ 451186 w 762000"/>
              <a:gd name="connsiteY42" fmla="*/ 56339 h 430094"/>
              <a:gd name="connsiteX43" fmla="*/ 524617 w 762000"/>
              <a:gd name="connsiteY43" fmla="*/ 56339 h 430094"/>
              <a:gd name="connsiteX44" fmla="*/ 614981 w 762000"/>
              <a:gd name="connsiteY44" fmla="*/ 147019 h 430094"/>
              <a:gd name="connsiteX45" fmla="*/ 614981 w 762000"/>
              <a:gd name="connsiteY45" fmla="*/ 186108 h 430094"/>
              <a:gd name="connsiteX46" fmla="*/ 451186 w 762000"/>
              <a:gd name="connsiteY46" fmla="*/ 185476 h 430094"/>
              <a:gd name="connsiteX47" fmla="*/ 614981 w 762000"/>
              <a:gd name="connsiteY47" fmla="*/ 389941 h 430094"/>
              <a:gd name="connsiteX48" fmla="*/ 595164 w 762000"/>
              <a:gd name="connsiteY48" fmla="*/ 381635 h 430094"/>
              <a:gd name="connsiteX49" fmla="*/ 586970 w 762000"/>
              <a:gd name="connsiteY49" fmla="*/ 361772 h 430094"/>
              <a:gd name="connsiteX50" fmla="*/ 586970 w 762000"/>
              <a:gd name="connsiteY50" fmla="*/ 356075 h 430094"/>
              <a:gd name="connsiteX51" fmla="*/ 596739 w 762000"/>
              <a:gd name="connsiteY51" fmla="*/ 339838 h 430094"/>
              <a:gd name="connsiteX52" fmla="*/ 614585 w 762000"/>
              <a:gd name="connsiteY52" fmla="*/ 333464 h 430094"/>
              <a:gd name="connsiteX53" fmla="*/ 632430 w 762000"/>
              <a:gd name="connsiteY53" fmla="*/ 339838 h 430094"/>
              <a:gd name="connsiteX54" fmla="*/ 642200 w 762000"/>
              <a:gd name="connsiteY54" fmla="*/ 356075 h 430094"/>
              <a:gd name="connsiteX55" fmla="*/ 642200 w 762000"/>
              <a:gd name="connsiteY55" fmla="*/ 361772 h 430094"/>
              <a:gd name="connsiteX56" fmla="*/ 634289 w 762000"/>
              <a:gd name="connsiteY56" fmla="*/ 381363 h 430094"/>
              <a:gd name="connsiteX57" fmla="*/ 614981 w 762000"/>
              <a:gd name="connsiteY57" fmla="*/ 389941 h 430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62000" h="430094">
                <a:moveTo>
                  <a:pt x="762000" y="304167"/>
                </a:moveTo>
                <a:lnTo>
                  <a:pt x="749339" y="304167"/>
                </a:lnTo>
                <a:lnTo>
                  <a:pt x="749339" y="212221"/>
                </a:lnTo>
                <a:lnTo>
                  <a:pt x="533163" y="0"/>
                </a:lnTo>
                <a:lnTo>
                  <a:pt x="12185" y="0"/>
                </a:lnTo>
                <a:lnTo>
                  <a:pt x="12185" y="304167"/>
                </a:lnTo>
                <a:lnTo>
                  <a:pt x="0" y="304167"/>
                </a:lnTo>
                <a:lnTo>
                  <a:pt x="0" y="356075"/>
                </a:lnTo>
                <a:lnTo>
                  <a:pt x="65676" y="356075"/>
                </a:lnTo>
                <a:cubicBezTo>
                  <a:pt x="65676" y="357974"/>
                  <a:pt x="65676" y="359873"/>
                  <a:pt x="65676" y="361772"/>
                </a:cubicBezTo>
                <a:cubicBezTo>
                  <a:pt x="66542" y="380182"/>
                  <a:pt x="74465" y="397552"/>
                  <a:pt x="87800" y="410274"/>
                </a:cubicBezTo>
                <a:cubicBezTo>
                  <a:pt x="101134" y="422997"/>
                  <a:pt x="118856" y="430095"/>
                  <a:pt x="137287" y="430095"/>
                </a:cubicBezTo>
                <a:cubicBezTo>
                  <a:pt x="155717" y="430095"/>
                  <a:pt x="173439" y="422997"/>
                  <a:pt x="186774" y="410274"/>
                </a:cubicBezTo>
                <a:cubicBezTo>
                  <a:pt x="200109" y="397552"/>
                  <a:pt x="208032" y="380182"/>
                  <a:pt x="208898" y="361772"/>
                </a:cubicBezTo>
                <a:cubicBezTo>
                  <a:pt x="208898" y="359873"/>
                  <a:pt x="208898" y="357974"/>
                  <a:pt x="208898" y="356075"/>
                </a:cubicBezTo>
                <a:lnTo>
                  <a:pt x="543766" y="356075"/>
                </a:lnTo>
                <a:cubicBezTo>
                  <a:pt x="543766" y="357974"/>
                  <a:pt x="543766" y="359873"/>
                  <a:pt x="543766" y="361772"/>
                </a:cubicBezTo>
                <a:cubicBezTo>
                  <a:pt x="544632" y="380182"/>
                  <a:pt x="552554" y="397552"/>
                  <a:pt x="565889" y="410274"/>
                </a:cubicBezTo>
                <a:cubicBezTo>
                  <a:pt x="579224" y="422997"/>
                  <a:pt x="596946" y="430095"/>
                  <a:pt x="615376" y="430095"/>
                </a:cubicBezTo>
                <a:cubicBezTo>
                  <a:pt x="633807" y="430095"/>
                  <a:pt x="651529" y="422997"/>
                  <a:pt x="664864" y="410274"/>
                </a:cubicBezTo>
                <a:cubicBezTo>
                  <a:pt x="678198" y="397552"/>
                  <a:pt x="686121" y="380182"/>
                  <a:pt x="686987" y="361772"/>
                </a:cubicBezTo>
                <a:cubicBezTo>
                  <a:pt x="686987" y="359873"/>
                  <a:pt x="686987" y="357974"/>
                  <a:pt x="686987" y="356075"/>
                </a:cubicBezTo>
                <a:lnTo>
                  <a:pt x="762000" y="356075"/>
                </a:lnTo>
                <a:lnTo>
                  <a:pt x="762000" y="304167"/>
                </a:lnTo>
                <a:close/>
                <a:moveTo>
                  <a:pt x="136891" y="389941"/>
                </a:moveTo>
                <a:cubicBezTo>
                  <a:pt x="129420" y="389941"/>
                  <a:pt x="122255" y="386973"/>
                  <a:pt x="116972" y="381691"/>
                </a:cubicBezTo>
                <a:cubicBezTo>
                  <a:pt x="111689" y="376408"/>
                  <a:pt x="108721" y="369243"/>
                  <a:pt x="108721" y="361772"/>
                </a:cubicBezTo>
                <a:cubicBezTo>
                  <a:pt x="108480" y="359880"/>
                  <a:pt x="108480" y="357966"/>
                  <a:pt x="108721" y="356075"/>
                </a:cubicBezTo>
                <a:cubicBezTo>
                  <a:pt x="110079" y="349780"/>
                  <a:pt x="113552" y="344140"/>
                  <a:pt x="118562" y="340095"/>
                </a:cubicBezTo>
                <a:cubicBezTo>
                  <a:pt x="123574" y="336050"/>
                  <a:pt x="129818" y="333844"/>
                  <a:pt x="136258" y="333844"/>
                </a:cubicBezTo>
                <a:cubicBezTo>
                  <a:pt x="142698" y="333844"/>
                  <a:pt x="148942" y="336050"/>
                  <a:pt x="153954" y="340095"/>
                </a:cubicBezTo>
                <a:cubicBezTo>
                  <a:pt x="158964" y="344140"/>
                  <a:pt x="162436" y="349780"/>
                  <a:pt x="163795" y="356075"/>
                </a:cubicBezTo>
                <a:cubicBezTo>
                  <a:pt x="163958" y="357970"/>
                  <a:pt x="163958" y="359876"/>
                  <a:pt x="163795" y="361772"/>
                </a:cubicBezTo>
                <a:cubicBezTo>
                  <a:pt x="163801" y="369029"/>
                  <a:pt x="161009" y="376008"/>
                  <a:pt x="155997" y="381256"/>
                </a:cubicBezTo>
                <a:cubicBezTo>
                  <a:pt x="150985" y="386505"/>
                  <a:pt x="144140" y="389615"/>
                  <a:pt x="136891" y="389941"/>
                </a:cubicBezTo>
                <a:lnTo>
                  <a:pt x="136891" y="389941"/>
                </a:lnTo>
                <a:close/>
                <a:moveTo>
                  <a:pt x="489326" y="250677"/>
                </a:moveTo>
                <a:lnTo>
                  <a:pt x="451186" y="250677"/>
                </a:lnTo>
                <a:lnTo>
                  <a:pt x="451186" y="212537"/>
                </a:lnTo>
                <a:lnTo>
                  <a:pt x="489326" y="212537"/>
                </a:lnTo>
                <a:lnTo>
                  <a:pt x="489326" y="250677"/>
                </a:lnTo>
                <a:close/>
                <a:moveTo>
                  <a:pt x="451186" y="185476"/>
                </a:moveTo>
                <a:lnTo>
                  <a:pt x="451186" y="56339"/>
                </a:lnTo>
                <a:lnTo>
                  <a:pt x="524617" y="56339"/>
                </a:lnTo>
                <a:lnTo>
                  <a:pt x="614981" y="147019"/>
                </a:lnTo>
                <a:lnTo>
                  <a:pt x="614981" y="186108"/>
                </a:lnTo>
                <a:lnTo>
                  <a:pt x="451186" y="185476"/>
                </a:lnTo>
                <a:close/>
                <a:moveTo>
                  <a:pt x="614981" y="389941"/>
                </a:moveTo>
                <a:cubicBezTo>
                  <a:pt x="607537" y="389899"/>
                  <a:pt x="600413" y="386913"/>
                  <a:pt x="595164" y="381635"/>
                </a:cubicBezTo>
                <a:cubicBezTo>
                  <a:pt x="589916" y="376357"/>
                  <a:pt x="586970" y="369216"/>
                  <a:pt x="586970" y="361772"/>
                </a:cubicBezTo>
                <a:cubicBezTo>
                  <a:pt x="586807" y="359876"/>
                  <a:pt x="586807" y="357970"/>
                  <a:pt x="586970" y="356075"/>
                </a:cubicBezTo>
                <a:cubicBezTo>
                  <a:pt x="588254" y="349697"/>
                  <a:pt x="591705" y="343959"/>
                  <a:pt x="596739" y="339838"/>
                </a:cubicBezTo>
                <a:cubicBezTo>
                  <a:pt x="601773" y="335716"/>
                  <a:pt x="608079" y="333464"/>
                  <a:pt x="614585" y="333464"/>
                </a:cubicBezTo>
                <a:cubicBezTo>
                  <a:pt x="621091" y="333464"/>
                  <a:pt x="627397" y="335716"/>
                  <a:pt x="632430" y="339838"/>
                </a:cubicBezTo>
                <a:cubicBezTo>
                  <a:pt x="637464" y="343959"/>
                  <a:pt x="640916" y="349697"/>
                  <a:pt x="642200" y="356075"/>
                </a:cubicBezTo>
                <a:cubicBezTo>
                  <a:pt x="642364" y="357970"/>
                  <a:pt x="642364" y="359876"/>
                  <a:pt x="642200" y="361772"/>
                </a:cubicBezTo>
                <a:cubicBezTo>
                  <a:pt x="642205" y="369081"/>
                  <a:pt x="639368" y="376106"/>
                  <a:pt x="634289" y="381363"/>
                </a:cubicBezTo>
                <a:cubicBezTo>
                  <a:pt x="629209" y="386619"/>
                  <a:pt x="622286" y="389695"/>
                  <a:pt x="614981" y="389941"/>
                </a:cubicBezTo>
                <a:close/>
              </a:path>
            </a:pathLst>
          </a:custGeom>
          <a:solidFill>
            <a:srgbClr val="FFFFFF"/>
          </a:solidFill>
          <a:ln w="9525" cap="flat">
            <a:noFill/>
            <a:prstDash val="solid"/>
            <a:miter/>
          </a:ln>
        </p:spPr>
        <p:txBody>
          <a:bodyPr rtlCol="0" anchor="ctr"/>
          <a:lstStyle/>
          <a:p>
            <a:endParaRPr lang="en-US"/>
          </a:p>
        </p:txBody>
      </p:sp>
      <p:sp>
        <p:nvSpPr>
          <p:cNvPr id="36" name="Graphic 32">
            <a:extLst>
              <a:ext uri="{FF2B5EF4-FFF2-40B4-BE49-F238E27FC236}">
                <a16:creationId xmlns:a16="http://schemas.microsoft.com/office/drawing/2014/main" id="{CEB21FF3-E8E2-4C50-AA1C-A1A30511B0C4}"/>
              </a:ext>
            </a:extLst>
          </p:cNvPr>
          <p:cNvSpPr/>
          <p:nvPr/>
        </p:nvSpPr>
        <p:spPr>
          <a:xfrm>
            <a:off x="6052595" y="2044888"/>
            <a:ext cx="401544" cy="419800"/>
          </a:xfrm>
          <a:custGeom>
            <a:avLst/>
            <a:gdLst>
              <a:gd name="connsiteX0" fmla="*/ 124803 w 728864"/>
              <a:gd name="connsiteY0" fmla="*/ 575364 h 762000"/>
              <a:gd name="connsiteX1" fmla="*/ 265708 w 728864"/>
              <a:gd name="connsiteY1" fmla="*/ 575364 h 762000"/>
              <a:gd name="connsiteX2" fmla="*/ 247130 w 728864"/>
              <a:gd name="connsiteY2" fmla="*/ 497481 h 762000"/>
              <a:gd name="connsiteX3" fmla="*/ 394894 w 728864"/>
              <a:gd name="connsiteY3" fmla="*/ 339428 h 762000"/>
              <a:gd name="connsiteX4" fmla="*/ 462768 w 728864"/>
              <a:gd name="connsiteY4" fmla="*/ 357667 h 762000"/>
              <a:gd name="connsiteX5" fmla="*/ 513363 w 728864"/>
              <a:gd name="connsiteY5" fmla="*/ 406451 h 762000"/>
              <a:gd name="connsiteX6" fmla="*/ 563928 w 728864"/>
              <a:gd name="connsiteY6" fmla="*/ 357614 h 762000"/>
              <a:gd name="connsiteX7" fmla="*/ 631831 w 728864"/>
              <a:gd name="connsiteY7" fmla="*/ 339428 h 762000"/>
              <a:gd name="connsiteX8" fmla="*/ 660412 w 728864"/>
              <a:gd name="connsiteY8" fmla="*/ 342428 h 762000"/>
              <a:gd name="connsiteX9" fmla="*/ 688994 w 728864"/>
              <a:gd name="connsiteY9" fmla="*/ 323708 h 762000"/>
              <a:gd name="connsiteX10" fmla="*/ 696706 w 728864"/>
              <a:gd name="connsiteY10" fmla="*/ 314119 h 762000"/>
              <a:gd name="connsiteX11" fmla="*/ 697568 w 728864"/>
              <a:gd name="connsiteY11" fmla="*/ 301843 h 762000"/>
              <a:gd name="connsiteX12" fmla="*/ 660556 w 728864"/>
              <a:gd name="connsiteY12" fmla="*/ 154651 h 762000"/>
              <a:gd name="connsiteX13" fmla="*/ 650378 w 728864"/>
              <a:gd name="connsiteY13" fmla="*/ 133075 h 762000"/>
              <a:gd name="connsiteX14" fmla="*/ 632689 w 728864"/>
              <a:gd name="connsiteY14" fmla="*/ 117067 h 762000"/>
              <a:gd name="connsiteX15" fmla="*/ 441482 w 728864"/>
              <a:gd name="connsiteY15" fmla="*/ 2742 h 762000"/>
              <a:gd name="connsiteX16" fmla="*/ 427887 w 728864"/>
              <a:gd name="connsiteY16" fmla="*/ 233 h 762000"/>
              <a:gd name="connsiteX17" fmla="*/ 415616 w 728864"/>
              <a:gd name="connsiteY17" fmla="*/ 6601 h 762000"/>
              <a:gd name="connsiteX18" fmla="*/ 349022 w 728864"/>
              <a:gd name="connsiteY18" fmla="*/ 40613 h 762000"/>
              <a:gd name="connsiteX19" fmla="*/ 283817 w 728864"/>
              <a:gd name="connsiteY19" fmla="*/ 7821 h 762000"/>
              <a:gd name="connsiteX20" fmla="*/ 283817 w 728864"/>
              <a:gd name="connsiteY20" fmla="*/ 7821 h 762000"/>
              <a:gd name="connsiteX21" fmla="*/ 283142 w 728864"/>
              <a:gd name="connsiteY21" fmla="*/ 7172 h 762000"/>
              <a:gd name="connsiteX22" fmla="*/ 270922 w 728864"/>
              <a:gd name="connsiteY22" fmla="*/ 652 h 762000"/>
              <a:gd name="connsiteX23" fmla="*/ 257276 w 728864"/>
              <a:gd name="connsiteY23" fmla="*/ 3029 h 762000"/>
              <a:gd name="connsiteX24" fmla="*/ 66069 w 728864"/>
              <a:gd name="connsiteY24" fmla="*/ 117353 h 762000"/>
              <a:gd name="connsiteX25" fmla="*/ 47986 w 728864"/>
              <a:gd name="connsiteY25" fmla="*/ 133261 h 762000"/>
              <a:gd name="connsiteX26" fmla="*/ 37488 w 728864"/>
              <a:gd name="connsiteY26" fmla="*/ 154936 h 762000"/>
              <a:gd name="connsiteX27" fmla="*/ 618 w 728864"/>
              <a:gd name="connsiteY27" fmla="*/ 302129 h 762000"/>
              <a:gd name="connsiteX28" fmla="*/ 1359 w 728864"/>
              <a:gd name="connsiteY28" fmla="*/ 314402 h 762000"/>
              <a:gd name="connsiteX29" fmla="*/ 9050 w 728864"/>
              <a:gd name="connsiteY29" fmla="*/ 323994 h 762000"/>
              <a:gd name="connsiteX30" fmla="*/ 124089 w 728864"/>
              <a:gd name="connsiteY30" fmla="*/ 399734 h 762000"/>
              <a:gd name="connsiteX31" fmla="*/ 124803 w 728864"/>
              <a:gd name="connsiteY31" fmla="*/ 575364 h 762000"/>
              <a:gd name="connsiteX32" fmla="*/ 349593 w 728864"/>
              <a:gd name="connsiteY32" fmla="*/ 81912 h 762000"/>
              <a:gd name="connsiteX33" fmla="*/ 410043 w 728864"/>
              <a:gd name="connsiteY33" fmla="*/ 63477 h 762000"/>
              <a:gd name="connsiteX34" fmla="*/ 394862 w 728864"/>
              <a:gd name="connsiteY34" fmla="*/ 100873 h 762000"/>
              <a:gd name="connsiteX35" fmla="*/ 360168 w 728864"/>
              <a:gd name="connsiteY35" fmla="*/ 121497 h 762000"/>
              <a:gd name="connsiteX36" fmla="*/ 334108 w 728864"/>
              <a:gd name="connsiteY36" fmla="*/ 120306 h 762000"/>
              <a:gd name="connsiteX37" fmla="*/ 310914 w 728864"/>
              <a:gd name="connsiteY37" fmla="*/ 108364 h 762000"/>
              <a:gd name="connsiteX38" fmla="*/ 294807 w 728864"/>
              <a:gd name="connsiteY38" fmla="*/ 87843 h 762000"/>
              <a:gd name="connsiteX39" fmla="*/ 288715 w 728864"/>
              <a:gd name="connsiteY39" fmla="*/ 62477 h 762000"/>
              <a:gd name="connsiteX40" fmla="*/ 349593 w 728864"/>
              <a:gd name="connsiteY40" fmla="*/ 81912 h 762000"/>
              <a:gd name="connsiteX41" fmla="*/ 291717 w 728864"/>
              <a:gd name="connsiteY41" fmla="*/ 616093 h 762000"/>
              <a:gd name="connsiteX42" fmla="*/ 124803 w 728864"/>
              <a:gd name="connsiteY42" fmla="*/ 616093 h 762000"/>
              <a:gd name="connsiteX43" fmla="*/ 124803 w 728864"/>
              <a:gd name="connsiteY43" fmla="*/ 677543 h 762000"/>
              <a:gd name="connsiteX44" fmla="*/ 130789 w 728864"/>
              <a:gd name="connsiteY44" fmla="*/ 691993 h 762000"/>
              <a:gd name="connsiteX45" fmla="*/ 145238 w 728864"/>
              <a:gd name="connsiteY45" fmla="*/ 697979 h 762000"/>
              <a:gd name="connsiteX46" fmla="*/ 371601 w 728864"/>
              <a:gd name="connsiteY46" fmla="*/ 697979 h 762000"/>
              <a:gd name="connsiteX47" fmla="*/ 291717 w 728864"/>
              <a:gd name="connsiteY47" fmla="*/ 616093 h 762000"/>
              <a:gd name="connsiteX48" fmla="*/ 612968 w 728864"/>
              <a:gd name="connsiteY48" fmla="*/ 387445 h 762000"/>
              <a:gd name="connsiteX49" fmla="*/ 619971 w 728864"/>
              <a:gd name="connsiteY49" fmla="*/ 387445 h 762000"/>
              <a:gd name="connsiteX50" fmla="*/ 728865 w 728864"/>
              <a:gd name="connsiteY50" fmla="*/ 505057 h 762000"/>
              <a:gd name="connsiteX51" fmla="*/ 571669 w 728864"/>
              <a:gd name="connsiteY51" fmla="*/ 713127 h 762000"/>
              <a:gd name="connsiteX52" fmla="*/ 514506 w 728864"/>
              <a:gd name="connsiteY52" fmla="*/ 762001 h 762000"/>
              <a:gd name="connsiteX53" fmla="*/ 512935 w 728864"/>
              <a:gd name="connsiteY53" fmla="*/ 762001 h 762000"/>
              <a:gd name="connsiteX54" fmla="*/ 475011 w 728864"/>
              <a:gd name="connsiteY54" fmla="*/ 729530 h 762000"/>
              <a:gd name="connsiteX55" fmla="*/ 455772 w 728864"/>
              <a:gd name="connsiteY55" fmla="*/ 713127 h 762000"/>
              <a:gd name="connsiteX56" fmla="*/ 450350 w 728864"/>
              <a:gd name="connsiteY56" fmla="*/ 708531 h 762000"/>
              <a:gd name="connsiteX57" fmla="*/ 423333 w 728864"/>
              <a:gd name="connsiteY57" fmla="*/ 685404 h 762000"/>
              <a:gd name="connsiteX58" fmla="*/ 345878 w 728864"/>
              <a:gd name="connsiteY58" fmla="*/ 611808 h 762000"/>
              <a:gd name="connsiteX59" fmla="*/ 318583 w 728864"/>
              <a:gd name="connsiteY59" fmla="*/ 575080 h 762000"/>
              <a:gd name="connsiteX60" fmla="*/ 298148 w 728864"/>
              <a:gd name="connsiteY60" fmla="*/ 505057 h 762000"/>
              <a:gd name="connsiteX61" fmla="*/ 406756 w 728864"/>
              <a:gd name="connsiteY61" fmla="*/ 387160 h 762000"/>
              <a:gd name="connsiteX62" fmla="*/ 502502 w 728864"/>
              <a:gd name="connsiteY62" fmla="*/ 452468 h 762000"/>
              <a:gd name="connsiteX63" fmla="*/ 513363 w 728864"/>
              <a:gd name="connsiteY63" fmla="*/ 473047 h 762000"/>
              <a:gd name="connsiteX64" fmla="*/ 524081 w 728864"/>
              <a:gd name="connsiteY64" fmla="*/ 452468 h 762000"/>
              <a:gd name="connsiteX65" fmla="*/ 612968 w 728864"/>
              <a:gd name="connsiteY65" fmla="*/ 387445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28864" h="762000">
                <a:moveTo>
                  <a:pt x="124803" y="575364"/>
                </a:moveTo>
                <a:lnTo>
                  <a:pt x="265708" y="575364"/>
                </a:lnTo>
                <a:cubicBezTo>
                  <a:pt x="253456" y="551233"/>
                  <a:pt x="247090" y="524544"/>
                  <a:pt x="247130" y="497481"/>
                </a:cubicBezTo>
                <a:cubicBezTo>
                  <a:pt x="247130" y="408880"/>
                  <a:pt x="312152" y="339428"/>
                  <a:pt x="394894" y="339428"/>
                </a:cubicBezTo>
                <a:cubicBezTo>
                  <a:pt x="418697" y="339671"/>
                  <a:pt x="442050" y="345946"/>
                  <a:pt x="462768" y="357667"/>
                </a:cubicBezTo>
                <a:cubicBezTo>
                  <a:pt x="483487" y="369389"/>
                  <a:pt x="500894" y="386173"/>
                  <a:pt x="513363" y="406451"/>
                </a:cubicBezTo>
                <a:cubicBezTo>
                  <a:pt x="525802" y="386145"/>
                  <a:pt x="543202" y="369339"/>
                  <a:pt x="563928" y="357614"/>
                </a:cubicBezTo>
                <a:cubicBezTo>
                  <a:pt x="584652" y="345889"/>
                  <a:pt x="608021" y="339631"/>
                  <a:pt x="631831" y="339428"/>
                </a:cubicBezTo>
                <a:cubicBezTo>
                  <a:pt x="641433" y="339516"/>
                  <a:pt x="651002" y="340521"/>
                  <a:pt x="660412" y="342428"/>
                </a:cubicBezTo>
                <a:lnTo>
                  <a:pt x="688994" y="323708"/>
                </a:lnTo>
                <a:cubicBezTo>
                  <a:pt x="692483" y="321373"/>
                  <a:pt x="695174" y="318027"/>
                  <a:pt x="696706" y="314119"/>
                </a:cubicBezTo>
                <a:cubicBezTo>
                  <a:pt x="698239" y="310211"/>
                  <a:pt x="698540" y="305928"/>
                  <a:pt x="697568" y="301843"/>
                </a:cubicBezTo>
                <a:lnTo>
                  <a:pt x="660556" y="154651"/>
                </a:lnTo>
                <a:cubicBezTo>
                  <a:pt x="658619" y="146858"/>
                  <a:pt x="655160" y="139525"/>
                  <a:pt x="650378" y="133075"/>
                </a:cubicBezTo>
                <a:cubicBezTo>
                  <a:pt x="645594" y="126624"/>
                  <a:pt x="639583" y="121185"/>
                  <a:pt x="632689" y="117067"/>
                </a:cubicBezTo>
                <a:lnTo>
                  <a:pt x="441482" y="2742"/>
                </a:lnTo>
                <a:cubicBezTo>
                  <a:pt x="437355" y="417"/>
                  <a:pt x="432571" y="-466"/>
                  <a:pt x="427887" y="233"/>
                </a:cubicBezTo>
                <a:cubicBezTo>
                  <a:pt x="423202" y="931"/>
                  <a:pt x="418884" y="3173"/>
                  <a:pt x="415616" y="6601"/>
                </a:cubicBezTo>
                <a:cubicBezTo>
                  <a:pt x="415616" y="6601"/>
                  <a:pt x="384177" y="40613"/>
                  <a:pt x="349022" y="40613"/>
                </a:cubicBezTo>
                <a:cubicBezTo>
                  <a:pt x="316775" y="40613"/>
                  <a:pt x="288495" y="12476"/>
                  <a:pt x="283817" y="7821"/>
                </a:cubicBezTo>
                <a:lnTo>
                  <a:pt x="283817" y="7821"/>
                </a:lnTo>
                <a:cubicBezTo>
                  <a:pt x="283395" y="7402"/>
                  <a:pt x="283166" y="7172"/>
                  <a:pt x="283142" y="7172"/>
                </a:cubicBezTo>
                <a:cubicBezTo>
                  <a:pt x="279909" y="3698"/>
                  <a:pt x="275609" y="1403"/>
                  <a:pt x="270922" y="652"/>
                </a:cubicBezTo>
                <a:cubicBezTo>
                  <a:pt x="266236" y="-99"/>
                  <a:pt x="261433" y="738"/>
                  <a:pt x="257276" y="3029"/>
                </a:cubicBezTo>
                <a:lnTo>
                  <a:pt x="66069" y="117353"/>
                </a:lnTo>
                <a:cubicBezTo>
                  <a:pt x="59043" y="121398"/>
                  <a:pt x="52894" y="126807"/>
                  <a:pt x="47986" y="133261"/>
                </a:cubicBezTo>
                <a:cubicBezTo>
                  <a:pt x="43079" y="139715"/>
                  <a:pt x="39509" y="147085"/>
                  <a:pt x="37488" y="154936"/>
                </a:cubicBezTo>
                <a:lnTo>
                  <a:pt x="618" y="302129"/>
                </a:lnTo>
                <a:cubicBezTo>
                  <a:pt x="-410" y="306198"/>
                  <a:pt x="-151" y="310486"/>
                  <a:pt x="1359" y="314402"/>
                </a:cubicBezTo>
                <a:cubicBezTo>
                  <a:pt x="2869" y="318318"/>
                  <a:pt x="5556" y="321669"/>
                  <a:pt x="9050" y="323994"/>
                </a:cubicBezTo>
                <a:lnTo>
                  <a:pt x="124089" y="399734"/>
                </a:lnTo>
                <a:lnTo>
                  <a:pt x="124803" y="575364"/>
                </a:lnTo>
                <a:close/>
                <a:moveTo>
                  <a:pt x="349593" y="81912"/>
                </a:moveTo>
                <a:cubicBezTo>
                  <a:pt x="371030" y="81291"/>
                  <a:pt x="391907" y="74924"/>
                  <a:pt x="410043" y="63477"/>
                </a:cubicBezTo>
                <a:cubicBezTo>
                  <a:pt x="409198" y="77265"/>
                  <a:pt x="403866" y="90398"/>
                  <a:pt x="394862" y="100873"/>
                </a:cubicBezTo>
                <a:cubicBezTo>
                  <a:pt x="385857" y="111349"/>
                  <a:pt x="373673" y="118592"/>
                  <a:pt x="360168" y="121497"/>
                </a:cubicBezTo>
                <a:cubicBezTo>
                  <a:pt x="351497" y="122979"/>
                  <a:pt x="342609" y="122572"/>
                  <a:pt x="334108" y="120306"/>
                </a:cubicBezTo>
                <a:cubicBezTo>
                  <a:pt x="325608" y="118039"/>
                  <a:pt x="317697" y="113967"/>
                  <a:pt x="310914" y="108364"/>
                </a:cubicBezTo>
                <a:cubicBezTo>
                  <a:pt x="304132" y="102762"/>
                  <a:pt x="298638" y="95762"/>
                  <a:pt x="294807" y="87843"/>
                </a:cubicBezTo>
                <a:cubicBezTo>
                  <a:pt x="290976" y="79924"/>
                  <a:pt x="288898" y="71273"/>
                  <a:pt x="288715" y="62477"/>
                </a:cubicBezTo>
                <a:cubicBezTo>
                  <a:pt x="306848" y="74403"/>
                  <a:pt x="327905" y="81125"/>
                  <a:pt x="349593" y="81912"/>
                </a:cubicBezTo>
                <a:close/>
                <a:moveTo>
                  <a:pt x="291717" y="616093"/>
                </a:moveTo>
                <a:lnTo>
                  <a:pt x="124803" y="616093"/>
                </a:lnTo>
                <a:lnTo>
                  <a:pt x="124803" y="677543"/>
                </a:lnTo>
                <a:cubicBezTo>
                  <a:pt x="124803" y="682962"/>
                  <a:pt x="126956" y="688160"/>
                  <a:pt x="130789" y="691993"/>
                </a:cubicBezTo>
                <a:cubicBezTo>
                  <a:pt x="134621" y="695825"/>
                  <a:pt x="139818" y="697979"/>
                  <a:pt x="145238" y="697979"/>
                </a:cubicBezTo>
                <a:lnTo>
                  <a:pt x="371601" y="697979"/>
                </a:lnTo>
                <a:cubicBezTo>
                  <a:pt x="342581" y="673124"/>
                  <a:pt x="315845" y="645720"/>
                  <a:pt x="291717" y="616093"/>
                </a:cubicBezTo>
                <a:close/>
                <a:moveTo>
                  <a:pt x="612968" y="387445"/>
                </a:moveTo>
                <a:lnTo>
                  <a:pt x="619971" y="387445"/>
                </a:lnTo>
                <a:cubicBezTo>
                  <a:pt x="680705" y="387445"/>
                  <a:pt x="728865" y="439178"/>
                  <a:pt x="728865" y="505057"/>
                </a:cubicBezTo>
                <a:cubicBezTo>
                  <a:pt x="728865" y="579225"/>
                  <a:pt x="666701" y="632529"/>
                  <a:pt x="571669" y="713127"/>
                </a:cubicBezTo>
                <a:cubicBezTo>
                  <a:pt x="553377" y="728419"/>
                  <a:pt x="534513" y="744423"/>
                  <a:pt x="514506" y="762001"/>
                </a:cubicBezTo>
                <a:lnTo>
                  <a:pt x="512935" y="762001"/>
                </a:lnTo>
                <a:cubicBezTo>
                  <a:pt x="499764" y="750594"/>
                  <a:pt x="487136" y="739848"/>
                  <a:pt x="475011" y="729530"/>
                </a:cubicBezTo>
                <a:cubicBezTo>
                  <a:pt x="468453" y="723949"/>
                  <a:pt x="462043" y="718495"/>
                  <a:pt x="455772" y="713127"/>
                </a:cubicBezTo>
                <a:cubicBezTo>
                  <a:pt x="453953" y="711585"/>
                  <a:pt x="452145" y="710053"/>
                  <a:pt x="450350" y="708531"/>
                </a:cubicBezTo>
                <a:cubicBezTo>
                  <a:pt x="440998" y="700609"/>
                  <a:pt x="431965" y="692956"/>
                  <a:pt x="423333" y="685404"/>
                </a:cubicBezTo>
                <a:cubicBezTo>
                  <a:pt x="395848" y="662688"/>
                  <a:pt x="369967" y="638097"/>
                  <a:pt x="345878" y="611808"/>
                </a:cubicBezTo>
                <a:cubicBezTo>
                  <a:pt x="335645" y="600451"/>
                  <a:pt x="326506" y="588154"/>
                  <a:pt x="318583" y="575080"/>
                </a:cubicBezTo>
                <a:cubicBezTo>
                  <a:pt x="305477" y="554056"/>
                  <a:pt x="298407" y="529831"/>
                  <a:pt x="298148" y="505057"/>
                </a:cubicBezTo>
                <a:cubicBezTo>
                  <a:pt x="298148" y="438892"/>
                  <a:pt x="345878" y="387160"/>
                  <a:pt x="406756" y="387160"/>
                </a:cubicBezTo>
                <a:cubicBezTo>
                  <a:pt x="457487" y="387160"/>
                  <a:pt x="486783" y="422600"/>
                  <a:pt x="502502" y="452468"/>
                </a:cubicBezTo>
                <a:lnTo>
                  <a:pt x="513363" y="473047"/>
                </a:lnTo>
                <a:lnTo>
                  <a:pt x="524081" y="452468"/>
                </a:lnTo>
                <a:cubicBezTo>
                  <a:pt x="539086" y="424030"/>
                  <a:pt x="566524" y="390447"/>
                  <a:pt x="612968" y="387445"/>
                </a:cubicBezTo>
                <a:close/>
              </a:path>
            </a:pathLst>
          </a:custGeom>
          <a:solidFill>
            <a:srgbClr val="FFFFFF"/>
          </a:solidFill>
          <a:ln w="9525" cap="flat">
            <a:noFill/>
            <a:prstDash val="solid"/>
            <a:miter/>
          </a:ln>
        </p:spPr>
        <p:txBody>
          <a:bodyPr rtlCol="0" anchor="ctr"/>
          <a:lstStyle/>
          <a:p>
            <a:endParaRPr lang="en-US"/>
          </a:p>
        </p:txBody>
      </p:sp>
      <p:sp>
        <p:nvSpPr>
          <p:cNvPr id="37" name="Graphic 33">
            <a:extLst>
              <a:ext uri="{FF2B5EF4-FFF2-40B4-BE49-F238E27FC236}">
                <a16:creationId xmlns:a16="http://schemas.microsoft.com/office/drawing/2014/main" id="{3CBC565A-A332-4C35-9EA8-692B6728BB73}"/>
              </a:ext>
            </a:extLst>
          </p:cNvPr>
          <p:cNvSpPr/>
          <p:nvPr/>
        </p:nvSpPr>
        <p:spPr>
          <a:xfrm>
            <a:off x="7906953" y="4809913"/>
            <a:ext cx="419802" cy="338162"/>
          </a:xfrm>
          <a:custGeom>
            <a:avLst/>
            <a:gdLst>
              <a:gd name="connsiteX0" fmla="*/ 456428 w 762000"/>
              <a:gd name="connsiteY0" fmla="*/ 215354 h 613811"/>
              <a:gd name="connsiteX1" fmla="*/ 175508 w 762000"/>
              <a:gd name="connsiteY1" fmla="*/ 215354 h 613811"/>
              <a:gd name="connsiteX2" fmla="*/ 175508 w 762000"/>
              <a:gd name="connsiteY2" fmla="*/ 398457 h 613811"/>
              <a:gd name="connsiteX3" fmla="*/ 456428 w 762000"/>
              <a:gd name="connsiteY3" fmla="*/ 398457 h 613811"/>
              <a:gd name="connsiteX4" fmla="*/ 456428 w 762000"/>
              <a:gd name="connsiteY4" fmla="*/ 613812 h 613811"/>
              <a:gd name="connsiteX5" fmla="*/ 0 w 762000"/>
              <a:gd name="connsiteY5" fmla="*/ 594222 h 613811"/>
              <a:gd name="connsiteX6" fmla="*/ 0 w 762000"/>
              <a:gd name="connsiteY6" fmla="*/ 19323 h 613811"/>
              <a:gd name="connsiteX7" fmla="*/ 456428 w 762000"/>
              <a:gd name="connsiteY7" fmla="*/ 0 h 613811"/>
              <a:gd name="connsiteX8" fmla="*/ 456428 w 762000"/>
              <a:gd name="connsiteY8" fmla="*/ 215354 h 613811"/>
              <a:gd name="connsiteX9" fmla="*/ 504535 w 762000"/>
              <a:gd name="connsiteY9" fmla="*/ 140994 h 613811"/>
              <a:gd name="connsiteX10" fmla="*/ 762000 w 762000"/>
              <a:gd name="connsiteY10" fmla="*/ 306508 h 613811"/>
              <a:gd name="connsiteX11" fmla="*/ 504535 w 762000"/>
              <a:gd name="connsiteY11" fmla="*/ 472820 h 613811"/>
              <a:gd name="connsiteX12" fmla="*/ 504535 w 762000"/>
              <a:gd name="connsiteY12" fmla="*/ 366476 h 613811"/>
              <a:gd name="connsiteX13" fmla="*/ 456427 w 762000"/>
              <a:gd name="connsiteY13" fmla="*/ 366476 h 613811"/>
              <a:gd name="connsiteX14" fmla="*/ 207491 w 762000"/>
              <a:gd name="connsiteY14" fmla="*/ 366476 h 613811"/>
              <a:gd name="connsiteX15" fmla="*/ 207491 w 762000"/>
              <a:gd name="connsiteY15" fmla="*/ 247205 h 613811"/>
              <a:gd name="connsiteX16" fmla="*/ 456427 w 762000"/>
              <a:gd name="connsiteY16" fmla="*/ 247205 h 613811"/>
              <a:gd name="connsiteX17" fmla="*/ 504535 w 762000"/>
              <a:gd name="connsiteY17" fmla="*/ 247205 h 613811"/>
              <a:gd name="connsiteX18" fmla="*/ 504535 w 762000"/>
              <a:gd name="connsiteY18" fmla="*/ 140994 h 61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2000" h="613811">
                <a:moveTo>
                  <a:pt x="456428" y="215354"/>
                </a:moveTo>
                <a:lnTo>
                  <a:pt x="175508" y="215354"/>
                </a:lnTo>
                <a:lnTo>
                  <a:pt x="175508" y="398457"/>
                </a:lnTo>
                <a:lnTo>
                  <a:pt x="456428" y="398457"/>
                </a:lnTo>
                <a:lnTo>
                  <a:pt x="456428" y="613812"/>
                </a:lnTo>
                <a:lnTo>
                  <a:pt x="0" y="594222"/>
                </a:lnTo>
                <a:lnTo>
                  <a:pt x="0" y="19323"/>
                </a:lnTo>
                <a:lnTo>
                  <a:pt x="456428" y="0"/>
                </a:lnTo>
                <a:lnTo>
                  <a:pt x="456428" y="215354"/>
                </a:lnTo>
                <a:close/>
                <a:moveTo>
                  <a:pt x="504535" y="140994"/>
                </a:moveTo>
                <a:lnTo>
                  <a:pt x="762000" y="306508"/>
                </a:lnTo>
                <a:lnTo>
                  <a:pt x="504535" y="472820"/>
                </a:lnTo>
                <a:lnTo>
                  <a:pt x="504535" y="366476"/>
                </a:lnTo>
                <a:lnTo>
                  <a:pt x="456427" y="366476"/>
                </a:lnTo>
                <a:lnTo>
                  <a:pt x="207491" y="366476"/>
                </a:lnTo>
                <a:lnTo>
                  <a:pt x="207491" y="247205"/>
                </a:lnTo>
                <a:lnTo>
                  <a:pt x="456427" y="247205"/>
                </a:lnTo>
                <a:lnTo>
                  <a:pt x="504535" y="247205"/>
                </a:lnTo>
                <a:lnTo>
                  <a:pt x="504535" y="140994"/>
                </a:lnTo>
                <a:close/>
              </a:path>
            </a:pathLst>
          </a:custGeom>
          <a:solidFill>
            <a:srgbClr val="FFFFFF"/>
          </a:solidFill>
          <a:ln w="9525" cap="flat">
            <a:noFill/>
            <a:prstDash val="solid"/>
            <a:miter/>
          </a:ln>
        </p:spPr>
        <p:txBody>
          <a:bodyPr rtlCol="0" anchor="ctr"/>
          <a:lstStyle/>
          <a:p>
            <a:endParaRPr lang="en-US"/>
          </a:p>
        </p:txBody>
      </p:sp>
      <p:sp>
        <p:nvSpPr>
          <p:cNvPr id="126" name="Graphic 21">
            <a:extLst>
              <a:ext uri="{FF2B5EF4-FFF2-40B4-BE49-F238E27FC236}">
                <a16:creationId xmlns:a16="http://schemas.microsoft.com/office/drawing/2014/main" id="{2F225F9E-E0B3-4CC8-B7EE-075637B64019}"/>
              </a:ext>
            </a:extLst>
          </p:cNvPr>
          <p:cNvSpPr/>
          <p:nvPr/>
        </p:nvSpPr>
        <p:spPr>
          <a:xfrm>
            <a:off x="5669027" y="3655523"/>
            <a:ext cx="1234892" cy="1221298"/>
          </a:xfrm>
          <a:custGeom>
            <a:avLst/>
            <a:gdLst>
              <a:gd name="connsiteX0" fmla="*/ 421126 w 441860"/>
              <a:gd name="connsiteY0" fmla="*/ 209719 h 436995"/>
              <a:gd name="connsiteX1" fmla="*/ 405728 w 441860"/>
              <a:gd name="connsiteY1" fmla="*/ 195414 h 436995"/>
              <a:gd name="connsiteX2" fmla="*/ 399762 w 441860"/>
              <a:gd name="connsiteY2" fmla="*/ 175261 h 436995"/>
              <a:gd name="connsiteX3" fmla="*/ 410100 w 441860"/>
              <a:gd name="connsiteY3" fmla="*/ 148385 h 436995"/>
              <a:gd name="connsiteX4" fmla="*/ 420591 w 441860"/>
              <a:gd name="connsiteY4" fmla="*/ 127759 h 436995"/>
              <a:gd name="connsiteX5" fmla="*/ 417834 w 441860"/>
              <a:gd name="connsiteY5" fmla="*/ 104783 h 436995"/>
              <a:gd name="connsiteX6" fmla="*/ 402760 w 441860"/>
              <a:gd name="connsiteY6" fmla="*/ 87225 h 436995"/>
              <a:gd name="connsiteX7" fmla="*/ 380466 w 441860"/>
              <a:gd name="connsiteY7" fmla="*/ 81021 h 436995"/>
              <a:gd name="connsiteX8" fmla="*/ 371680 w 441860"/>
              <a:gd name="connsiteY8" fmla="*/ 82055 h 436995"/>
              <a:gd name="connsiteX9" fmla="*/ 354049 w 441860"/>
              <a:gd name="connsiteY9" fmla="*/ 81808 h 436995"/>
              <a:gd name="connsiteX10" fmla="*/ 338239 w 441860"/>
              <a:gd name="connsiteY10" fmla="*/ 73998 h 436995"/>
              <a:gd name="connsiteX11" fmla="*/ 327328 w 441860"/>
              <a:gd name="connsiteY11" fmla="*/ 60146 h 436995"/>
              <a:gd name="connsiteX12" fmla="*/ 323440 w 441860"/>
              <a:gd name="connsiteY12" fmla="*/ 42946 h 436995"/>
              <a:gd name="connsiteX13" fmla="*/ 323440 w 441860"/>
              <a:gd name="connsiteY13" fmla="*/ 41396 h 436995"/>
              <a:gd name="connsiteX14" fmla="*/ 316710 w 441860"/>
              <a:gd name="connsiteY14" fmla="*/ 17606 h 436995"/>
              <a:gd name="connsiteX15" fmla="*/ 297231 w 441860"/>
              <a:gd name="connsiteY15" fmla="*/ 2380 h 436995"/>
              <a:gd name="connsiteX16" fmla="*/ 272520 w 441860"/>
              <a:gd name="connsiteY16" fmla="*/ 1595 h 436995"/>
              <a:gd name="connsiteX17" fmla="*/ 252114 w 441860"/>
              <a:gd name="connsiteY17" fmla="*/ 15553 h 436995"/>
              <a:gd name="connsiteX18" fmla="*/ 238107 w 441860"/>
              <a:gd name="connsiteY18" fmla="*/ 26823 h 436995"/>
              <a:gd name="connsiteX19" fmla="*/ 220586 w 441860"/>
              <a:gd name="connsiteY19" fmla="*/ 30848 h 436995"/>
              <a:gd name="connsiteX20" fmla="*/ 203065 w 441860"/>
              <a:gd name="connsiteY20" fmla="*/ 26823 h 436995"/>
              <a:gd name="connsiteX21" fmla="*/ 189058 w 441860"/>
              <a:gd name="connsiteY21" fmla="*/ 15553 h 436995"/>
              <a:gd name="connsiteX22" fmla="*/ 169027 w 441860"/>
              <a:gd name="connsiteY22" fmla="*/ 1739 h 436995"/>
              <a:gd name="connsiteX23" fmla="*/ 144699 w 441860"/>
              <a:gd name="connsiteY23" fmla="*/ 2167 h 436995"/>
              <a:gd name="connsiteX24" fmla="*/ 125166 w 441860"/>
              <a:gd name="connsiteY24" fmla="*/ 16677 h 436995"/>
              <a:gd name="connsiteX25" fmla="*/ 117732 w 441860"/>
              <a:gd name="connsiteY25" fmla="*/ 39845 h 436995"/>
              <a:gd name="connsiteX26" fmla="*/ 117732 w 441860"/>
              <a:gd name="connsiteY26" fmla="*/ 41396 h 436995"/>
              <a:gd name="connsiteX27" fmla="*/ 115176 w 441860"/>
              <a:gd name="connsiteY27" fmla="*/ 57088 h 436995"/>
              <a:gd name="connsiteX28" fmla="*/ 106707 w 441860"/>
              <a:gd name="connsiteY28" fmla="*/ 70543 h 436995"/>
              <a:gd name="connsiteX29" fmla="*/ 93662 w 441860"/>
              <a:gd name="connsiteY29" fmla="*/ 79632 h 436995"/>
              <a:gd name="connsiteX30" fmla="*/ 78106 w 441860"/>
              <a:gd name="connsiteY30" fmla="*/ 82916 h 436995"/>
              <a:gd name="connsiteX31" fmla="*/ 69491 w 441860"/>
              <a:gd name="connsiteY31" fmla="*/ 82916 h 436995"/>
              <a:gd name="connsiteX32" fmla="*/ 51966 w 441860"/>
              <a:gd name="connsiteY32" fmla="*/ 83293 h 436995"/>
              <a:gd name="connsiteX33" fmla="*/ 36286 w 441860"/>
              <a:gd name="connsiteY33" fmla="*/ 91133 h 436995"/>
              <a:gd name="connsiteX34" fmla="*/ 25469 w 441860"/>
              <a:gd name="connsiteY34" fmla="*/ 104928 h 436995"/>
              <a:gd name="connsiteX35" fmla="*/ 21596 w 441860"/>
              <a:gd name="connsiteY35" fmla="*/ 122025 h 436995"/>
              <a:gd name="connsiteX36" fmla="*/ 32106 w 441860"/>
              <a:gd name="connsiteY36" fmla="*/ 148385 h 436995"/>
              <a:gd name="connsiteX37" fmla="*/ 42443 w 441860"/>
              <a:gd name="connsiteY37" fmla="*/ 175261 h 436995"/>
              <a:gd name="connsiteX38" fmla="*/ 36478 w 441860"/>
              <a:gd name="connsiteY38" fmla="*/ 195414 h 436995"/>
              <a:gd name="connsiteX39" fmla="*/ 21079 w 441860"/>
              <a:gd name="connsiteY39" fmla="*/ 209719 h 436995"/>
              <a:gd name="connsiteX40" fmla="*/ 4024 w 441860"/>
              <a:gd name="connsiteY40" fmla="*/ 227464 h 436995"/>
              <a:gd name="connsiteX41" fmla="*/ 599 w 441860"/>
              <a:gd name="connsiteY41" fmla="*/ 251837 h 436995"/>
              <a:gd name="connsiteX42" fmla="*/ 12103 w 441860"/>
              <a:gd name="connsiteY42" fmla="*/ 273596 h 436995"/>
              <a:gd name="connsiteX43" fmla="*/ 34173 w 441860"/>
              <a:gd name="connsiteY43" fmla="*/ 284490 h 436995"/>
              <a:gd name="connsiteX44" fmla="*/ 58780 w 441860"/>
              <a:gd name="connsiteY44" fmla="*/ 297888 h 436995"/>
              <a:gd name="connsiteX45" fmla="*/ 68630 w 441860"/>
              <a:gd name="connsiteY45" fmla="*/ 324116 h 436995"/>
              <a:gd name="connsiteX46" fmla="*/ 65529 w 441860"/>
              <a:gd name="connsiteY46" fmla="*/ 339105 h 436995"/>
              <a:gd name="connsiteX47" fmla="*/ 62825 w 441860"/>
              <a:gd name="connsiteY47" fmla="*/ 358213 h 436995"/>
              <a:gd name="connsiteX48" fmla="*/ 69389 w 441860"/>
              <a:gd name="connsiteY48" fmla="*/ 376362 h 436995"/>
              <a:gd name="connsiteX49" fmla="*/ 83692 w 441860"/>
              <a:gd name="connsiteY49" fmla="*/ 389319 h 436995"/>
              <a:gd name="connsiteX50" fmla="*/ 102398 w 441860"/>
              <a:gd name="connsiteY50" fmla="*/ 394064 h 436995"/>
              <a:gd name="connsiteX51" fmla="*/ 123761 w 441860"/>
              <a:gd name="connsiteY51" fmla="*/ 387862 h 436995"/>
              <a:gd name="connsiteX52" fmla="*/ 144780 w 441860"/>
              <a:gd name="connsiteY52" fmla="*/ 381659 h 436995"/>
              <a:gd name="connsiteX53" fmla="*/ 168428 w 441860"/>
              <a:gd name="connsiteY53" fmla="*/ 389326 h 436995"/>
              <a:gd name="connsiteX54" fmla="*/ 182855 w 441860"/>
              <a:gd name="connsiteY54" fmla="*/ 409570 h 436995"/>
              <a:gd name="connsiteX55" fmla="*/ 197468 w 441860"/>
              <a:gd name="connsiteY55" fmla="*/ 429425 h 436995"/>
              <a:gd name="connsiteX56" fmla="*/ 220930 w 441860"/>
              <a:gd name="connsiteY56" fmla="*/ 436996 h 436995"/>
              <a:gd name="connsiteX57" fmla="*/ 244393 w 441860"/>
              <a:gd name="connsiteY57" fmla="*/ 429425 h 436995"/>
              <a:gd name="connsiteX58" fmla="*/ 259005 w 441860"/>
              <a:gd name="connsiteY58" fmla="*/ 409570 h 436995"/>
              <a:gd name="connsiteX59" fmla="*/ 273458 w 441860"/>
              <a:gd name="connsiteY59" fmla="*/ 389359 h 436995"/>
              <a:gd name="connsiteX60" fmla="*/ 297081 w 441860"/>
              <a:gd name="connsiteY60" fmla="*/ 381659 h 436995"/>
              <a:gd name="connsiteX61" fmla="*/ 318099 w 441860"/>
              <a:gd name="connsiteY61" fmla="*/ 387862 h 436995"/>
              <a:gd name="connsiteX62" fmla="*/ 338119 w 441860"/>
              <a:gd name="connsiteY62" fmla="*/ 393926 h 436995"/>
              <a:gd name="connsiteX63" fmla="*/ 358461 w 441860"/>
              <a:gd name="connsiteY63" fmla="*/ 389047 h 436995"/>
              <a:gd name="connsiteX64" fmla="*/ 373552 w 441860"/>
              <a:gd name="connsiteY64" fmla="*/ 374563 h 436995"/>
              <a:gd name="connsiteX65" fmla="*/ 379261 w 441860"/>
              <a:gd name="connsiteY65" fmla="*/ 354438 h 436995"/>
              <a:gd name="connsiteX66" fmla="*/ 376332 w 441860"/>
              <a:gd name="connsiteY66" fmla="*/ 339105 h 436995"/>
              <a:gd name="connsiteX67" fmla="*/ 373231 w 441860"/>
              <a:gd name="connsiteY67" fmla="*/ 324116 h 436995"/>
              <a:gd name="connsiteX68" fmla="*/ 383081 w 441860"/>
              <a:gd name="connsiteY68" fmla="*/ 297888 h 436995"/>
              <a:gd name="connsiteX69" fmla="*/ 407688 w 441860"/>
              <a:gd name="connsiteY69" fmla="*/ 284490 h 436995"/>
              <a:gd name="connsiteX70" fmla="*/ 429758 w 441860"/>
              <a:gd name="connsiteY70" fmla="*/ 273596 h 436995"/>
              <a:gd name="connsiteX71" fmla="*/ 441261 w 441860"/>
              <a:gd name="connsiteY71" fmla="*/ 251837 h 436995"/>
              <a:gd name="connsiteX72" fmla="*/ 437837 w 441860"/>
              <a:gd name="connsiteY72" fmla="*/ 227464 h 436995"/>
              <a:gd name="connsiteX73" fmla="*/ 420781 w 441860"/>
              <a:gd name="connsiteY73" fmla="*/ 209719 h 436995"/>
              <a:gd name="connsiteX74" fmla="*/ 421126 w 441860"/>
              <a:gd name="connsiteY74" fmla="*/ 209719 h 436995"/>
              <a:gd name="connsiteX75" fmla="*/ 202668 w 441860"/>
              <a:gd name="connsiteY75" fmla="*/ 315502 h 436995"/>
              <a:gd name="connsiteX76" fmla="*/ 106361 w 441860"/>
              <a:gd name="connsiteY76" fmla="*/ 242625 h 436995"/>
              <a:gd name="connsiteX77" fmla="*/ 127552 w 441860"/>
              <a:gd name="connsiteY77" fmla="*/ 214198 h 436995"/>
              <a:gd name="connsiteX78" fmla="*/ 197500 w 441860"/>
              <a:gd name="connsiteY78" fmla="*/ 265884 h 436995"/>
              <a:gd name="connsiteX79" fmla="*/ 326886 w 441860"/>
              <a:gd name="connsiteY79" fmla="*/ 116340 h 436995"/>
              <a:gd name="connsiteX80" fmla="*/ 353590 w 441860"/>
              <a:gd name="connsiteY80" fmla="*/ 139598 h 436995"/>
              <a:gd name="connsiteX81" fmla="*/ 202668 w 441860"/>
              <a:gd name="connsiteY81" fmla="*/ 315502 h 43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41860" h="436995">
                <a:moveTo>
                  <a:pt x="421126" y="209719"/>
                </a:moveTo>
                <a:cubicBezTo>
                  <a:pt x="414805" y="206416"/>
                  <a:pt x="409486" y="201476"/>
                  <a:pt x="405728" y="195414"/>
                </a:cubicBezTo>
                <a:cubicBezTo>
                  <a:pt x="401970" y="189353"/>
                  <a:pt x="399909" y="182392"/>
                  <a:pt x="399762" y="175261"/>
                </a:cubicBezTo>
                <a:cubicBezTo>
                  <a:pt x="399798" y="165339"/>
                  <a:pt x="403477" y="155774"/>
                  <a:pt x="410100" y="148385"/>
                </a:cubicBezTo>
                <a:cubicBezTo>
                  <a:pt x="415563" y="142701"/>
                  <a:pt x="419214" y="135522"/>
                  <a:pt x="420591" y="127759"/>
                </a:cubicBezTo>
                <a:cubicBezTo>
                  <a:pt x="421968" y="119997"/>
                  <a:pt x="421008" y="112000"/>
                  <a:pt x="417834" y="104783"/>
                </a:cubicBezTo>
                <a:cubicBezTo>
                  <a:pt x="414659" y="97567"/>
                  <a:pt x="409413" y="91456"/>
                  <a:pt x="402760" y="87225"/>
                </a:cubicBezTo>
                <a:cubicBezTo>
                  <a:pt x="396108" y="82995"/>
                  <a:pt x="388348" y="80836"/>
                  <a:pt x="380466" y="81021"/>
                </a:cubicBezTo>
                <a:cubicBezTo>
                  <a:pt x="377508" y="81036"/>
                  <a:pt x="374561" y="81382"/>
                  <a:pt x="371680" y="82055"/>
                </a:cubicBezTo>
                <a:cubicBezTo>
                  <a:pt x="365858" y="83286"/>
                  <a:pt x="359834" y="83202"/>
                  <a:pt x="354049" y="81808"/>
                </a:cubicBezTo>
                <a:cubicBezTo>
                  <a:pt x="348263" y="80414"/>
                  <a:pt x="342862" y="77746"/>
                  <a:pt x="338239" y="73998"/>
                </a:cubicBezTo>
                <a:cubicBezTo>
                  <a:pt x="333616" y="70250"/>
                  <a:pt x="329889" y="65518"/>
                  <a:pt x="327328" y="60146"/>
                </a:cubicBezTo>
                <a:cubicBezTo>
                  <a:pt x="324768" y="54774"/>
                  <a:pt x="323440" y="48897"/>
                  <a:pt x="323440" y="42946"/>
                </a:cubicBezTo>
                <a:lnTo>
                  <a:pt x="323440" y="41396"/>
                </a:lnTo>
                <a:cubicBezTo>
                  <a:pt x="323780" y="32952"/>
                  <a:pt x="321422" y="24620"/>
                  <a:pt x="316710" y="17606"/>
                </a:cubicBezTo>
                <a:cubicBezTo>
                  <a:pt x="311998" y="10591"/>
                  <a:pt x="305176" y="5259"/>
                  <a:pt x="297231" y="2380"/>
                </a:cubicBezTo>
                <a:cubicBezTo>
                  <a:pt x="289287" y="-498"/>
                  <a:pt x="280632" y="-773"/>
                  <a:pt x="272520" y="1595"/>
                </a:cubicBezTo>
                <a:cubicBezTo>
                  <a:pt x="264409" y="3963"/>
                  <a:pt x="257262" y="8852"/>
                  <a:pt x="252114" y="15553"/>
                </a:cubicBezTo>
                <a:cubicBezTo>
                  <a:pt x="248357" y="20320"/>
                  <a:pt x="243568" y="24173"/>
                  <a:pt x="238107" y="26823"/>
                </a:cubicBezTo>
                <a:cubicBezTo>
                  <a:pt x="232646" y="29472"/>
                  <a:pt x="226655" y="30848"/>
                  <a:pt x="220586" y="30848"/>
                </a:cubicBezTo>
                <a:cubicBezTo>
                  <a:pt x="214516" y="30848"/>
                  <a:pt x="208526" y="29472"/>
                  <a:pt x="203065" y="26823"/>
                </a:cubicBezTo>
                <a:cubicBezTo>
                  <a:pt x="197603" y="24173"/>
                  <a:pt x="192815" y="20320"/>
                  <a:pt x="189058" y="15553"/>
                </a:cubicBezTo>
                <a:cubicBezTo>
                  <a:pt x="183986" y="8970"/>
                  <a:pt x="176982" y="4140"/>
                  <a:pt x="169027" y="1739"/>
                </a:cubicBezTo>
                <a:cubicBezTo>
                  <a:pt x="161072" y="-662"/>
                  <a:pt x="152565" y="-512"/>
                  <a:pt x="144699" y="2167"/>
                </a:cubicBezTo>
                <a:cubicBezTo>
                  <a:pt x="136833" y="4846"/>
                  <a:pt x="130003" y="9920"/>
                  <a:pt x="125166" y="16677"/>
                </a:cubicBezTo>
                <a:cubicBezTo>
                  <a:pt x="120330" y="23434"/>
                  <a:pt x="117730" y="31536"/>
                  <a:pt x="117732" y="39845"/>
                </a:cubicBezTo>
                <a:lnTo>
                  <a:pt x="117732" y="41396"/>
                </a:lnTo>
                <a:cubicBezTo>
                  <a:pt x="117939" y="46745"/>
                  <a:pt x="117070" y="52081"/>
                  <a:pt x="115176" y="57088"/>
                </a:cubicBezTo>
                <a:cubicBezTo>
                  <a:pt x="113283" y="62095"/>
                  <a:pt x="110403" y="66671"/>
                  <a:pt x="106707" y="70543"/>
                </a:cubicBezTo>
                <a:cubicBezTo>
                  <a:pt x="103011" y="74416"/>
                  <a:pt x="98575" y="77506"/>
                  <a:pt x="93662" y="79632"/>
                </a:cubicBezTo>
                <a:cubicBezTo>
                  <a:pt x="88749" y="81757"/>
                  <a:pt x="83459" y="82874"/>
                  <a:pt x="78106" y="82916"/>
                </a:cubicBezTo>
                <a:cubicBezTo>
                  <a:pt x="75240" y="83171"/>
                  <a:pt x="72357" y="83171"/>
                  <a:pt x="69491" y="82916"/>
                </a:cubicBezTo>
                <a:cubicBezTo>
                  <a:pt x="63694" y="81744"/>
                  <a:pt x="57708" y="81872"/>
                  <a:pt x="51966" y="83293"/>
                </a:cubicBezTo>
                <a:cubicBezTo>
                  <a:pt x="46223" y="84714"/>
                  <a:pt x="40868" y="87392"/>
                  <a:pt x="36286" y="91133"/>
                </a:cubicBezTo>
                <a:cubicBezTo>
                  <a:pt x="31704" y="94875"/>
                  <a:pt x="28010" y="99586"/>
                  <a:pt x="25469" y="104928"/>
                </a:cubicBezTo>
                <a:cubicBezTo>
                  <a:pt x="22929" y="110270"/>
                  <a:pt x="21606" y="116110"/>
                  <a:pt x="21596" y="122025"/>
                </a:cubicBezTo>
                <a:cubicBezTo>
                  <a:pt x="21675" y="131818"/>
                  <a:pt x="25426" y="141224"/>
                  <a:pt x="32106" y="148385"/>
                </a:cubicBezTo>
                <a:cubicBezTo>
                  <a:pt x="38728" y="155774"/>
                  <a:pt x="42407" y="165339"/>
                  <a:pt x="42443" y="175261"/>
                </a:cubicBezTo>
                <a:cubicBezTo>
                  <a:pt x="42296" y="182392"/>
                  <a:pt x="40236" y="189353"/>
                  <a:pt x="36478" y="195414"/>
                </a:cubicBezTo>
                <a:cubicBezTo>
                  <a:pt x="32719" y="201476"/>
                  <a:pt x="27401" y="206416"/>
                  <a:pt x="21079" y="209719"/>
                </a:cubicBezTo>
                <a:cubicBezTo>
                  <a:pt x="13669" y="213693"/>
                  <a:pt x="7701" y="219902"/>
                  <a:pt x="4024" y="227464"/>
                </a:cubicBezTo>
                <a:cubicBezTo>
                  <a:pt x="347" y="235026"/>
                  <a:pt x="-851" y="243555"/>
                  <a:pt x="599" y="251837"/>
                </a:cubicBezTo>
                <a:cubicBezTo>
                  <a:pt x="2050" y="260120"/>
                  <a:pt x="6075" y="267734"/>
                  <a:pt x="12103" y="273596"/>
                </a:cubicBezTo>
                <a:cubicBezTo>
                  <a:pt x="18131" y="279459"/>
                  <a:pt x="25853" y="283271"/>
                  <a:pt x="34173" y="284490"/>
                </a:cubicBezTo>
                <a:cubicBezTo>
                  <a:pt x="43718" y="285856"/>
                  <a:pt x="52453" y="290612"/>
                  <a:pt x="58780" y="297888"/>
                </a:cubicBezTo>
                <a:cubicBezTo>
                  <a:pt x="65106" y="305164"/>
                  <a:pt x="68603" y="314474"/>
                  <a:pt x="68630" y="324116"/>
                </a:cubicBezTo>
                <a:cubicBezTo>
                  <a:pt x="68598" y="329269"/>
                  <a:pt x="67544" y="334363"/>
                  <a:pt x="65529" y="339105"/>
                </a:cubicBezTo>
                <a:cubicBezTo>
                  <a:pt x="63080" y="345158"/>
                  <a:pt x="62152" y="351718"/>
                  <a:pt x="62825" y="358213"/>
                </a:cubicBezTo>
                <a:cubicBezTo>
                  <a:pt x="63498" y="364708"/>
                  <a:pt x="65752" y="370939"/>
                  <a:pt x="69389" y="376362"/>
                </a:cubicBezTo>
                <a:cubicBezTo>
                  <a:pt x="73027" y="381784"/>
                  <a:pt x="77938" y="386233"/>
                  <a:pt x="83692" y="389319"/>
                </a:cubicBezTo>
                <a:cubicBezTo>
                  <a:pt x="89446" y="392404"/>
                  <a:pt x="95868" y="394034"/>
                  <a:pt x="102398" y="394064"/>
                </a:cubicBezTo>
                <a:cubicBezTo>
                  <a:pt x="109976" y="394159"/>
                  <a:pt x="117412" y="392000"/>
                  <a:pt x="123761" y="387862"/>
                </a:cubicBezTo>
                <a:cubicBezTo>
                  <a:pt x="130021" y="383806"/>
                  <a:pt x="137322" y="381652"/>
                  <a:pt x="144780" y="381659"/>
                </a:cubicBezTo>
                <a:cubicBezTo>
                  <a:pt x="153281" y="381612"/>
                  <a:pt x="161572" y="384300"/>
                  <a:pt x="168428" y="389326"/>
                </a:cubicBezTo>
                <a:cubicBezTo>
                  <a:pt x="175284" y="394351"/>
                  <a:pt x="180342" y="401449"/>
                  <a:pt x="182855" y="409570"/>
                </a:cubicBezTo>
                <a:cubicBezTo>
                  <a:pt x="185523" y="417557"/>
                  <a:pt x="190635" y="424503"/>
                  <a:pt x="197468" y="429425"/>
                </a:cubicBezTo>
                <a:cubicBezTo>
                  <a:pt x="204301" y="434348"/>
                  <a:pt x="212509" y="436996"/>
                  <a:pt x="220930" y="436996"/>
                </a:cubicBezTo>
                <a:cubicBezTo>
                  <a:pt x="229352" y="436996"/>
                  <a:pt x="237560" y="434348"/>
                  <a:pt x="244393" y="429425"/>
                </a:cubicBezTo>
                <a:cubicBezTo>
                  <a:pt x="251225" y="424503"/>
                  <a:pt x="256338" y="417557"/>
                  <a:pt x="259005" y="409570"/>
                </a:cubicBezTo>
                <a:cubicBezTo>
                  <a:pt x="261543" y="401463"/>
                  <a:pt x="266607" y="394381"/>
                  <a:pt x="273458" y="389359"/>
                </a:cubicBezTo>
                <a:cubicBezTo>
                  <a:pt x="280309" y="384338"/>
                  <a:pt x="288586" y="381640"/>
                  <a:pt x="297081" y="381659"/>
                </a:cubicBezTo>
                <a:cubicBezTo>
                  <a:pt x="304539" y="381652"/>
                  <a:pt x="311840" y="383806"/>
                  <a:pt x="318099" y="387862"/>
                </a:cubicBezTo>
                <a:cubicBezTo>
                  <a:pt x="324116" y="391625"/>
                  <a:pt x="331026" y="393718"/>
                  <a:pt x="338119" y="393926"/>
                </a:cubicBezTo>
                <a:cubicBezTo>
                  <a:pt x="345213" y="394134"/>
                  <a:pt x="352234" y="392451"/>
                  <a:pt x="358461" y="389047"/>
                </a:cubicBezTo>
                <a:cubicBezTo>
                  <a:pt x="364688" y="385644"/>
                  <a:pt x="369897" y="380645"/>
                  <a:pt x="373552" y="374563"/>
                </a:cubicBezTo>
                <a:cubicBezTo>
                  <a:pt x="377208" y="368480"/>
                  <a:pt x="379178" y="361534"/>
                  <a:pt x="379261" y="354438"/>
                </a:cubicBezTo>
                <a:cubicBezTo>
                  <a:pt x="379258" y="349188"/>
                  <a:pt x="378265" y="343986"/>
                  <a:pt x="376332" y="339105"/>
                </a:cubicBezTo>
                <a:cubicBezTo>
                  <a:pt x="374317" y="334363"/>
                  <a:pt x="373262" y="329269"/>
                  <a:pt x="373231" y="324116"/>
                </a:cubicBezTo>
                <a:cubicBezTo>
                  <a:pt x="373257" y="314474"/>
                  <a:pt x="376754" y="305164"/>
                  <a:pt x="383081" y="297888"/>
                </a:cubicBezTo>
                <a:cubicBezTo>
                  <a:pt x="389408" y="290612"/>
                  <a:pt x="398143" y="285856"/>
                  <a:pt x="407688" y="284490"/>
                </a:cubicBezTo>
                <a:cubicBezTo>
                  <a:pt x="416007" y="283271"/>
                  <a:pt x="423730" y="279459"/>
                  <a:pt x="429758" y="273596"/>
                </a:cubicBezTo>
                <a:cubicBezTo>
                  <a:pt x="435786" y="267734"/>
                  <a:pt x="439811" y="260120"/>
                  <a:pt x="441261" y="251837"/>
                </a:cubicBezTo>
                <a:cubicBezTo>
                  <a:pt x="442712" y="243555"/>
                  <a:pt x="441513" y="235026"/>
                  <a:pt x="437837" y="227464"/>
                </a:cubicBezTo>
                <a:cubicBezTo>
                  <a:pt x="434160" y="219902"/>
                  <a:pt x="428191" y="213693"/>
                  <a:pt x="420781" y="209719"/>
                </a:cubicBezTo>
                <a:lnTo>
                  <a:pt x="421126" y="209719"/>
                </a:lnTo>
                <a:close/>
                <a:moveTo>
                  <a:pt x="202668" y="315502"/>
                </a:moveTo>
                <a:lnTo>
                  <a:pt x="106361" y="242625"/>
                </a:lnTo>
                <a:lnTo>
                  <a:pt x="127552" y="214198"/>
                </a:lnTo>
                <a:lnTo>
                  <a:pt x="197500" y="265884"/>
                </a:lnTo>
                <a:lnTo>
                  <a:pt x="326886" y="116340"/>
                </a:lnTo>
                <a:lnTo>
                  <a:pt x="353590" y="139598"/>
                </a:lnTo>
                <a:lnTo>
                  <a:pt x="202668" y="315502"/>
                </a:lnTo>
                <a:close/>
              </a:path>
            </a:pathLst>
          </a:custGeom>
          <a:solidFill>
            <a:schemeClr val="tx2"/>
          </a:solidFill>
          <a:ln w="5429" cap="flat">
            <a:noFill/>
            <a:prstDash val="solid"/>
            <a:miter/>
          </a:ln>
        </p:spPr>
        <p:txBody>
          <a:bodyPr rtlCol="0" anchor="ctr"/>
          <a:lstStyle/>
          <a:p>
            <a:endParaRPr lang="en-US"/>
          </a:p>
        </p:txBody>
      </p:sp>
    </p:spTree>
    <p:extLst>
      <p:ext uri="{BB962C8B-B14F-4D97-AF65-F5344CB8AC3E}">
        <p14:creationId xmlns:p14="http://schemas.microsoft.com/office/powerpoint/2010/main" val="424673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4" name="Group 463">
            <a:extLst>
              <a:ext uri="{FF2B5EF4-FFF2-40B4-BE49-F238E27FC236}">
                <a16:creationId xmlns:a16="http://schemas.microsoft.com/office/drawing/2014/main" id="{6D2495FB-06C6-4AE9-9419-D6C62037B75C}"/>
              </a:ext>
            </a:extLst>
          </p:cNvPr>
          <p:cNvGrpSpPr/>
          <p:nvPr/>
        </p:nvGrpSpPr>
        <p:grpSpPr>
          <a:xfrm>
            <a:off x="2489742" y="413075"/>
            <a:ext cx="7212516" cy="984885"/>
            <a:chOff x="2533650" y="725307"/>
            <a:chExt cx="7212516" cy="984885"/>
          </a:xfrm>
        </p:grpSpPr>
        <p:sp>
          <p:nvSpPr>
            <p:cNvPr id="3" name="TextBox 2">
              <a:extLst>
                <a:ext uri="{FF2B5EF4-FFF2-40B4-BE49-F238E27FC236}">
                  <a16:creationId xmlns:a16="http://schemas.microsoft.com/office/drawing/2014/main" id="{B750785A-78FE-4DBA-A0F7-C55FCA073F5E}"/>
                </a:ext>
              </a:extLst>
            </p:cNvPr>
            <p:cNvSpPr txBox="1"/>
            <p:nvPr/>
          </p:nvSpPr>
          <p:spPr>
            <a:xfrm>
              <a:off x="2533650" y="725307"/>
              <a:ext cx="721251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Business Process Reengineering Model</a:t>
              </a:r>
            </a:p>
          </p:txBody>
        </p:sp>
        <p:sp>
          <p:nvSpPr>
            <p:cNvPr id="4" name="TextBox 3">
              <a:extLst>
                <a:ext uri="{FF2B5EF4-FFF2-40B4-BE49-F238E27FC236}">
                  <a16:creationId xmlns:a16="http://schemas.microsoft.com/office/drawing/2014/main" id="{A5650ECF-000E-46B9-96C8-56D25D6ED118}"/>
                </a:ext>
              </a:extLst>
            </p:cNvPr>
            <p:cNvSpPr txBox="1"/>
            <p:nvPr/>
          </p:nvSpPr>
          <p:spPr>
            <a:xfrm>
              <a:off x="2661307" y="1248527"/>
              <a:ext cx="6954053"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grpSp>
        <p:nvGrpSpPr>
          <p:cNvPr id="463" name="Group 462">
            <a:extLst>
              <a:ext uri="{FF2B5EF4-FFF2-40B4-BE49-F238E27FC236}">
                <a16:creationId xmlns:a16="http://schemas.microsoft.com/office/drawing/2014/main" id="{7430044F-F84E-43CA-9DED-240E26F6226D}"/>
              </a:ext>
            </a:extLst>
          </p:cNvPr>
          <p:cNvGrpSpPr/>
          <p:nvPr/>
        </p:nvGrpSpPr>
        <p:grpSpPr>
          <a:xfrm>
            <a:off x="1771809" y="2364348"/>
            <a:ext cx="8648382" cy="3821233"/>
            <a:chOff x="2480535" y="3157464"/>
            <a:chExt cx="7358125" cy="3251141"/>
          </a:xfrm>
        </p:grpSpPr>
        <p:sp>
          <p:nvSpPr>
            <p:cNvPr id="460" name="Freeform: Shape 459">
              <a:extLst>
                <a:ext uri="{FF2B5EF4-FFF2-40B4-BE49-F238E27FC236}">
                  <a16:creationId xmlns:a16="http://schemas.microsoft.com/office/drawing/2014/main" id="{8408CD07-9E28-463A-B77A-B04CBEE00D36}"/>
                </a:ext>
              </a:extLst>
            </p:cNvPr>
            <p:cNvSpPr/>
            <p:nvPr/>
          </p:nvSpPr>
          <p:spPr>
            <a:xfrm>
              <a:off x="3778450" y="3157464"/>
              <a:ext cx="4766056" cy="3251141"/>
            </a:xfrm>
            <a:custGeom>
              <a:avLst/>
              <a:gdLst>
                <a:gd name="connsiteX0" fmla="*/ 1877070 w 4766056"/>
                <a:gd name="connsiteY0" fmla="*/ 0 h 3251141"/>
                <a:gd name="connsiteX1" fmla="*/ 2889033 w 4766056"/>
                <a:gd name="connsiteY1" fmla="*/ 0 h 3251141"/>
                <a:gd name="connsiteX2" fmla="*/ 4766056 w 4766056"/>
                <a:gd name="connsiteY2" fmla="*/ 3251141 h 3251141"/>
                <a:gd name="connsiteX3" fmla="*/ 0 w 4766056"/>
                <a:gd name="connsiteY3" fmla="*/ 3251141 h 3251141"/>
                <a:gd name="connsiteX4" fmla="*/ 1877070 w 4766056"/>
                <a:gd name="connsiteY4" fmla="*/ 0 h 325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6056" h="3251141">
                  <a:moveTo>
                    <a:pt x="1877070" y="0"/>
                  </a:moveTo>
                  <a:lnTo>
                    <a:pt x="2889033" y="0"/>
                  </a:lnTo>
                  <a:lnTo>
                    <a:pt x="4766056" y="3251141"/>
                  </a:lnTo>
                  <a:lnTo>
                    <a:pt x="0" y="3251141"/>
                  </a:lnTo>
                  <a:lnTo>
                    <a:pt x="1877070" y="0"/>
                  </a:lnTo>
                  <a:close/>
                </a:path>
              </a:pathLst>
            </a:custGeom>
            <a:solidFill>
              <a:schemeClr val="bg1"/>
            </a:solidFill>
            <a:ln w="5895" cap="flat">
              <a:noFill/>
              <a:prstDash val="solid"/>
              <a:miter/>
            </a:ln>
            <a:effectLst>
              <a:outerShdw blurRad="190500" dist="190500" dir="5400000" sx="102000" sy="102000" algn="ctr" rotWithShape="0">
                <a:prstClr val="black">
                  <a:alpha val="13000"/>
                </a:prstClr>
              </a:outerShdw>
            </a:effectLst>
          </p:spPr>
          <p:txBody>
            <a:bodyPr rtlCol="0" anchor="ctr"/>
            <a:lstStyle/>
            <a:p>
              <a:endParaRPr lang="en-US" dirty="0"/>
            </a:p>
          </p:txBody>
        </p:sp>
        <p:sp>
          <p:nvSpPr>
            <p:cNvPr id="438" name="Freeform: Shape 437">
              <a:extLst>
                <a:ext uri="{FF2B5EF4-FFF2-40B4-BE49-F238E27FC236}">
                  <a16:creationId xmlns:a16="http://schemas.microsoft.com/office/drawing/2014/main" id="{725936F4-0EFC-4DD8-9FA9-BA6BB90A5556}"/>
                </a:ext>
              </a:extLst>
            </p:cNvPr>
            <p:cNvSpPr/>
            <p:nvPr/>
          </p:nvSpPr>
          <p:spPr>
            <a:xfrm>
              <a:off x="6861829" y="3248098"/>
              <a:ext cx="2976831" cy="701679"/>
            </a:xfrm>
            <a:custGeom>
              <a:avLst/>
              <a:gdLst>
                <a:gd name="connsiteX0" fmla="*/ 0 w 2976831"/>
                <a:gd name="connsiteY0" fmla="*/ 0 h 701679"/>
                <a:gd name="connsiteX1" fmla="*/ 405146 w 2976831"/>
                <a:gd name="connsiteY1" fmla="*/ 701680 h 701679"/>
                <a:gd name="connsiteX2" fmla="*/ 2976832 w 2976831"/>
                <a:gd name="connsiteY2" fmla="*/ 701680 h 701679"/>
                <a:gd name="connsiteX3" fmla="*/ 2976832 w 2976831"/>
                <a:gd name="connsiteY3" fmla="*/ 0 h 701679"/>
              </a:gdLst>
              <a:ahLst/>
              <a:cxnLst>
                <a:cxn ang="0">
                  <a:pos x="connsiteX0" y="connsiteY0"/>
                </a:cxn>
                <a:cxn ang="0">
                  <a:pos x="connsiteX1" y="connsiteY1"/>
                </a:cxn>
                <a:cxn ang="0">
                  <a:pos x="connsiteX2" y="connsiteY2"/>
                </a:cxn>
                <a:cxn ang="0">
                  <a:pos x="connsiteX3" y="connsiteY3"/>
                </a:cxn>
              </a:cxnLst>
              <a:rect l="l" t="t" r="r" b="b"/>
              <a:pathLst>
                <a:path w="2976831" h="701679">
                  <a:moveTo>
                    <a:pt x="0" y="0"/>
                  </a:moveTo>
                  <a:lnTo>
                    <a:pt x="405146" y="701680"/>
                  </a:lnTo>
                  <a:lnTo>
                    <a:pt x="2976832" y="701680"/>
                  </a:lnTo>
                  <a:lnTo>
                    <a:pt x="2976832" y="0"/>
                  </a:lnTo>
                  <a:close/>
                </a:path>
              </a:pathLst>
            </a:custGeom>
            <a:solidFill>
              <a:schemeClr val="bg1"/>
            </a:solidFill>
            <a:ln w="5895" cap="flat">
              <a:noFill/>
              <a:prstDash val="solid"/>
              <a:miter/>
            </a:ln>
            <a:effectLst>
              <a:outerShdw blurRad="25400" dist="12700" dir="10800000" algn="r" rotWithShape="0">
                <a:prstClr val="black">
                  <a:alpha val="12000"/>
                </a:prstClr>
              </a:outerShdw>
            </a:effectLst>
          </p:spPr>
          <p:txBody>
            <a:bodyPr rtlCol="0" anchor="ctr"/>
            <a:lstStyle/>
            <a:p>
              <a:endParaRPr lang="en-US"/>
            </a:p>
          </p:txBody>
        </p:sp>
        <p:sp>
          <p:nvSpPr>
            <p:cNvPr id="439" name="Freeform: Shape 438">
              <a:extLst>
                <a:ext uri="{FF2B5EF4-FFF2-40B4-BE49-F238E27FC236}">
                  <a16:creationId xmlns:a16="http://schemas.microsoft.com/office/drawing/2014/main" id="{E8729113-7E25-4BBC-ACB3-E3DE38EFD770}"/>
                </a:ext>
              </a:extLst>
            </p:cNvPr>
            <p:cNvSpPr/>
            <p:nvPr/>
          </p:nvSpPr>
          <p:spPr>
            <a:xfrm>
              <a:off x="8230399" y="5618478"/>
              <a:ext cx="1608261" cy="701679"/>
            </a:xfrm>
            <a:custGeom>
              <a:avLst/>
              <a:gdLst>
                <a:gd name="connsiteX0" fmla="*/ 0 w 1608261"/>
                <a:gd name="connsiteY0" fmla="*/ 0 h 701679"/>
                <a:gd name="connsiteX1" fmla="*/ 405087 w 1608261"/>
                <a:gd name="connsiteY1" fmla="*/ 701680 h 701679"/>
                <a:gd name="connsiteX2" fmla="*/ 1608262 w 1608261"/>
                <a:gd name="connsiteY2" fmla="*/ 701680 h 701679"/>
                <a:gd name="connsiteX3" fmla="*/ 1608262 w 1608261"/>
                <a:gd name="connsiteY3" fmla="*/ 0 h 701679"/>
              </a:gdLst>
              <a:ahLst/>
              <a:cxnLst>
                <a:cxn ang="0">
                  <a:pos x="connsiteX0" y="connsiteY0"/>
                </a:cxn>
                <a:cxn ang="0">
                  <a:pos x="connsiteX1" y="connsiteY1"/>
                </a:cxn>
                <a:cxn ang="0">
                  <a:pos x="connsiteX2" y="connsiteY2"/>
                </a:cxn>
                <a:cxn ang="0">
                  <a:pos x="connsiteX3" y="connsiteY3"/>
                </a:cxn>
              </a:cxnLst>
              <a:rect l="l" t="t" r="r" b="b"/>
              <a:pathLst>
                <a:path w="1608261" h="701679">
                  <a:moveTo>
                    <a:pt x="0" y="0"/>
                  </a:moveTo>
                  <a:lnTo>
                    <a:pt x="405087" y="701680"/>
                  </a:lnTo>
                  <a:lnTo>
                    <a:pt x="1608262" y="701680"/>
                  </a:lnTo>
                  <a:lnTo>
                    <a:pt x="1608262" y="0"/>
                  </a:lnTo>
                  <a:close/>
                </a:path>
              </a:pathLst>
            </a:custGeom>
            <a:solidFill>
              <a:schemeClr val="bg1"/>
            </a:solidFill>
            <a:ln w="5895" cap="flat">
              <a:noFill/>
              <a:prstDash val="solid"/>
              <a:miter/>
            </a:ln>
            <a:effectLst>
              <a:outerShdw blurRad="25400" dist="12700" dir="10800000" algn="r" rotWithShape="0">
                <a:prstClr val="black">
                  <a:alpha val="12000"/>
                </a:prstClr>
              </a:outerShdw>
            </a:effectLst>
          </p:spPr>
          <p:txBody>
            <a:bodyPr rtlCol="0" anchor="ctr"/>
            <a:lstStyle/>
            <a:p>
              <a:endParaRPr lang="en-US"/>
            </a:p>
          </p:txBody>
        </p:sp>
        <p:sp>
          <p:nvSpPr>
            <p:cNvPr id="440" name="Freeform: Shape 439">
              <a:extLst>
                <a:ext uri="{FF2B5EF4-FFF2-40B4-BE49-F238E27FC236}">
                  <a16:creationId xmlns:a16="http://schemas.microsoft.com/office/drawing/2014/main" id="{EA37752F-816D-46BA-8040-60F2FD1DE6DC}"/>
                </a:ext>
              </a:extLst>
            </p:cNvPr>
            <p:cNvSpPr/>
            <p:nvPr/>
          </p:nvSpPr>
          <p:spPr>
            <a:xfrm>
              <a:off x="7318038" y="4038225"/>
              <a:ext cx="2520621" cy="701679"/>
            </a:xfrm>
            <a:custGeom>
              <a:avLst/>
              <a:gdLst>
                <a:gd name="connsiteX0" fmla="*/ 0 w 2520621"/>
                <a:gd name="connsiteY0" fmla="*/ 0 h 701679"/>
                <a:gd name="connsiteX1" fmla="*/ 405087 w 2520621"/>
                <a:gd name="connsiteY1" fmla="*/ 701680 h 701679"/>
                <a:gd name="connsiteX2" fmla="*/ 2520622 w 2520621"/>
                <a:gd name="connsiteY2" fmla="*/ 701680 h 701679"/>
                <a:gd name="connsiteX3" fmla="*/ 2520622 w 2520621"/>
                <a:gd name="connsiteY3" fmla="*/ 0 h 701679"/>
              </a:gdLst>
              <a:ahLst/>
              <a:cxnLst>
                <a:cxn ang="0">
                  <a:pos x="connsiteX0" y="connsiteY0"/>
                </a:cxn>
                <a:cxn ang="0">
                  <a:pos x="connsiteX1" y="connsiteY1"/>
                </a:cxn>
                <a:cxn ang="0">
                  <a:pos x="connsiteX2" y="connsiteY2"/>
                </a:cxn>
                <a:cxn ang="0">
                  <a:pos x="connsiteX3" y="connsiteY3"/>
                </a:cxn>
              </a:cxnLst>
              <a:rect l="l" t="t" r="r" b="b"/>
              <a:pathLst>
                <a:path w="2520621" h="701679">
                  <a:moveTo>
                    <a:pt x="0" y="0"/>
                  </a:moveTo>
                  <a:lnTo>
                    <a:pt x="405087" y="701680"/>
                  </a:lnTo>
                  <a:lnTo>
                    <a:pt x="2520622" y="701680"/>
                  </a:lnTo>
                  <a:lnTo>
                    <a:pt x="2520622" y="0"/>
                  </a:lnTo>
                  <a:close/>
                </a:path>
              </a:pathLst>
            </a:custGeom>
            <a:solidFill>
              <a:schemeClr val="bg1"/>
            </a:solidFill>
            <a:ln w="5895" cap="flat">
              <a:noFill/>
              <a:prstDash val="solid"/>
              <a:miter/>
            </a:ln>
            <a:effectLst>
              <a:outerShdw blurRad="25400" dist="12700" dir="10800000" algn="r" rotWithShape="0">
                <a:prstClr val="black">
                  <a:alpha val="12000"/>
                </a:prstClr>
              </a:outerShdw>
            </a:effectLst>
          </p:spPr>
          <p:txBody>
            <a:bodyPr rtlCol="0" anchor="ctr"/>
            <a:lstStyle/>
            <a:p>
              <a:endParaRPr lang="en-US"/>
            </a:p>
          </p:txBody>
        </p:sp>
        <p:sp>
          <p:nvSpPr>
            <p:cNvPr id="441" name="Freeform: Shape 440">
              <a:extLst>
                <a:ext uri="{FF2B5EF4-FFF2-40B4-BE49-F238E27FC236}">
                  <a16:creationId xmlns:a16="http://schemas.microsoft.com/office/drawing/2014/main" id="{8000F57F-4553-4792-98B3-30D704146F63}"/>
                </a:ext>
              </a:extLst>
            </p:cNvPr>
            <p:cNvSpPr/>
            <p:nvPr/>
          </p:nvSpPr>
          <p:spPr>
            <a:xfrm>
              <a:off x="7774189" y="4828351"/>
              <a:ext cx="2064471" cy="701679"/>
            </a:xfrm>
            <a:custGeom>
              <a:avLst/>
              <a:gdLst>
                <a:gd name="connsiteX0" fmla="*/ 0 w 2064471"/>
                <a:gd name="connsiteY0" fmla="*/ 0 h 701679"/>
                <a:gd name="connsiteX1" fmla="*/ 405146 w 2064471"/>
                <a:gd name="connsiteY1" fmla="*/ 701680 h 701679"/>
                <a:gd name="connsiteX2" fmla="*/ 2064471 w 2064471"/>
                <a:gd name="connsiteY2" fmla="*/ 701680 h 701679"/>
                <a:gd name="connsiteX3" fmla="*/ 2064471 w 2064471"/>
                <a:gd name="connsiteY3" fmla="*/ 0 h 701679"/>
              </a:gdLst>
              <a:ahLst/>
              <a:cxnLst>
                <a:cxn ang="0">
                  <a:pos x="connsiteX0" y="connsiteY0"/>
                </a:cxn>
                <a:cxn ang="0">
                  <a:pos x="connsiteX1" y="connsiteY1"/>
                </a:cxn>
                <a:cxn ang="0">
                  <a:pos x="connsiteX2" y="connsiteY2"/>
                </a:cxn>
                <a:cxn ang="0">
                  <a:pos x="connsiteX3" y="connsiteY3"/>
                </a:cxn>
              </a:cxnLst>
              <a:rect l="l" t="t" r="r" b="b"/>
              <a:pathLst>
                <a:path w="2064471" h="701679">
                  <a:moveTo>
                    <a:pt x="0" y="0"/>
                  </a:moveTo>
                  <a:lnTo>
                    <a:pt x="405146" y="701680"/>
                  </a:lnTo>
                  <a:lnTo>
                    <a:pt x="2064471" y="701680"/>
                  </a:lnTo>
                  <a:lnTo>
                    <a:pt x="2064471" y="0"/>
                  </a:lnTo>
                  <a:close/>
                </a:path>
              </a:pathLst>
            </a:custGeom>
            <a:solidFill>
              <a:schemeClr val="bg1"/>
            </a:solidFill>
            <a:ln w="5895" cap="flat">
              <a:noFill/>
              <a:prstDash val="solid"/>
              <a:miter/>
            </a:ln>
            <a:effectLst>
              <a:outerShdw blurRad="25400" dist="12700" dir="10800000" algn="r" rotWithShape="0">
                <a:prstClr val="black">
                  <a:alpha val="12000"/>
                </a:prstClr>
              </a:outerShdw>
            </a:effectLst>
          </p:spPr>
          <p:txBody>
            <a:bodyPr rtlCol="0" anchor="ctr"/>
            <a:lstStyle/>
            <a:p>
              <a:endParaRPr lang="en-US"/>
            </a:p>
          </p:txBody>
        </p:sp>
        <p:sp>
          <p:nvSpPr>
            <p:cNvPr id="442" name="Freeform: Shape 441">
              <a:extLst>
                <a:ext uri="{FF2B5EF4-FFF2-40B4-BE49-F238E27FC236}">
                  <a16:creationId xmlns:a16="http://schemas.microsoft.com/office/drawing/2014/main" id="{CB3F0A75-0D15-4863-A1DE-2EA464AE8063}"/>
                </a:ext>
              </a:extLst>
            </p:cNvPr>
            <p:cNvSpPr/>
            <p:nvPr/>
          </p:nvSpPr>
          <p:spPr>
            <a:xfrm>
              <a:off x="3931641" y="5618478"/>
              <a:ext cx="4459675" cy="701679"/>
            </a:xfrm>
            <a:custGeom>
              <a:avLst/>
              <a:gdLst>
                <a:gd name="connsiteX0" fmla="*/ 0 w 4459675"/>
                <a:gd name="connsiteY0" fmla="*/ 701680 h 701679"/>
                <a:gd name="connsiteX1" fmla="*/ 4459676 w 4459675"/>
                <a:gd name="connsiteY1" fmla="*/ 701680 h 701679"/>
                <a:gd name="connsiteX2" fmla="*/ 4054529 w 4459675"/>
                <a:gd name="connsiteY2" fmla="*/ 0 h 701679"/>
                <a:gd name="connsiteX3" fmla="*/ 405146 w 4459675"/>
                <a:gd name="connsiteY3" fmla="*/ 0 h 701679"/>
              </a:gdLst>
              <a:ahLst/>
              <a:cxnLst>
                <a:cxn ang="0">
                  <a:pos x="connsiteX0" y="connsiteY0"/>
                </a:cxn>
                <a:cxn ang="0">
                  <a:pos x="connsiteX1" y="connsiteY1"/>
                </a:cxn>
                <a:cxn ang="0">
                  <a:pos x="connsiteX2" y="connsiteY2"/>
                </a:cxn>
                <a:cxn ang="0">
                  <a:pos x="connsiteX3" y="connsiteY3"/>
                </a:cxn>
              </a:cxnLst>
              <a:rect l="l" t="t" r="r" b="b"/>
              <a:pathLst>
                <a:path w="4459675" h="701679">
                  <a:moveTo>
                    <a:pt x="0" y="701680"/>
                  </a:moveTo>
                  <a:lnTo>
                    <a:pt x="4459676" y="701680"/>
                  </a:lnTo>
                  <a:lnTo>
                    <a:pt x="4054529" y="0"/>
                  </a:lnTo>
                  <a:lnTo>
                    <a:pt x="405146" y="0"/>
                  </a:lnTo>
                  <a:close/>
                </a:path>
              </a:pathLst>
            </a:custGeom>
            <a:solidFill>
              <a:schemeClr val="accent4"/>
            </a:solidFill>
            <a:ln w="589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0A4CB26C-1C86-4DC0-AD79-AE8F2CD03220}"/>
                </a:ext>
              </a:extLst>
            </p:cNvPr>
            <p:cNvSpPr/>
            <p:nvPr/>
          </p:nvSpPr>
          <p:spPr>
            <a:xfrm>
              <a:off x="4387850" y="4828351"/>
              <a:ext cx="3547256" cy="701679"/>
            </a:xfrm>
            <a:custGeom>
              <a:avLst/>
              <a:gdLst>
                <a:gd name="connsiteX0" fmla="*/ 0 w 3547256"/>
                <a:gd name="connsiteY0" fmla="*/ 701680 h 701679"/>
                <a:gd name="connsiteX1" fmla="*/ 3547256 w 3547256"/>
                <a:gd name="connsiteY1" fmla="*/ 701680 h 701679"/>
                <a:gd name="connsiteX2" fmla="*/ 3142169 w 3547256"/>
                <a:gd name="connsiteY2" fmla="*/ 0 h 701679"/>
                <a:gd name="connsiteX3" fmla="*/ 405087 w 3547256"/>
                <a:gd name="connsiteY3" fmla="*/ 0 h 701679"/>
              </a:gdLst>
              <a:ahLst/>
              <a:cxnLst>
                <a:cxn ang="0">
                  <a:pos x="connsiteX0" y="connsiteY0"/>
                </a:cxn>
                <a:cxn ang="0">
                  <a:pos x="connsiteX1" y="connsiteY1"/>
                </a:cxn>
                <a:cxn ang="0">
                  <a:pos x="connsiteX2" y="connsiteY2"/>
                </a:cxn>
                <a:cxn ang="0">
                  <a:pos x="connsiteX3" y="connsiteY3"/>
                </a:cxn>
              </a:cxnLst>
              <a:rect l="l" t="t" r="r" b="b"/>
              <a:pathLst>
                <a:path w="3547256" h="701679">
                  <a:moveTo>
                    <a:pt x="0" y="701680"/>
                  </a:moveTo>
                  <a:lnTo>
                    <a:pt x="3547256" y="701680"/>
                  </a:lnTo>
                  <a:lnTo>
                    <a:pt x="3142169" y="0"/>
                  </a:lnTo>
                  <a:lnTo>
                    <a:pt x="405087" y="0"/>
                  </a:lnTo>
                  <a:close/>
                </a:path>
              </a:pathLst>
            </a:custGeom>
            <a:solidFill>
              <a:schemeClr val="accent3"/>
            </a:solidFill>
            <a:ln w="589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ADCA3536-00EA-4FB0-959E-B63432EEB1F5}"/>
                </a:ext>
              </a:extLst>
            </p:cNvPr>
            <p:cNvSpPr/>
            <p:nvPr/>
          </p:nvSpPr>
          <p:spPr>
            <a:xfrm>
              <a:off x="4844001" y="4038225"/>
              <a:ext cx="2634954" cy="701679"/>
            </a:xfrm>
            <a:custGeom>
              <a:avLst/>
              <a:gdLst>
                <a:gd name="connsiteX0" fmla="*/ 0 w 2634954"/>
                <a:gd name="connsiteY0" fmla="*/ 701680 h 701679"/>
                <a:gd name="connsiteX1" fmla="*/ 2634955 w 2634954"/>
                <a:gd name="connsiteY1" fmla="*/ 701680 h 701679"/>
                <a:gd name="connsiteX2" fmla="*/ 2229808 w 2634954"/>
                <a:gd name="connsiteY2" fmla="*/ 0 h 701679"/>
                <a:gd name="connsiteX3" fmla="*/ 405146 w 2634954"/>
                <a:gd name="connsiteY3" fmla="*/ 0 h 701679"/>
              </a:gdLst>
              <a:ahLst/>
              <a:cxnLst>
                <a:cxn ang="0">
                  <a:pos x="connsiteX0" y="connsiteY0"/>
                </a:cxn>
                <a:cxn ang="0">
                  <a:pos x="connsiteX1" y="connsiteY1"/>
                </a:cxn>
                <a:cxn ang="0">
                  <a:pos x="connsiteX2" y="connsiteY2"/>
                </a:cxn>
                <a:cxn ang="0">
                  <a:pos x="connsiteX3" y="connsiteY3"/>
                </a:cxn>
              </a:cxnLst>
              <a:rect l="l" t="t" r="r" b="b"/>
              <a:pathLst>
                <a:path w="2634954" h="701679">
                  <a:moveTo>
                    <a:pt x="0" y="701680"/>
                  </a:moveTo>
                  <a:lnTo>
                    <a:pt x="2634955" y="701680"/>
                  </a:lnTo>
                  <a:lnTo>
                    <a:pt x="2229808" y="0"/>
                  </a:lnTo>
                  <a:lnTo>
                    <a:pt x="405146" y="0"/>
                  </a:lnTo>
                  <a:close/>
                </a:path>
              </a:pathLst>
            </a:custGeom>
            <a:solidFill>
              <a:schemeClr val="accent2"/>
            </a:solidFill>
            <a:ln w="589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23AE1DD9-8B65-4395-8256-224FFDD115DB}"/>
                </a:ext>
              </a:extLst>
            </p:cNvPr>
            <p:cNvSpPr/>
            <p:nvPr/>
          </p:nvSpPr>
          <p:spPr>
            <a:xfrm>
              <a:off x="5300211" y="3248098"/>
              <a:ext cx="1722535" cy="701679"/>
            </a:xfrm>
            <a:custGeom>
              <a:avLst/>
              <a:gdLst>
                <a:gd name="connsiteX0" fmla="*/ 405087 w 1722535"/>
                <a:gd name="connsiteY0" fmla="*/ 0 h 701679"/>
                <a:gd name="connsiteX1" fmla="*/ 0 w 1722535"/>
                <a:gd name="connsiteY1" fmla="*/ 701680 h 701679"/>
                <a:gd name="connsiteX2" fmla="*/ 1722535 w 1722535"/>
                <a:gd name="connsiteY2" fmla="*/ 701680 h 701679"/>
                <a:gd name="connsiteX3" fmla="*/ 1317448 w 1722535"/>
                <a:gd name="connsiteY3" fmla="*/ 0 h 701679"/>
              </a:gdLst>
              <a:ahLst/>
              <a:cxnLst>
                <a:cxn ang="0">
                  <a:pos x="connsiteX0" y="connsiteY0"/>
                </a:cxn>
                <a:cxn ang="0">
                  <a:pos x="connsiteX1" y="connsiteY1"/>
                </a:cxn>
                <a:cxn ang="0">
                  <a:pos x="connsiteX2" y="connsiteY2"/>
                </a:cxn>
                <a:cxn ang="0">
                  <a:pos x="connsiteX3" y="connsiteY3"/>
                </a:cxn>
              </a:cxnLst>
              <a:rect l="l" t="t" r="r" b="b"/>
              <a:pathLst>
                <a:path w="1722535" h="701679">
                  <a:moveTo>
                    <a:pt x="405087" y="0"/>
                  </a:moveTo>
                  <a:lnTo>
                    <a:pt x="0" y="701680"/>
                  </a:lnTo>
                  <a:lnTo>
                    <a:pt x="1722535" y="701680"/>
                  </a:lnTo>
                  <a:lnTo>
                    <a:pt x="1317448" y="0"/>
                  </a:lnTo>
                  <a:close/>
                </a:path>
              </a:pathLst>
            </a:custGeom>
            <a:solidFill>
              <a:schemeClr val="accent1"/>
            </a:solidFill>
            <a:ln w="589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75182BAA-BFA9-4814-87E2-C418715FAC78}"/>
                </a:ext>
              </a:extLst>
            </p:cNvPr>
            <p:cNvSpPr/>
            <p:nvPr/>
          </p:nvSpPr>
          <p:spPr>
            <a:xfrm flipH="1">
              <a:off x="2480535" y="3242737"/>
              <a:ext cx="2976831" cy="701679"/>
            </a:xfrm>
            <a:custGeom>
              <a:avLst/>
              <a:gdLst>
                <a:gd name="connsiteX0" fmla="*/ 0 w 2976831"/>
                <a:gd name="connsiteY0" fmla="*/ 0 h 701679"/>
                <a:gd name="connsiteX1" fmla="*/ 405146 w 2976831"/>
                <a:gd name="connsiteY1" fmla="*/ 701680 h 701679"/>
                <a:gd name="connsiteX2" fmla="*/ 2976832 w 2976831"/>
                <a:gd name="connsiteY2" fmla="*/ 701680 h 701679"/>
                <a:gd name="connsiteX3" fmla="*/ 2976832 w 2976831"/>
                <a:gd name="connsiteY3" fmla="*/ 0 h 701679"/>
              </a:gdLst>
              <a:ahLst/>
              <a:cxnLst>
                <a:cxn ang="0">
                  <a:pos x="connsiteX0" y="connsiteY0"/>
                </a:cxn>
                <a:cxn ang="0">
                  <a:pos x="connsiteX1" y="connsiteY1"/>
                </a:cxn>
                <a:cxn ang="0">
                  <a:pos x="connsiteX2" y="connsiteY2"/>
                </a:cxn>
                <a:cxn ang="0">
                  <a:pos x="connsiteX3" y="connsiteY3"/>
                </a:cxn>
              </a:cxnLst>
              <a:rect l="l" t="t" r="r" b="b"/>
              <a:pathLst>
                <a:path w="2976831" h="701679">
                  <a:moveTo>
                    <a:pt x="0" y="0"/>
                  </a:moveTo>
                  <a:lnTo>
                    <a:pt x="405146" y="701680"/>
                  </a:lnTo>
                  <a:lnTo>
                    <a:pt x="2976832" y="701680"/>
                  </a:lnTo>
                  <a:lnTo>
                    <a:pt x="2976832" y="0"/>
                  </a:lnTo>
                  <a:close/>
                </a:path>
              </a:pathLst>
            </a:custGeom>
            <a:solidFill>
              <a:schemeClr val="bg1"/>
            </a:solidFill>
            <a:ln w="5895" cap="flat">
              <a:noFill/>
              <a:prstDash val="solid"/>
              <a:miter/>
            </a:ln>
            <a:effectLst>
              <a:outerShdw blurRad="25400" dist="12700" algn="r" rotWithShape="0">
                <a:prstClr val="black">
                  <a:alpha val="12000"/>
                </a:prstClr>
              </a:outerShdw>
            </a:effectLst>
          </p:spPr>
          <p:txBody>
            <a:bodyPr rtlCol="0" anchor="ctr"/>
            <a:lstStyle/>
            <a:p>
              <a:endParaRPr lang="en-US"/>
            </a:p>
          </p:txBody>
        </p:sp>
        <p:sp>
          <p:nvSpPr>
            <p:cNvPr id="456" name="Freeform: Shape 455">
              <a:extLst>
                <a:ext uri="{FF2B5EF4-FFF2-40B4-BE49-F238E27FC236}">
                  <a16:creationId xmlns:a16="http://schemas.microsoft.com/office/drawing/2014/main" id="{584D2B62-9E83-4102-BECB-027F06B1793E}"/>
                </a:ext>
              </a:extLst>
            </p:cNvPr>
            <p:cNvSpPr/>
            <p:nvPr/>
          </p:nvSpPr>
          <p:spPr>
            <a:xfrm flipH="1">
              <a:off x="2480535" y="5613117"/>
              <a:ext cx="1608261" cy="701679"/>
            </a:xfrm>
            <a:custGeom>
              <a:avLst/>
              <a:gdLst>
                <a:gd name="connsiteX0" fmla="*/ 0 w 1608261"/>
                <a:gd name="connsiteY0" fmla="*/ 0 h 701679"/>
                <a:gd name="connsiteX1" fmla="*/ 405087 w 1608261"/>
                <a:gd name="connsiteY1" fmla="*/ 701680 h 701679"/>
                <a:gd name="connsiteX2" fmla="*/ 1608262 w 1608261"/>
                <a:gd name="connsiteY2" fmla="*/ 701680 h 701679"/>
                <a:gd name="connsiteX3" fmla="*/ 1608262 w 1608261"/>
                <a:gd name="connsiteY3" fmla="*/ 0 h 701679"/>
              </a:gdLst>
              <a:ahLst/>
              <a:cxnLst>
                <a:cxn ang="0">
                  <a:pos x="connsiteX0" y="connsiteY0"/>
                </a:cxn>
                <a:cxn ang="0">
                  <a:pos x="connsiteX1" y="connsiteY1"/>
                </a:cxn>
                <a:cxn ang="0">
                  <a:pos x="connsiteX2" y="connsiteY2"/>
                </a:cxn>
                <a:cxn ang="0">
                  <a:pos x="connsiteX3" y="connsiteY3"/>
                </a:cxn>
              </a:cxnLst>
              <a:rect l="l" t="t" r="r" b="b"/>
              <a:pathLst>
                <a:path w="1608261" h="701679">
                  <a:moveTo>
                    <a:pt x="0" y="0"/>
                  </a:moveTo>
                  <a:lnTo>
                    <a:pt x="405087" y="701680"/>
                  </a:lnTo>
                  <a:lnTo>
                    <a:pt x="1608262" y="701680"/>
                  </a:lnTo>
                  <a:lnTo>
                    <a:pt x="1608262" y="0"/>
                  </a:lnTo>
                  <a:close/>
                </a:path>
              </a:pathLst>
            </a:custGeom>
            <a:solidFill>
              <a:schemeClr val="bg1"/>
            </a:solidFill>
            <a:ln w="5895" cap="flat">
              <a:noFill/>
              <a:prstDash val="solid"/>
              <a:miter/>
            </a:ln>
            <a:effectLst>
              <a:outerShdw blurRad="25400" dist="12700" algn="r" rotWithShape="0">
                <a:prstClr val="black">
                  <a:alpha val="12000"/>
                </a:prstClr>
              </a:outerShdw>
            </a:effectLst>
          </p:spPr>
          <p:txBody>
            <a:bodyPr rtlCol="0" anchor="ctr"/>
            <a:lstStyle/>
            <a:p>
              <a:endParaRPr lang="en-US"/>
            </a:p>
          </p:txBody>
        </p:sp>
        <p:sp>
          <p:nvSpPr>
            <p:cNvPr id="457" name="Freeform: Shape 456">
              <a:extLst>
                <a:ext uri="{FF2B5EF4-FFF2-40B4-BE49-F238E27FC236}">
                  <a16:creationId xmlns:a16="http://schemas.microsoft.com/office/drawing/2014/main" id="{9B175B9C-91C1-405F-B668-1C7588063959}"/>
                </a:ext>
              </a:extLst>
            </p:cNvPr>
            <p:cNvSpPr/>
            <p:nvPr/>
          </p:nvSpPr>
          <p:spPr>
            <a:xfrm flipH="1">
              <a:off x="2480536" y="4032864"/>
              <a:ext cx="2520621" cy="701679"/>
            </a:xfrm>
            <a:custGeom>
              <a:avLst/>
              <a:gdLst>
                <a:gd name="connsiteX0" fmla="*/ 0 w 2520621"/>
                <a:gd name="connsiteY0" fmla="*/ 0 h 701679"/>
                <a:gd name="connsiteX1" fmla="*/ 405087 w 2520621"/>
                <a:gd name="connsiteY1" fmla="*/ 701680 h 701679"/>
                <a:gd name="connsiteX2" fmla="*/ 2520622 w 2520621"/>
                <a:gd name="connsiteY2" fmla="*/ 701680 h 701679"/>
                <a:gd name="connsiteX3" fmla="*/ 2520622 w 2520621"/>
                <a:gd name="connsiteY3" fmla="*/ 0 h 701679"/>
              </a:gdLst>
              <a:ahLst/>
              <a:cxnLst>
                <a:cxn ang="0">
                  <a:pos x="connsiteX0" y="connsiteY0"/>
                </a:cxn>
                <a:cxn ang="0">
                  <a:pos x="connsiteX1" y="connsiteY1"/>
                </a:cxn>
                <a:cxn ang="0">
                  <a:pos x="connsiteX2" y="connsiteY2"/>
                </a:cxn>
                <a:cxn ang="0">
                  <a:pos x="connsiteX3" y="connsiteY3"/>
                </a:cxn>
              </a:cxnLst>
              <a:rect l="l" t="t" r="r" b="b"/>
              <a:pathLst>
                <a:path w="2520621" h="701679">
                  <a:moveTo>
                    <a:pt x="0" y="0"/>
                  </a:moveTo>
                  <a:lnTo>
                    <a:pt x="405087" y="701680"/>
                  </a:lnTo>
                  <a:lnTo>
                    <a:pt x="2520622" y="701680"/>
                  </a:lnTo>
                  <a:lnTo>
                    <a:pt x="2520622" y="0"/>
                  </a:lnTo>
                  <a:close/>
                </a:path>
              </a:pathLst>
            </a:custGeom>
            <a:solidFill>
              <a:schemeClr val="bg1"/>
            </a:solidFill>
            <a:ln w="5895" cap="flat">
              <a:noFill/>
              <a:prstDash val="solid"/>
              <a:miter/>
            </a:ln>
            <a:effectLst>
              <a:outerShdw blurRad="25400" dist="12700" algn="r" rotWithShape="0">
                <a:prstClr val="black">
                  <a:alpha val="12000"/>
                </a:prstClr>
              </a:outerShdw>
            </a:effectLst>
          </p:spPr>
          <p:txBody>
            <a:bodyPr rtlCol="0" anchor="ctr"/>
            <a:lstStyle/>
            <a:p>
              <a:endParaRPr lang="en-US"/>
            </a:p>
          </p:txBody>
        </p:sp>
        <p:sp>
          <p:nvSpPr>
            <p:cNvPr id="458" name="Freeform: Shape 457">
              <a:extLst>
                <a:ext uri="{FF2B5EF4-FFF2-40B4-BE49-F238E27FC236}">
                  <a16:creationId xmlns:a16="http://schemas.microsoft.com/office/drawing/2014/main" id="{5914BB62-9751-43A6-90A2-68679664F46B}"/>
                </a:ext>
              </a:extLst>
            </p:cNvPr>
            <p:cNvSpPr/>
            <p:nvPr/>
          </p:nvSpPr>
          <p:spPr>
            <a:xfrm flipH="1">
              <a:off x="2480535" y="4822990"/>
              <a:ext cx="2064471" cy="701679"/>
            </a:xfrm>
            <a:custGeom>
              <a:avLst/>
              <a:gdLst>
                <a:gd name="connsiteX0" fmla="*/ 0 w 2064471"/>
                <a:gd name="connsiteY0" fmla="*/ 0 h 701679"/>
                <a:gd name="connsiteX1" fmla="*/ 405146 w 2064471"/>
                <a:gd name="connsiteY1" fmla="*/ 701680 h 701679"/>
                <a:gd name="connsiteX2" fmla="*/ 2064471 w 2064471"/>
                <a:gd name="connsiteY2" fmla="*/ 701680 h 701679"/>
                <a:gd name="connsiteX3" fmla="*/ 2064471 w 2064471"/>
                <a:gd name="connsiteY3" fmla="*/ 0 h 701679"/>
              </a:gdLst>
              <a:ahLst/>
              <a:cxnLst>
                <a:cxn ang="0">
                  <a:pos x="connsiteX0" y="connsiteY0"/>
                </a:cxn>
                <a:cxn ang="0">
                  <a:pos x="connsiteX1" y="connsiteY1"/>
                </a:cxn>
                <a:cxn ang="0">
                  <a:pos x="connsiteX2" y="connsiteY2"/>
                </a:cxn>
                <a:cxn ang="0">
                  <a:pos x="connsiteX3" y="connsiteY3"/>
                </a:cxn>
              </a:cxnLst>
              <a:rect l="l" t="t" r="r" b="b"/>
              <a:pathLst>
                <a:path w="2064471" h="701679">
                  <a:moveTo>
                    <a:pt x="0" y="0"/>
                  </a:moveTo>
                  <a:lnTo>
                    <a:pt x="405146" y="701680"/>
                  </a:lnTo>
                  <a:lnTo>
                    <a:pt x="2064471" y="701680"/>
                  </a:lnTo>
                  <a:lnTo>
                    <a:pt x="2064471" y="0"/>
                  </a:lnTo>
                  <a:close/>
                </a:path>
              </a:pathLst>
            </a:custGeom>
            <a:solidFill>
              <a:schemeClr val="bg1"/>
            </a:solidFill>
            <a:ln w="5895" cap="flat">
              <a:noFill/>
              <a:prstDash val="solid"/>
              <a:miter/>
            </a:ln>
            <a:effectLst>
              <a:outerShdw blurRad="25400" dist="12700" algn="r" rotWithShape="0">
                <a:prstClr val="black">
                  <a:alpha val="12000"/>
                </a:prstClr>
              </a:outerShdw>
            </a:effectLst>
          </p:spPr>
          <p:txBody>
            <a:bodyPr rtlCol="0" anchor="ctr"/>
            <a:lstStyle/>
            <a:p>
              <a:endParaRPr lang="en-US"/>
            </a:p>
          </p:txBody>
        </p:sp>
      </p:grpSp>
      <p:grpSp>
        <p:nvGrpSpPr>
          <p:cNvPr id="465" name="Graphic 10">
            <a:extLst>
              <a:ext uri="{FF2B5EF4-FFF2-40B4-BE49-F238E27FC236}">
                <a16:creationId xmlns:a16="http://schemas.microsoft.com/office/drawing/2014/main" id="{EBCEEB3A-402E-485F-95D6-2A60393BCFF7}"/>
              </a:ext>
            </a:extLst>
          </p:cNvPr>
          <p:cNvGrpSpPr/>
          <p:nvPr/>
        </p:nvGrpSpPr>
        <p:grpSpPr>
          <a:xfrm rot="10800000">
            <a:off x="5787524" y="3533590"/>
            <a:ext cx="613802" cy="613802"/>
            <a:chOff x="5764715" y="3471514"/>
            <a:chExt cx="659898" cy="659898"/>
          </a:xfrm>
          <a:solidFill>
            <a:srgbClr val="FFFFFF"/>
          </a:solidFill>
        </p:grpSpPr>
        <p:sp>
          <p:nvSpPr>
            <p:cNvPr id="466" name="Freeform: Shape 465">
              <a:extLst>
                <a:ext uri="{FF2B5EF4-FFF2-40B4-BE49-F238E27FC236}">
                  <a16:creationId xmlns:a16="http://schemas.microsoft.com/office/drawing/2014/main" id="{ABC8CA53-006C-4AC8-9748-12ADFC3EF8FE}"/>
                </a:ext>
              </a:extLst>
            </p:cNvPr>
            <p:cNvSpPr/>
            <p:nvPr/>
          </p:nvSpPr>
          <p:spPr>
            <a:xfrm>
              <a:off x="5929688" y="3537503"/>
              <a:ext cx="330715" cy="322309"/>
            </a:xfrm>
            <a:custGeom>
              <a:avLst/>
              <a:gdLst>
                <a:gd name="connsiteX0" fmla="*/ 0 w 330715"/>
                <a:gd name="connsiteY0" fmla="*/ 322309 h 322309"/>
                <a:gd name="connsiteX1" fmla="*/ 163973 w 330715"/>
                <a:gd name="connsiteY1" fmla="*/ 247641 h 322309"/>
                <a:gd name="connsiteX2" fmla="*/ 330715 w 330715"/>
                <a:gd name="connsiteY2" fmla="*/ 315881 h 322309"/>
                <a:gd name="connsiteX3" fmla="*/ 159127 w 330715"/>
                <a:gd name="connsiteY3" fmla="*/ 0 h 322309"/>
                <a:gd name="connsiteX4" fmla="*/ 0 w 330715"/>
                <a:gd name="connsiteY4" fmla="*/ 322309 h 322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15" h="322309">
                  <a:moveTo>
                    <a:pt x="0" y="322309"/>
                  </a:moveTo>
                  <a:lnTo>
                    <a:pt x="163973" y="247641"/>
                  </a:lnTo>
                  <a:lnTo>
                    <a:pt x="330715" y="315881"/>
                  </a:lnTo>
                  <a:lnTo>
                    <a:pt x="159127" y="0"/>
                  </a:lnTo>
                  <a:lnTo>
                    <a:pt x="0" y="322309"/>
                  </a:lnTo>
                  <a:close/>
                </a:path>
              </a:pathLst>
            </a:custGeom>
            <a:grpFill/>
            <a:ln w="6572"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7BECCA38-91D0-4313-909A-ED3B5DFE317B}"/>
                </a:ext>
              </a:extLst>
            </p:cNvPr>
            <p:cNvSpPr/>
            <p:nvPr/>
          </p:nvSpPr>
          <p:spPr>
            <a:xfrm>
              <a:off x="6027005" y="3816693"/>
              <a:ext cx="135688" cy="248728"/>
            </a:xfrm>
            <a:custGeom>
              <a:avLst/>
              <a:gdLst>
                <a:gd name="connsiteX0" fmla="*/ 67251 w 135688"/>
                <a:gd name="connsiteY0" fmla="*/ 0 h 248728"/>
                <a:gd name="connsiteX1" fmla="*/ 0 w 135688"/>
                <a:gd name="connsiteY1" fmla="*/ 29669 h 248728"/>
                <a:gd name="connsiteX2" fmla="*/ 72096 w 135688"/>
                <a:gd name="connsiteY2" fmla="*/ 248729 h 248728"/>
                <a:gd name="connsiteX3" fmla="*/ 135688 w 135688"/>
                <a:gd name="connsiteY3" fmla="*/ 27098 h 248728"/>
                <a:gd name="connsiteX4" fmla="*/ 67251 w 135688"/>
                <a:gd name="connsiteY4" fmla="*/ 0 h 248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8" h="248728">
                  <a:moveTo>
                    <a:pt x="67251" y="0"/>
                  </a:moveTo>
                  <a:lnTo>
                    <a:pt x="0" y="29669"/>
                  </a:lnTo>
                  <a:lnTo>
                    <a:pt x="72096" y="248729"/>
                  </a:lnTo>
                  <a:lnTo>
                    <a:pt x="135688" y="27098"/>
                  </a:lnTo>
                  <a:lnTo>
                    <a:pt x="67251" y="0"/>
                  </a:lnTo>
                  <a:close/>
                </a:path>
              </a:pathLst>
            </a:custGeom>
            <a:grpFill/>
            <a:ln w="6572" cap="flat">
              <a:noFill/>
              <a:prstDash val="solid"/>
              <a:miter/>
            </a:ln>
          </p:spPr>
          <p:txBody>
            <a:bodyPr rtlCol="0" anchor="ctr"/>
            <a:lstStyle/>
            <a:p>
              <a:endParaRPr lang="en-US"/>
            </a:p>
          </p:txBody>
        </p:sp>
      </p:grpSp>
      <p:grpSp>
        <p:nvGrpSpPr>
          <p:cNvPr id="468" name="Graphic 10">
            <a:extLst>
              <a:ext uri="{FF2B5EF4-FFF2-40B4-BE49-F238E27FC236}">
                <a16:creationId xmlns:a16="http://schemas.microsoft.com/office/drawing/2014/main" id="{0A72675D-2694-4326-9EF6-3A9408A452E7}"/>
              </a:ext>
            </a:extLst>
          </p:cNvPr>
          <p:cNvGrpSpPr/>
          <p:nvPr/>
        </p:nvGrpSpPr>
        <p:grpSpPr>
          <a:xfrm rot="10800000">
            <a:off x="5789099" y="4427384"/>
            <a:ext cx="613802" cy="613802"/>
            <a:chOff x="5764715" y="3471514"/>
            <a:chExt cx="659898" cy="659898"/>
          </a:xfrm>
          <a:solidFill>
            <a:srgbClr val="FFFFFF"/>
          </a:solidFill>
        </p:grpSpPr>
        <p:sp>
          <p:nvSpPr>
            <p:cNvPr id="469" name="Freeform: Shape 468">
              <a:extLst>
                <a:ext uri="{FF2B5EF4-FFF2-40B4-BE49-F238E27FC236}">
                  <a16:creationId xmlns:a16="http://schemas.microsoft.com/office/drawing/2014/main" id="{132CBCAC-6773-43A9-B2B5-6B4DA1F7C05D}"/>
                </a:ext>
              </a:extLst>
            </p:cNvPr>
            <p:cNvSpPr/>
            <p:nvPr/>
          </p:nvSpPr>
          <p:spPr>
            <a:xfrm>
              <a:off x="5929688" y="3537503"/>
              <a:ext cx="330715" cy="322309"/>
            </a:xfrm>
            <a:custGeom>
              <a:avLst/>
              <a:gdLst>
                <a:gd name="connsiteX0" fmla="*/ 0 w 330715"/>
                <a:gd name="connsiteY0" fmla="*/ 322309 h 322309"/>
                <a:gd name="connsiteX1" fmla="*/ 163973 w 330715"/>
                <a:gd name="connsiteY1" fmla="*/ 247641 h 322309"/>
                <a:gd name="connsiteX2" fmla="*/ 330715 w 330715"/>
                <a:gd name="connsiteY2" fmla="*/ 315881 h 322309"/>
                <a:gd name="connsiteX3" fmla="*/ 159127 w 330715"/>
                <a:gd name="connsiteY3" fmla="*/ 0 h 322309"/>
                <a:gd name="connsiteX4" fmla="*/ 0 w 330715"/>
                <a:gd name="connsiteY4" fmla="*/ 322309 h 322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15" h="322309">
                  <a:moveTo>
                    <a:pt x="0" y="322309"/>
                  </a:moveTo>
                  <a:lnTo>
                    <a:pt x="163973" y="247641"/>
                  </a:lnTo>
                  <a:lnTo>
                    <a:pt x="330715" y="315881"/>
                  </a:lnTo>
                  <a:lnTo>
                    <a:pt x="159127" y="0"/>
                  </a:lnTo>
                  <a:lnTo>
                    <a:pt x="0" y="322309"/>
                  </a:lnTo>
                  <a:close/>
                </a:path>
              </a:pathLst>
            </a:custGeom>
            <a:grpFill/>
            <a:ln w="6572"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1BE9C309-530F-4DDC-AEF5-6BB1227CBF98}"/>
                </a:ext>
              </a:extLst>
            </p:cNvPr>
            <p:cNvSpPr/>
            <p:nvPr/>
          </p:nvSpPr>
          <p:spPr>
            <a:xfrm>
              <a:off x="6027005" y="3816693"/>
              <a:ext cx="135688" cy="248728"/>
            </a:xfrm>
            <a:custGeom>
              <a:avLst/>
              <a:gdLst>
                <a:gd name="connsiteX0" fmla="*/ 67251 w 135688"/>
                <a:gd name="connsiteY0" fmla="*/ 0 h 248728"/>
                <a:gd name="connsiteX1" fmla="*/ 0 w 135688"/>
                <a:gd name="connsiteY1" fmla="*/ 29669 h 248728"/>
                <a:gd name="connsiteX2" fmla="*/ 72096 w 135688"/>
                <a:gd name="connsiteY2" fmla="*/ 248729 h 248728"/>
                <a:gd name="connsiteX3" fmla="*/ 135688 w 135688"/>
                <a:gd name="connsiteY3" fmla="*/ 27098 h 248728"/>
                <a:gd name="connsiteX4" fmla="*/ 67251 w 135688"/>
                <a:gd name="connsiteY4" fmla="*/ 0 h 248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8" h="248728">
                  <a:moveTo>
                    <a:pt x="67251" y="0"/>
                  </a:moveTo>
                  <a:lnTo>
                    <a:pt x="0" y="29669"/>
                  </a:lnTo>
                  <a:lnTo>
                    <a:pt x="72096" y="248729"/>
                  </a:lnTo>
                  <a:lnTo>
                    <a:pt x="135688" y="27098"/>
                  </a:lnTo>
                  <a:lnTo>
                    <a:pt x="67251" y="0"/>
                  </a:lnTo>
                  <a:close/>
                </a:path>
              </a:pathLst>
            </a:custGeom>
            <a:grpFill/>
            <a:ln w="6572" cap="flat">
              <a:noFill/>
              <a:prstDash val="solid"/>
              <a:miter/>
            </a:ln>
          </p:spPr>
          <p:txBody>
            <a:bodyPr rtlCol="0" anchor="ctr"/>
            <a:lstStyle/>
            <a:p>
              <a:endParaRPr lang="en-US"/>
            </a:p>
          </p:txBody>
        </p:sp>
      </p:grpSp>
      <p:grpSp>
        <p:nvGrpSpPr>
          <p:cNvPr id="471" name="Graphic 10">
            <a:extLst>
              <a:ext uri="{FF2B5EF4-FFF2-40B4-BE49-F238E27FC236}">
                <a16:creationId xmlns:a16="http://schemas.microsoft.com/office/drawing/2014/main" id="{7A7BFC48-129F-4CE9-8E8A-1E544EA8C8E1}"/>
              </a:ext>
            </a:extLst>
          </p:cNvPr>
          <p:cNvGrpSpPr/>
          <p:nvPr/>
        </p:nvGrpSpPr>
        <p:grpSpPr>
          <a:xfrm rot="10800000">
            <a:off x="5789099" y="5381603"/>
            <a:ext cx="613802" cy="613802"/>
            <a:chOff x="5764715" y="3471514"/>
            <a:chExt cx="659898" cy="659898"/>
          </a:xfrm>
          <a:solidFill>
            <a:srgbClr val="FFFFFF"/>
          </a:solidFill>
        </p:grpSpPr>
        <p:sp>
          <p:nvSpPr>
            <p:cNvPr id="472" name="Freeform: Shape 471">
              <a:extLst>
                <a:ext uri="{FF2B5EF4-FFF2-40B4-BE49-F238E27FC236}">
                  <a16:creationId xmlns:a16="http://schemas.microsoft.com/office/drawing/2014/main" id="{45EB710D-1D65-4257-958D-F4C4983C6AB9}"/>
                </a:ext>
              </a:extLst>
            </p:cNvPr>
            <p:cNvSpPr/>
            <p:nvPr/>
          </p:nvSpPr>
          <p:spPr>
            <a:xfrm>
              <a:off x="5929688" y="3537503"/>
              <a:ext cx="330715" cy="322309"/>
            </a:xfrm>
            <a:custGeom>
              <a:avLst/>
              <a:gdLst>
                <a:gd name="connsiteX0" fmla="*/ 0 w 330715"/>
                <a:gd name="connsiteY0" fmla="*/ 322309 h 322309"/>
                <a:gd name="connsiteX1" fmla="*/ 163973 w 330715"/>
                <a:gd name="connsiteY1" fmla="*/ 247641 h 322309"/>
                <a:gd name="connsiteX2" fmla="*/ 330715 w 330715"/>
                <a:gd name="connsiteY2" fmla="*/ 315881 h 322309"/>
                <a:gd name="connsiteX3" fmla="*/ 159127 w 330715"/>
                <a:gd name="connsiteY3" fmla="*/ 0 h 322309"/>
                <a:gd name="connsiteX4" fmla="*/ 0 w 330715"/>
                <a:gd name="connsiteY4" fmla="*/ 322309 h 322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15" h="322309">
                  <a:moveTo>
                    <a:pt x="0" y="322309"/>
                  </a:moveTo>
                  <a:lnTo>
                    <a:pt x="163973" y="247641"/>
                  </a:lnTo>
                  <a:lnTo>
                    <a:pt x="330715" y="315881"/>
                  </a:lnTo>
                  <a:lnTo>
                    <a:pt x="159127" y="0"/>
                  </a:lnTo>
                  <a:lnTo>
                    <a:pt x="0" y="322309"/>
                  </a:lnTo>
                  <a:close/>
                </a:path>
              </a:pathLst>
            </a:custGeom>
            <a:grpFill/>
            <a:ln w="6572"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E6637402-837F-4BBD-BB56-A71B0BBF086A}"/>
                </a:ext>
              </a:extLst>
            </p:cNvPr>
            <p:cNvSpPr/>
            <p:nvPr/>
          </p:nvSpPr>
          <p:spPr>
            <a:xfrm>
              <a:off x="6027005" y="3816693"/>
              <a:ext cx="135688" cy="248728"/>
            </a:xfrm>
            <a:custGeom>
              <a:avLst/>
              <a:gdLst>
                <a:gd name="connsiteX0" fmla="*/ 67251 w 135688"/>
                <a:gd name="connsiteY0" fmla="*/ 0 h 248728"/>
                <a:gd name="connsiteX1" fmla="*/ 0 w 135688"/>
                <a:gd name="connsiteY1" fmla="*/ 29669 h 248728"/>
                <a:gd name="connsiteX2" fmla="*/ 72096 w 135688"/>
                <a:gd name="connsiteY2" fmla="*/ 248729 h 248728"/>
                <a:gd name="connsiteX3" fmla="*/ 135688 w 135688"/>
                <a:gd name="connsiteY3" fmla="*/ 27098 h 248728"/>
                <a:gd name="connsiteX4" fmla="*/ 67251 w 135688"/>
                <a:gd name="connsiteY4" fmla="*/ 0 h 248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8" h="248728">
                  <a:moveTo>
                    <a:pt x="67251" y="0"/>
                  </a:moveTo>
                  <a:lnTo>
                    <a:pt x="0" y="29669"/>
                  </a:lnTo>
                  <a:lnTo>
                    <a:pt x="72096" y="248729"/>
                  </a:lnTo>
                  <a:lnTo>
                    <a:pt x="135688" y="27098"/>
                  </a:lnTo>
                  <a:lnTo>
                    <a:pt x="67251" y="0"/>
                  </a:lnTo>
                  <a:close/>
                </a:path>
              </a:pathLst>
            </a:custGeom>
            <a:grpFill/>
            <a:ln w="6572" cap="flat">
              <a:noFill/>
              <a:prstDash val="solid"/>
              <a:miter/>
            </a:ln>
          </p:spPr>
          <p:txBody>
            <a:bodyPr rtlCol="0" anchor="ctr"/>
            <a:lstStyle/>
            <a:p>
              <a:endParaRPr lang="en-US"/>
            </a:p>
          </p:txBody>
        </p:sp>
      </p:grpSp>
      <p:sp>
        <p:nvSpPr>
          <p:cNvPr id="475" name="TextBox 474">
            <a:extLst>
              <a:ext uri="{FF2B5EF4-FFF2-40B4-BE49-F238E27FC236}">
                <a16:creationId xmlns:a16="http://schemas.microsoft.com/office/drawing/2014/main" id="{90572BA3-F1E3-4AD3-A637-CBFC15E7D689}"/>
              </a:ext>
            </a:extLst>
          </p:cNvPr>
          <p:cNvSpPr txBox="1"/>
          <p:nvPr/>
        </p:nvSpPr>
        <p:spPr>
          <a:xfrm>
            <a:off x="5510213" y="1898948"/>
            <a:ext cx="1171575" cy="338554"/>
          </a:xfrm>
          <a:prstGeom prst="rect">
            <a:avLst/>
          </a:prstGeom>
          <a:noFill/>
        </p:spPr>
        <p:txBody>
          <a:bodyPr wrap="square" rtlCol="0" anchor="ctr">
            <a:spAutoFit/>
          </a:bodyPr>
          <a:lstStyle/>
          <a:p>
            <a:pPr algn="ctr"/>
            <a:r>
              <a:rPr lang="en-US" sz="1600" b="1" dirty="0">
                <a:latin typeface="Roboto" panose="02000000000000000000" pitchFamily="2" charset="0"/>
                <a:ea typeface="Roboto" panose="02000000000000000000" pitchFamily="2" charset="0"/>
              </a:rPr>
              <a:t>Levels</a:t>
            </a:r>
          </a:p>
        </p:txBody>
      </p:sp>
      <p:sp>
        <p:nvSpPr>
          <p:cNvPr id="477" name="TextBox 476">
            <a:extLst>
              <a:ext uri="{FF2B5EF4-FFF2-40B4-BE49-F238E27FC236}">
                <a16:creationId xmlns:a16="http://schemas.microsoft.com/office/drawing/2014/main" id="{CD0479D6-92B2-45FF-ACDC-BF82A4E60DD7}"/>
              </a:ext>
            </a:extLst>
          </p:cNvPr>
          <p:cNvSpPr txBox="1"/>
          <p:nvPr/>
        </p:nvSpPr>
        <p:spPr>
          <a:xfrm>
            <a:off x="7423319" y="2736414"/>
            <a:ext cx="2038283" cy="276999"/>
          </a:xfrm>
          <a:prstGeom prst="rect">
            <a:avLst/>
          </a:prstGeom>
          <a:noFill/>
        </p:spPr>
        <p:txBody>
          <a:bodyPr wrap="square" rtlCol="0" anchor="ctr">
            <a:spAutoFit/>
          </a:bodyPr>
          <a:lstStyle/>
          <a:p>
            <a:r>
              <a:rPr lang="en-US" sz="1200" b="1" dirty="0">
                <a:solidFill>
                  <a:schemeClr val="tx1">
                    <a:alpha val="78000"/>
                  </a:schemeClr>
                </a:solidFill>
                <a:latin typeface="Roboto Black" panose="02000000000000000000" pitchFamily="2" charset="0"/>
                <a:ea typeface="Roboto Black" panose="02000000000000000000" pitchFamily="2" charset="0"/>
              </a:rPr>
              <a:t>Population in millions</a:t>
            </a:r>
          </a:p>
        </p:txBody>
      </p:sp>
      <p:sp>
        <p:nvSpPr>
          <p:cNvPr id="479" name="TextBox 478">
            <a:extLst>
              <a:ext uri="{FF2B5EF4-FFF2-40B4-BE49-F238E27FC236}">
                <a16:creationId xmlns:a16="http://schemas.microsoft.com/office/drawing/2014/main" id="{1834EC0F-22E6-4DBB-877E-AE415626D263}"/>
              </a:ext>
            </a:extLst>
          </p:cNvPr>
          <p:cNvSpPr txBox="1"/>
          <p:nvPr/>
        </p:nvSpPr>
        <p:spPr>
          <a:xfrm>
            <a:off x="7982017" y="3651374"/>
            <a:ext cx="2038283" cy="276999"/>
          </a:xfrm>
          <a:prstGeom prst="rect">
            <a:avLst/>
          </a:prstGeom>
          <a:noFill/>
        </p:spPr>
        <p:txBody>
          <a:bodyPr wrap="square" rtlCol="0" anchor="ctr">
            <a:spAutoFit/>
          </a:bodyPr>
          <a:lstStyle/>
          <a:p>
            <a:r>
              <a:rPr lang="en-US" sz="1200" b="1" dirty="0">
                <a:solidFill>
                  <a:schemeClr val="tx1">
                    <a:alpha val="78000"/>
                  </a:schemeClr>
                </a:solidFill>
                <a:latin typeface="Roboto Black" panose="02000000000000000000" pitchFamily="2" charset="0"/>
                <a:ea typeface="Roboto Black" panose="02000000000000000000" pitchFamily="2" charset="0"/>
              </a:rPr>
              <a:t>75 - 100</a:t>
            </a:r>
          </a:p>
        </p:txBody>
      </p:sp>
      <p:sp>
        <p:nvSpPr>
          <p:cNvPr id="481" name="TextBox 480">
            <a:extLst>
              <a:ext uri="{FF2B5EF4-FFF2-40B4-BE49-F238E27FC236}">
                <a16:creationId xmlns:a16="http://schemas.microsoft.com/office/drawing/2014/main" id="{3748FCC6-567A-49CA-9EBE-DA899E85C07F}"/>
              </a:ext>
            </a:extLst>
          </p:cNvPr>
          <p:cNvSpPr txBox="1"/>
          <p:nvPr/>
        </p:nvSpPr>
        <p:spPr>
          <a:xfrm>
            <a:off x="8474107" y="4624127"/>
            <a:ext cx="1429132" cy="276999"/>
          </a:xfrm>
          <a:prstGeom prst="rect">
            <a:avLst/>
          </a:prstGeom>
          <a:noFill/>
        </p:spPr>
        <p:txBody>
          <a:bodyPr wrap="square" rtlCol="0" anchor="ctr">
            <a:spAutoFit/>
          </a:bodyPr>
          <a:lstStyle/>
          <a:p>
            <a:r>
              <a:rPr lang="en-US" sz="1200" b="1" dirty="0">
                <a:solidFill>
                  <a:schemeClr val="tx1">
                    <a:alpha val="78000"/>
                  </a:schemeClr>
                </a:solidFill>
                <a:latin typeface="Roboto Black" panose="02000000000000000000" pitchFamily="2" charset="0"/>
                <a:ea typeface="Roboto Black" panose="02000000000000000000" pitchFamily="2" charset="0"/>
              </a:rPr>
              <a:t>1.500-1.750</a:t>
            </a:r>
          </a:p>
        </p:txBody>
      </p:sp>
      <p:sp>
        <p:nvSpPr>
          <p:cNvPr id="483" name="TextBox 482">
            <a:extLst>
              <a:ext uri="{FF2B5EF4-FFF2-40B4-BE49-F238E27FC236}">
                <a16:creationId xmlns:a16="http://schemas.microsoft.com/office/drawing/2014/main" id="{1107EA03-694D-44B7-8D45-7AB738B6EB70}"/>
              </a:ext>
            </a:extLst>
          </p:cNvPr>
          <p:cNvSpPr txBox="1"/>
          <p:nvPr/>
        </p:nvSpPr>
        <p:spPr>
          <a:xfrm>
            <a:off x="9005111" y="5554896"/>
            <a:ext cx="933734" cy="276999"/>
          </a:xfrm>
          <a:prstGeom prst="rect">
            <a:avLst/>
          </a:prstGeom>
          <a:noFill/>
        </p:spPr>
        <p:txBody>
          <a:bodyPr wrap="square" rtlCol="0" anchor="ctr">
            <a:spAutoFit/>
          </a:bodyPr>
          <a:lstStyle/>
          <a:p>
            <a:r>
              <a:rPr lang="en-US" sz="1200" b="1" dirty="0">
                <a:solidFill>
                  <a:schemeClr val="tx1">
                    <a:alpha val="78000"/>
                  </a:schemeClr>
                </a:solidFill>
                <a:latin typeface="Roboto Black" panose="02000000000000000000" pitchFamily="2" charset="0"/>
                <a:ea typeface="Roboto Black" panose="02000000000000000000" pitchFamily="2" charset="0"/>
              </a:rPr>
              <a:t>4.000</a:t>
            </a:r>
          </a:p>
        </p:txBody>
      </p:sp>
      <p:sp>
        <p:nvSpPr>
          <p:cNvPr id="485" name="TextBox 484">
            <a:extLst>
              <a:ext uri="{FF2B5EF4-FFF2-40B4-BE49-F238E27FC236}">
                <a16:creationId xmlns:a16="http://schemas.microsoft.com/office/drawing/2014/main" id="{C1968B47-1F5F-4396-B0CF-05E43B4DAB60}"/>
              </a:ext>
            </a:extLst>
          </p:cNvPr>
          <p:cNvSpPr txBox="1"/>
          <p:nvPr/>
        </p:nvSpPr>
        <p:spPr>
          <a:xfrm>
            <a:off x="2741000" y="2738434"/>
            <a:ext cx="2017061" cy="276999"/>
          </a:xfrm>
          <a:prstGeom prst="rect">
            <a:avLst/>
          </a:prstGeom>
          <a:noFill/>
        </p:spPr>
        <p:txBody>
          <a:bodyPr wrap="square" rtlCol="0" anchor="ctr">
            <a:spAutoFit/>
          </a:bodyPr>
          <a:lstStyle/>
          <a:p>
            <a:pPr algn="r"/>
            <a:r>
              <a:rPr lang="en-US" sz="1200" b="1" dirty="0">
                <a:solidFill>
                  <a:schemeClr val="tx1">
                    <a:alpha val="78000"/>
                  </a:schemeClr>
                </a:solidFill>
                <a:latin typeface="Roboto Black" panose="02000000000000000000" pitchFamily="2" charset="0"/>
                <a:ea typeface="Roboto Black" panose="02000000000000000000" pitchFamily="2" charset="0"/>
              </a:rPr>
              <a:t>Population in millions</a:t>
            </a:r>
          </a:p>
        </p:txBody>
      </p:sp>
      <p:sp>
        <p:nvSpPr>
          <p:cNvPr id="487" name="TextBox 486">
            <a:extLst>
              <a:ext uri="{FF2B5EF4-FFF2-40B4-BE49-F238E27FC236}">
                <a16:creationId xmlns:a16="http://schemas.microsoft.com/office/drawing/2014/main" id="{74AA086B-1671-444C-954A-61C406638D9B}"/>
              </a:ext>
            </a:extLst>
          </p:cNvPr>
          <p:cNvSpPr txBox="1"/>
          <p:nvPr/>
        </p:nvSpPr>
        <p:spPr>
          <a:xfrm>
            <a:off x="2899519" y="3643643"/>
            <a:ext cx="1372035" cy="276999"/>
          </a:xfrm>
          <a:prstGeom prst="rect">
            <a:avLst/>
          </a:prstGeom>
          <a:noFill/>
        </p:spPr>
        <p:txBody>
          <a:bodyPr wrap="square" rtlCol="0" anchor="ctr">
            <a:spAutoFit/>
          </a:bodyPr>
          <a:lstStyle/>
          <a:p>
            <a:pPr algn="r"/>
            <a:r>
              <a:rPr lang="en-US" sz="1200" b="1" dirty="0">
                <a:solidFill>
                  <a:schemeClr val="tx1">
                    <a:alpha val="78000"/>
                  </a:schemeClr>
                </a:solidFill>
                <a:latin typeface="Roboto Black" panose="02000000000000000000" pitchFamily="2" charset="0"/>
                <a:ea typeface="Roboto Black" panose="02000000000000000000" pitchFamily="2" charset="0"/>
              </a:rPr>
              <a:t>&gt; $ 20 K</a:t>
            </a:r>
          </a:p>
        </p:txBody>
      </p:sp>
      <p:sp>
        <p:nvSpPr>
          <p:cNvPr id="489" name="TextBox 488">
            <a:extLst>
              <a:ext uri="{FF2B5EF4-FFF2-40B4-BE49-F238E27FC236}">
                <a16:creationId xmlns:a16="http://schemas.microsoft.com/office/drawing/2014/main" id="{E7F78698-EDA4-4C87-A56B-83272F31831B}"/>
              </a:ext>
            </a:extLst>
          </p:cNvPr>
          <p:cNvSpPr txBox="1"/>
          <p:nvPr/>
        </p:nvSpPr>
        <p:spPr>
          <a:xfrm>
            <a:off x="2407428" y="4606608"/>
            <a:ext cx="1372035" cy="276999"/>
          </a:xfrm>
          <a:prstGeom prst="rect">
            <a:avLst/>
          </a:prstGeom>
          <a:noFill/>
        </p:spPr>
        <p:txBody>
          <a:bodyPr wrap="square" rtlCol="0" anchor="ctr">
            <a:spAutoFit/>
          </a:bodyPr>
          <a:lstStyle/>
          <a:p>
            <a:pPr algn="r"/>
            <a:r>
              <a:rPr lang="en-US" sz="1200" b="1" dirty="0">
                <a:solidFill>
                  <a:schemeClr val="tx1">
                    <a:alpha val="78000"/>
                  </a:schemeClr>
                </a:solidFill>
                <a:latin typeface="Roboto Black" panose="02000000000000000000" pitchFamily="2" charset="0"/>
                <a:ea typeface="Roboto Black" panose="02000000000000000000" pitchFamily="2" charset="0"/>
              </a:rPr>
              <a:t>$ 1.5K - 20 K</a:t>
            </a:r>
          </a:p>
        </p:txBody>
      </p:sp>
      <p:sp>
        <p:nvSpPr>
          <p:cNvPr id="491" name="TextBox 490">
            <a:extLst>
              <a:ext uri="{FF2B5EF4-FFF2-40B4-BE49-F238E27FC236}">
                <a16:creationId xmlns:a16="http://schemas.microsoft.com/office/drawing/2014/main" id="{6F72AD77-AA14-442D-969F-0CF58E135B14}"/>
              </a:ext>
            </a:extLst>
          </p:cNvPr>
          <p:cNvSpPr txBox="1"/>
          <p:nvPr/>
        </p:nvSpPr>
        <p:spPr>
          <a:xfrm>
            <a:off x="1876425" y="5554896"/>
            <a:ext cx="1372035" cy="276999"/>
          </a:xfrm>
          <a:prstGeom prst="rect">
            <a:avLst/>
          </a:prstGeom>
          <a:noFill/>
        </p:spPr>
        <p:txBody>
          <a:bodyPr wrap="square" rtlCol="0" anchor="ctr">
            <a:spAutoFit/>
          </a:bodyPr>
          <a:lstStyle/>
          <a:p>
            <a:pPr algn="r"/>
            <a:r>
              <a:rPr lang="en-US" sz="1200" b="1" dirty="0">
                <a:solidFill>
                  <a:schemeClr val="tx1">
                    <a:alpha val="78000"/>
                  </a:schemeClr>
                </a:solidFill>
                <a:latin typeface="Roboto Black" panose="02000000000000000000" pitchFamily="2" charset="0"/>
                <a:ea typeface="Roboto Black" panose="02000000000000000000" pitchFamily="2" charset="0"/>
              </a:rPr>
              <a:t>$ 1.5K - 20 K</a:t>
            </a:r>
          </a:p>
        </p:txBody>
      </p:sp>
      <p:sp>
        <p:nvSpPr>
          <p:cNvPr id="495" name="Graphic 493">
            <a:extLst>
              <a:ext uri="{FF2B5EF4-FFF2-40B4-BE49-F238E27FC236}">
                <a16:creationId xmlns:a16="http://schemas.microsoft.com/office/drawing/2014/main" id="{C4708086-6F88-446E-AFF2-1F7AF70EA142}"/>
              </a:ext>
            </a:extLst>
          </p:cNvPr>
          <p:cNvSpPr/>
          <p:nvPr/>
        </p:nvSpPr>
        <p:spPr>
          <a:xfrm>
            <a:off x="5781500" y="2729331"/>
            <a:ext cx="622445" cy="410533"/>
          </a:xfrm>
          <a:custGeom>
            <a:avLst/>
            <a:gdLst>
              <a:gd name="connsiteX0" fmla="*/ 684049 w 762000"/>
              <a:gd name="connsiteY0" fmla="*/ 0 h 502576"/>
              <a:gd name="connsiteX1" fmla="*/ 640227 w 762000"/>
              <a:gd name="connsiteY1" fmla="*/ 13282 h 502576"/>
              <a:gd name="connsiteX2" fmla="*/ 611359 w 762000"/>
              <a:gd name="connsiteY2" fmla="*/ 48827 h 502576"/>
              <a:gd name="connsiteX3" fmla="*/ 607350 w 762000"/>
              <a:gd name="connsiteY3" fmla="*/ 94442 h 502576"/>
              <a:gd name="connsiteX4" fmla="*/ 629574 w 762000"/>
              <a:gd name="connsiteY4" fmla="*/ 134477 h 502576"/>
              <a:gd name="connsiteX5" fmla="*/ 536581 w 762000"/>
              <a:gd name="connsiteY5" fmla="*/ 263256 h 502576"/>
              <a:gd name="connsiteX6" fmla="*/ 506038 w 762000"/>
              <a:gd name="connsiteY6" fmla="*/ 257102 h 502576"/>
              <a:gd name="connsiteX7" fmla="*/ 462276 w 762000"/>
              <a:gd name="connsiteY7" fmla="*/ 270550 h 502576"/>
              <a:gd name="connsiteX8" fmla="*/ 353555 w 762000"/>
              <a:gd name="connsiteY8" fmla="*/ 191915 h 502576"/>
              <a:gd name="connsiteX9" fmla="*/ 353555 w 762000"/>
              <a:gd name="connsiteY9" fmla="*/ 179608 h 502576"/>
              <a:gd name="connsiteX10" fmla="*/ 348854 w 762000"/>
              <a:gd name="connsiteY10" fmla="*/ 148329 h 502576"/>
              <a:gd name="connsiteX11" fmla="*/ 332178 w 762000"/>
              <a:gd name="connsiteY11" fmla="*/ 121454 h 502576"/>
              <a:gd name="connsiteX12" fmla="*/ 306240 w 762000"/>
              <a:gd name="connsiteY12" fmla="*/ 103354 h 502576"/>
              <a:gd name="connsiteX13" fmla="*/ 275262 w 762000"/>
              <a:gd name="connsiteY13" fmla="*/ 96974 h 502576"/>
              <a:gd name="connsiteX14" fmla="*/ 244283 w 762000"/>
              <a:gd name="connsiteY14" fmla="*/ 103354 h 502576"/>
              <a:gd name="connsiteX15" fmla="*/ 218346 w 762000"/>
              <a:gd name="connsiteY15" fmla="*/ 121454 h 502576"/>
              <a:gd name="connsiteX16" fmla="*/ 201669 w 762000"/>
              <a:gd name="connsiteY16" fmla="*/ 148329 h 502576"/>
              <a:gd name="connsiteX17" fmla="*/ 196969 w 762000"/>
              <a:gd name="connsiteY17" fmla="*/ 179608 h 502576"/>
              <a:gd name="connsiteX18" fmla="*/ 209961 w 762000"/>
              <a:gd name="connsiteY18" fmla="*/ 222685 h 502576"/>
              <a:gd name="connsiteX19" fmla="*/ 112180 w 762000"/>
              <a:gd name="connsiteY19" fmla="*/ 351692 h 502576"/>
              <a:gd name="connsiteX20" fmla="*/ 79814 w 762000"/>
              <a:gd name="connsiteY20" fmla="*/ 344399 h 502576"/>
              <a:gd name="connsiteX21" fmla="*/ 30199 w 762000"/>
              <a:gd name="connsiteY21" fmla="*/ 361317 h 502576"/>
              <a:gd name="connsiteX22" fmla="*/ 2061 w 762000"/>
              <a:gd name="connsiteY22" fmla="*/ 405546 h 502576"/>
              <a:gd name="connsiteX23" fmla="*/ 7762 w 762000"/>
              <a:gd name="connsiteY23" fmla="*/ 457656 h 502576"/>
              <a:gd name="connsiteX24" fmla="*/ 44796 w 762000"/>
              <a:gd name="connsiteY24" fmla="*/ 494755 h 502576"/>
              <a:gd name="connsiteX25" fmla="*/ 96895 w 762000"/>
              <a:gd name="connsiteY25" fmla="*/ 500547 h 502576"/>
              <a:gd name="connsiteX26" fmla="*/ 141174 w 762000"/>
              <a:gd name="connsiteY26" fmla="*/ 472487 h 502576"/>
              <a:gd name="connsiteX27" fmla="*/ 158180 w 762000"/>
              <a:gd name="connsiteY27" fmla="*/ 422902 h 502576"/>
              <a:gd name="connsiteX28" fmla="*/ 140442 w 762000"/>
              <a:gd name="connsiteY28" fmla="*/ 373573 h 502576"/>
              <a:gd name="connsiteX29" fmla="*/ 237540 w 762000"/>
              <a:gd name="connsiteY29" fmla="*/ 246162 h 502576"/>
              <a:gd name="connsiteX30" fmla="*/ 292741 w 762000"/>
              <a:gd name="connsiteY30" fmla="*/ 255207 h 502576"/>
              <a:gd name="connsiteX31" fmla="*/ 339651 w 762000"/>
              <a:gd name="connsiteY31" fmla="*/ 224737 h 502576"/>
              <a:gd name="connsiteX32" fmla="*/ 438344 w 762000"/>
              <a:gd name="connsiteY32" fmla="*/ 296078 h 502576"/>
              <a:gd name="connsiteX33" fmla="*/ 427859 w 762000"/>
              <a:gd name="connsiteY33" fmla="*/ 334370 h 502576"/>
              <a:gd name="connsiteX34" fmla="*/ 450824 w 762000"/>
              <a:gd name="connsiteY34" fmla="*/ 389812 h 502576"/>
              <a:gd name="connsiteX35" fmla="*/ 506266 w 762000"/>
              <a:gd name="connsiteY35" fmla="*/ 412777 h 502576"/>
              <a:gd name="connsiteX36" fmla="*/ 561708 w 762000"/>
              <a:gd name="connsiteY36" fmla="*/ 389812 h 502576"/>
              <a:gd name="connsiteX37" fmla="*/ 584673 w 762000"/>
              <a:gd name="connsiteY37" fmla="*/ 334370 h 502576"/>
              <a:gd name="connsiteX38" fmla="*/ 565527 w 762000"/>
              <a:gd name="connsiteY38" fmla="*/ 283542 h 502576"/>
              <a:gd name="connsiteX39" fmla="*/ 660801 w 762000"/>
              <a:gd name="connsiteY39" fmla="*/ 152712 h 502576"/>
              <a:gd name="connsiteX40" fmla="*/ 683593 w 762000"/>
              <a:gd name="connsiteY40" fmla="*/ 156814 h 502576"/>
              <a:gd name="connsiteX41" fmla="*/ 739035 w 762000"/>
              <a:gd name="connsiteY41" fmla="*/ 133849 h 502576"/>
              <a:gd name="connsiteX42" fmla="*/ 762000 w 762000"/>
              <a:gd name="connsiteY42" fmla="*/ 78407 h 502576"/>
              <a:gd name="connsiteX43" fmla="*/ 739035 w 762000"/>
              <a:gd name="connsiteY43" fmla="*/ 22965 h 502576"/>
              <a:gd name="connsiteX44" fmla="*/ 683593 w 762000"/>
              <a:gd name="connsiteY44" fmla="*/ 0 h 502576"/>
              <a:gd name="connsiteX45" fmla="*/ 684049 w 762000"/>
              <a:gd name="connsiteY45" fmla="*/ 0 h 50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62000" h="502576">
                <a:moveTo>
                  <a:pt x="684049" y="0"/>
                </a:moveTo>
                <a:cubicBezTo>
                  <a:pt x="668444" y="-45"/>
                  <a:pt x="653181" y="4580"/>
                  <a:pt x="640227" y="13282"/>
                </a:cubicBezTo>
                <a:cubicBezTo>
                  <a:pt x="627272" y="21983"/>
                  <a:pt x="617218" y="34363"/>
                  <a:pt x="611359" y="48827"/>
                </a:cubicBezTo>
                <a:cubicBezTo>
                  <a:pt x="605500" y="63291"/>
                  <a:pt x="604103" y="79178"/>
                  <a:pt x="607350" y="94442"/>
                </a:cubicBezTo>
                <a:cubicBezTo>
                  <a:pt x="610596" y="109706"/>
                  <a:pt x="618336" y="123650"/>
                  <a:pt x="629574" y="134477"/>
                </a:cubicBezTo>
                <a:lnTo>
                  <a:pt x="536581" y="263256"/>
                </a:lnTo>
                <a:cubicBezTo>
                  <a:pt x="526906" y="259206"/>
                  <a:pt x="516526" y="257114"/>
                  <a:pt x="506038" y="257102"/>
                </a:cubicBezTo>
                <a:cubicBezTo>
                  <a:pt x="490431" y="257090"/>
                  <a:pt x="475182" y="261776"/>
                  <a:pt x="462276" y="270550"/>
                </a:cubicBezTo>
                <a:lnTo>
                  <a:pt x="353555" y="191915"/>
                </a:lnTo>
                <a:cubicBezTo>
                  <a:pt x="353892" y="187819"/>
                  <a:pt x="353892" y="183703"/>
                  <a:pt x="353555" y="179608"/>
                </a:cubicBezTo>
                <a:cubicBezTo>
                  <a:pt x="354129" y="168970"/>
                  <a:pt x="352530" y="158328"/>
                  <a:pt x="348854" y="148329"/>
                </a:cubicBezTo>
                <a:cubicBezTo>
                  <a:pt x="345179" y="138331"/>
                  <a:pt x="339504" y="129187"/>
                  <a:pt x="332178" y="121454"/>
                </a:cubicBezTo>
                <a:cubicBezTo>
                  <a:pt x="324852" y="113721"/>
                  <a:pt x="316026" y="107562"/>
                  <a:pt x="306240" y="103354"/>
                </a:cubicBezTo>
                <a:cubicBezTo>
                  <a:pt x="296455" y="99145"/>
                  <a:pt x="285914" y="96974"/>
                  <a:pt x="275262" y="96974"/>
                </a:cubicBezTo>
                <a:cubicBezTo>
                  <a:pt x="264609" y="96974"/>
                  <a:pt x="254069" y="99145"/>
                  <a:pt x="244283" y="103354"/>
                </a:cubicBezTo>
                <a:cubicBezTo>
                  <a:pt x="234497" y="107562"/>
                  <a:pt x="225672" y="113721"/>
                  <a:pt x="218346" y="121454"/>
                </a:cubicBezTo>
                <a:cubicBezTo>
                  <a:pt x="211019" y="129187"/>
                  <a:pt x="205345" y="138331"/>
                  <a:pt x="201669" y="148329"/>
                </a:cubicBezTo>
                <a:cubicBezTo>
                  <a:pt x="197994" y="158328"/>
                  <a:pt x="196394" y="168970"/>
                  <a:pt x="196969" y="179608"/>
                </a:cubicBezTo>
                <a:cubicBezTo>
                  <a:pt x="196944" y="194935"/>
                  <a:pt x="201465" y="209927"/>
                  <a:pt x="209961" y="222685"/>
                </a:cubicBezTo>
                <a:lnTo>
                  <a:pt x="112180" y="351692"/>
                </a:lnTo>
                <a:cubicBezTo>
                  <a:pt x="102054" y="346926"/>
                  <a:pt x="91006" y="344436"/>
                  <a:pt x="79814" y="344399"/>
                </a:cubicBezTo>
                <a:cubicBezTo>
                  <a:pt x="61834" y="344234"/>
                  <a:pt x="44333" y="350201"/>
                  <a:pt x="30199" y="361317"/>
                </a:cubicBezTo>
                <a:cubicBezTo>
                  <a:pt x="16065" y="372433"/>
                  <a:pt x="6141" y="388033"/>
                  <a:pt x="2061" y="405546"/>
                </a:cubicBezTo>
                <a:cubicBezTo>
                  <a:pt x="-2017" y="423059"/>
                  <a:pt x="-6" y="441438"/>
                  <a:pt x="7762" y="457656"/>
                </a:cubicBezTo>
                <a:cubicBezTo>
                  <a:pt x="15531" y="473872"/>
                  <a:pt x="28593" y="486957"/>
                  <a:pt x="44796" y="494755"/>
                </a:cubicBezTo>
                <a:cubicBezTo>
                  <a:pt x="60999" y="502552"/>
                  <a:pt x="79376" y="504595"/>
                  <a:pt x="96895" y="500547"/>
                </a:cubicBezTo>
                <a:cubicBezTo>
                  <a:pt x="114415" y="496499"/>
                  <a:pt x="130034" y="486601"/>
                  <a:pt x="141174" y="472487"/>
                </a:cubicBezTo>
                <a:cubicBezTo>
                  <a:pt x="152314" y="458372"/>
                  <a:pt x="158312" y="440883"/>
                  <a:pt x="158180" y="422902"/>
                </a:cubicBezTo>
                <a:cubicBezTo>
                  <a:pt x="158047" y="404920"/>
                  <a:pt x="151791" y="387522"/>
                  <a:pt x="140442" y="373573"/>
                </a:cubicBezTo>
                <a:lnTo>
                  <a:pt x="237540" y="246162"/>
                </a:lnTo>
                <a:cubicBezTo>
                  <a:pt x="254173" y="255945"/>
                  <a:pt x="273856" y="259170"/>
                  <a:pt x="292741" y="255207"/>
                </a:cubicBezTo>
                <a:cubicBezTo>
                  <a:pt x="311626" y="251245"/>
                  <a:pt x="328354" y="240380"/>
                  <a:pt x="339651" y="224737"/>
                </a:cubicBezTo>
                <a:lnTo>
                  <a:pt x="438344" y="296078"/>
                </a:lnTo>
                <a:cubicBezTo>
                  <a:pt x="431513" y="307685"/>
                  <a:pt x="427895" y="320901"/>
                  <a:pt x="427859" y="334370"/>
                </a:cubicBezTo>
                <a:cubicBezTo>
                  <a:pt x="427859" y="355165"/>
                  <a:pt x="436119" y="375107"/>
                  <a:pt x="450824" y="389812"/>
                </a:cubicBezTo>
                <a:cubicBezTo>
                  <a:pt x="465528" y="404516"/>
                  <a:pt x="485471" y="412777"/>
                  <a:pt x="506266" y="412777"/>
                </a:cubicBezTo>
                <a:cubicBezTo>
                  <a:pt x="527060" y="412777"/>
                  <a:pt x="547004" y="404516"/>
                  <a:pt x="561708" y="389812"/>
                </a:cubicBezTo>
                <a:cubicBezTo>
                  <a:pt x="576412" y="375107"/>
                  <a:pt x="584673" y="355165"/>
                  <a:pt x="584673" y="334370"/>
                </a:cubicBezTo>
                <a:cubicBezTo>
                  <a:pt x="584631" y="315672"/>
                  <a:pt x="577831" y="297620"/>
                  <a:pt x="565527" y="283542"/>
                </a:cubicBezTo>
                <a:lnTo>
                  <a:pt x="660801" y="152712"/>
                </a:lnTo>
                <a:cubicBezTo>
                  <a:pt x="668161" y="155171"/>
                  <a:pt x="675838" y="156553"/>
                  <a:pt x="683593" y="156814"/>
                </a:cubicBezTo>
                <a:cubicBezTo>
                  <a:pt x="704388" y="156814"/>
                  <a:pt x="724332" y="148554"/>
                  <a:pt x="739035" y="133849"/>
                </a:cubicBezTo>
                <a:cubicBezTo>
                  <a:pt x="753739" y="119146"/>
                  <a:pt x="762000" y="99202"/>
                  <a:pt x="762000" y="78407"/>
                </a:cubicBezTo>
                <a:cubicBezTo>
                  <a:pt x="762000" y="57612"/>
                  <a:pt x="753739" y="37670"/>
                  <a:pt x="739035" y="22965"/>
                </a:cubicBezTo>
                <a:cubicBezTo>
                  <a:pt x="724332" y="8261"/>
                  <a:pt x="704388" y="0"/>
                  <a:pt x="683593" y="0"/>
                </a:cubicBezTo>
                <a:lnTo>
                  <a:pt x="684049" y="0"/>
                </a:lnTo>
                <a:close/>
              </a:path>
            </a:pathLst>
          </a:custGeom>
          <a:solidFill>
            <a:schemeClr val="bg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16055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51451-C1DE-41A2-A1E6-A6C6EB292106}"/>
              </a:ext>
            </a:extLst>
          </p:cNvPr>
          <p:cNvSpPr txBox="1"/>
          <p:nvPr/>
        </p:nvSpPr>
        <p:spPr>
          <a:xfrm>
            <a:off x="2752635" y="629224"/>
            <a:ext cx="6686730"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Business Process Reengineering Model</a:t>
            </a:r>
          </a:p>
        </p:txBody>
      </p:sp>
      <p:sp>
        <p:nvSpPr>
          <p:cNvPr id="17" name="TextBox 16">
            <a:extLst>
              <a:ext uri="{FF2B5EF4-FFF2-40B4-BE49-F238E27FC236}">
                <a16:creationId xmlns:a16="http://schemas.microsoft.com/office/drawing/2014/main" id="{BB26A737-3D11-4A49-A7D0-08F7D0E018AA}"/>
              </a:ext>
            </a:extLst>
          </p:cNvPr>
          <p:cNvSpPr txBox="1"/>
          <p:nvPr/>
        </p:nvSpPr>
        <p:spPr>
          <a:xfrm>
            <a:off x="6885869" y="1821190"/>
            <a:ext cx="2844077" cy="646331"/>
          </a:xfrm>
          <a:prstGeom prst="rect">
            <a:avLst/>
          </a:prstGeom>
          <a:noFill/>
        </p:spPr>
        <p:txBody>
          <a:bodyPr wrap="square" rtlCol="0" anchor="ctr">
            <a:spAutoFit/>
          </a:bodyPr>
          <a:lstStyle/>
          <a:p>
            <a:r>
              <a:rPr lang="en-US" sz="1400" b="1" dirty="0">
                <a:solidFill>
                  <a:schemeClr val="accent1"/>
                </a:solidFill>
                <a:latin typeface="Roboto" panose="02000000000000000000" pitchFamily="2" charset="0"/>
                <a:ea typeface="Roboto" panose="02000000000000000000" pitchFamily="2" charset="0"/>
              </a:rPr>
              <a:t>Develop Vision and Objectives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a:t>
            </a:r>
            <a:r>
              <a:rPr lang="en-US" sz="1100" dirty="0" err="1">
                <a:latin typeface="Roboto" panose="02000000000000000000" pitchFamily="2" charset="0"/>
                <a:ea typeface="Roboto" panose="02000000000000000000" pitchFamily="2" charset="0"/>
              </a:rPr>
              <a:t>consectetuer</a:t>
            </a:r>
            <a:r>
              <a:rPr lang="en-US" sz="1100" dirty="0">
                <a:latin typeface="Roboto" panose="02000000000000000000" pitchFamily="2" charset="0"/>
                <a:ea typeface="Roboto" panose="02000000000000000000" pitchFamily="2" charset="0"/>
              </a:rPr>
              <a:t> adipiscing elit.</a:t>
            </a:r>
          </a:p>
        </p:txBody>
      </p:sp>
      <p:sp>
        <p:nvSpPr>
          <p:cNvPr id="18" name="TextBox 17">
            <a:extLst>
              <a:ext uri="{FF2B5EF4-FFF2-40B4-BE49-F238E27FC236}">
                <a16:creationId xmlns:a16="http://schemas.microsoft.com/office/drawing/2014/main" id="{52953ABC-5E8C-404E-B61F-6EEF30270A27}"/>
              </a:ext>
            </a:extLst>
          </p:cNvPr>
          <p:cNvSpPr txBox="1"/>
          <p:nvPr/>
        </p:nvSpPr>
        <p:spPr>
          <a:xfrm>
            <a:off x="7623707" y="2756854"/>
            <a:ext cx="3171895" cy="646331"/>
          </a:xfrm>
          <a:prstGeom prst="rect">
            <a:avLst/>
          </a:prstGeom>
          <a:noFill/>
        </p:spPr>
        <p:txBody>
          <a:bodyPr wrap="square" rtlCol="0" anchor="ctr">
            <a:spAutoFit/>
          </a:bodyPr>
          <a:lstStyle/>
          <a:p>
            <a:r>
              <a:rPr lang="en-US" sz="1400" b="1" dirty="0">
                <a:solidFill>
                  <a:schemeClr val="accent2"/>
                </a:solidFill>
                <a:latin typeface="Roboto" panose="02000000000000000000" pitchFamily="2" charset="0"/>
                <a:ea typeface="Roboto" panose="02000000000000000000" pitchFamily="2" charset="0"/>
              </a:rPr>
              <a:t>Understanding Existing Processes</a:t>
            </a:r>
            <a:br>
              <a:rPr lang="en-US" sz="600" dirty="0">
                <a:solidFill>
                  <a:schemeClr val="accent2"/>
                </a:solidFill>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a:t>
            </a:r>
            <a:r>
              <a:rPr lang="en-US" sz="1100" dirty="0" err="1">
                <a:latin typeface="Roboto" panose="02000000000000000000" pitchFamily="2" charset="0"/>
                <a:ea typeface="Roboto" panose="02000000000000000000" pitchFamily="2" charset="0"/>
              </a:rPr>
              <a:t>consectetuer</a:t>
            </a:r>
            <a:r>
              <a:rPr lang="en-US" sz="1100" dirty="0">
                <a:latin typeface="Roboto" panose="02000000000000000000" pitchFamily="2" charset="0"/>
                <a:ea typeface="Roboto" panose="02000000000000000000" pitchFamily="2" charset="0"/>
              </a:rPr>
              <a:t> adipiscing elit.</a:t>
            </a:r>
          </a:p>
        </p:txBody>
      </p:sp>
      <p:sp>
        <p:nvSpPr>
          <p:cNvPr id="19" name="TextBox 18">
            <a:extLst>
              <a:ext uri="{FF2B5EF4-FFF2-40B4-BE49-F238E27FC236}">
                <a16:creationId xmlns:a16="http://schemas.microsoft.com/office/drawing/2014/main" id="{3525D30C-42FE-4FCA-86BB-462BA9CF250A}"/>
              </a:ext>
            </a:extLst>
          </p:cNvPr>
          <p:cNvSpPr txBox="1"/>
          <p:nvPr/>
        </p:nvSpPr>
        <p:spPr>
          <a:xfrm>
            <a:off x="7886566" y="3908418"/>
            <a:ext cx="2933262" cy="646331"/>
          </a:xfrm>
          <a:prstGeom prst="rect">
            <a:avLst/>
          </a:prstGeom>
          <a:noFill/>
        </p:spPr>
        <p:txBody>
          <a:bodyPr wrap="square" rtlCol="0" anchor="ctr">
            <a:spAutoFit/>
          </a:bodyPr>
          <a:lstStyle/>
          <a:p>
            <a:r>
              <a:rPr lang="en-US" sz="1400" b="1" dirty="0">
                <a:solidFill>
                  <a:schemeClr val="accent3"/>
                </a:solidFill>
                <a:latin typeface="Roboto" panose="02000000000000000000" pitchFamily="2" charset="0"/>
                <a:ea typeface="Roboto" panose="02000000000000000000" pitchFamily="2" charset="0"/>
              </a:rPr>
              <a:t>Identify Process for Re-design</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a:t>
            </a:r>
            <a:r>
              <a:rPr lang="en-US" sz="1100" dirty="0" err="1">
                <a:latin typeface="Roboto" panose="02000000000000000000" pitchFamily="2" charset="0"/>
                <a:ea typeface="Roboto" panose="02000000000000000000" pitchFamily="2" charset="0"/>
              </a:rPr>
              <a:t>consectetuer</a:t>
            </a:r>
            <a:r>
              <a:rPr lang="en-US" sz="1100" dirty="0">
                <a:latin typeface="Roboto" panose="02000000000000000000" pitchFamily="2" charset="0"/>
                <a:ea typeface="Roboto" panose="02000000000000000000" pitchFamily="2" charset="0"/>
              </a:rPr>
              <a:t> adipiscing elit.</a:t>
            </a:r>
          </a:p>
        </p:txBody>
      </p:sp>
      <p:sp>
        <p:nvSpPr>
          <p:cNvPr id="20" name="TextBox 19">
            <a:extLst>
              <a:ext uri="{FF2B5EF4-FFF2-40B4-BE49-F238E27FC236}">
                <a16:creationId xmlns:a16="http://schemas.microsoft.com/office/drawing/2014/main" id="{BD7AF66D-F87C-4C5C-A6CF-AFAB7DC5735A}"/>
              </a:ext>
            </a:extLst>
          </p:cNvPr>
          <p:cNvSpPr txBox="1"/>
          <p:nvPr/>
        </p:nvSpPr>
        <p:spPr>
          <a:xfrm>
            <a:off x="7259163" y="5148883"/>
            <a:ext cx="2175720" cy="646331"/>
          </a:xfrm>
          <a:prstGeom prst="rect">
            <a:avLst/>
          </a:prstGeom>
          <a:noFill/>
        </p:spPr>
        <p:txBody>
          <a:bodyPr wrap="square" rtlCol="0" anchor="ctr">
            <a:spAutoFit/>
          </a:bodyPr>
          <a:lstStyle/>
          <a:p>
            <a:r>
              <a:rPr lang="en-US" sz="1400" b="1" dirty="0">
                <a:solidFill>
                  <a:schemeClr val="accent4"/>
                </a:solidFill>
                <a:latin typeface="Roboto" panose="02000000000000000000" pitchFamily="2" charset="0"/>
                <a:ea typeface="Roboto" panose="02000000000000000000" pitchFamily="2" charset="0"/>
              </a:rPr>
              <a:t>Identify Change Levels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a:t>
            </a:r>
            <a:r>
              <a:rPr lang="en-US" sz="1100" dirty="0" err="1">
                <a:latin typeface="Roboto" panose="02000000000000000000" pitchFamily="2" charset="0"/>
                <a:ea typeface="Roboto" panose="02000000000000000000" pitchFamily="2" charset="0"/>
              </a:rPr>
              <a:t>consectetuer</a:t>
            </a:r>
            <a:r>
              <a:rPr lang="en-US" sz="1100" dirty="0">
                <a:latin typeface="Roboto" panose="02000000000000000000" pitchFamily="2" charset="0"/>
                <a:ea typeface="Roboto" panose="02000000000000000000" pitchFamily="2" charset="0"/>
              </a:rPr>
              <a:t> adipiscing elit.</a:t>
            </a:r>
          </a:p>
        </p:txBody>
      </p:sp>
      <p:sp>
        <p:nvSpPr>
          <p:cNvPr id="21" name="TextBox 20">
            <a:extLst>
              <a:ext uri="{FF2B5EF4-FFF2-40B4-BE49-F238E27FC236}">
                <a16:creationId xmlns:a16="http://schemas.microsoft.com/office/drawing/2014/main" id="{9D6EA79B-9747-4BE3-86AA-7CD6B0E09922}"/>
              </a:ext>
            </a:extLst>
          </p:cNvPr>
          <p:cNvSpPr txBox="1"/>
          <p:nvPr/>
        </p:nvSpPr>
        <p:spPr>
          <a:xfrm>
            <a:off x="2018497" y="5386541"/>
            <a:ext cx="3089778" cy="646331"/>
          </a:xfrm>
          <a:prstGeom prst="rect">
            <a:avLst/>
          </a:prstGeom>
          <a:noFill/>
        </p:spPr>
        <p:txBody>
          <a:bodyPr wrap="square" rtlCol="0" anchor="ctr">
            <a:spAutoFit/>
          </a:bodyPr>
          <a:lstStyle/>
          <a:p>
            <a:pPr algn="r"/>
            <a:r>
              <a:rPr lang="en-US" sz="1400" b="1" dirty="0">
                <a:solidFill>
                  <a:schemeClr val="accent5"/>
                </a:solidFill>
                <a:latin typeface="Roboto" panose="02000000000000000000" pitchFamily="2" charset="0"/>
                <a:ea typeface="Roboto" panose="02000000000000000000" pitchFamily="2" charset="0"/>
              </a:rPr>
              <a:t>Implement the New Process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a:t>
            </a:r>
            <a:r>
              <a:rPr lang="en-US" sz="1100" dirty="0" err="1">
                <a:latin typeface="Roboto" panose="02000000000000000000" pitchFamily="2" charset="0"/>
                <a:ea typeface="Roboto" panose="02000000000000000000" pitchFamily="2" charset="0"/>
              </a:rPr>
              <a:t>consectetuer</a:t>
            </a:r>
            <a:r>
              <a:rPr lang="en-US" sz="1100" dirty="0">
                <a:latin typeface="Roboto" panose="02000000000000000000" pitchFamily="2" charset="0"/>
                <a:ea typeface="Roboto" panose="02000000000000000000" pitchFamily="2" charset="0"/>
              </a:rPr>
              <a:t> adipiscing elit.</a:t>
            </a:r>
          </a:p>
        </p:txBody>
      </p:sp>
      <p:sp>
        <p:nvSpPr>
          <p:cNvPr id="22" name="TextBox 21">
            <a:extLst>
              <a:ext uri="{FF2B5EF4-FFF2-40B4-BE49-F238E27FC236}">
                <a16:creationId xmlns:a16="http://schemas.microsoft.com/office/drawing/2014/main" id="{5897E89E-CB19-43EA-BCFF-650135F05EB9}"/>
              </a:ext>
            </a:extLst>
          </p:cNvPr>
          <p:cNvSpPr txBox="1"/>
          <p:nvPr/>
        </p:nvSpPr>
        <p:spPr>
          <a:xfrm>
            <a:off x="1307953" y="4325072"/>
            <a:ext cx="3089778" cy="646331"/>
          </a:xfrm>
          <a:prstGeom prst="rect">
            <a:avLst/>
          </a:prstGeom>
          <a:noFill/>
        </p:spPr>
        <p:txBody>
          <a:bodyPr wrap="square" rtlCol="0" anchor="ctr">
            <a:spAutoFit/>
          </a:bodyPr>
          <a:lstStyle/>
          <a:p>
            <a:pPr algn="r"/>
            <a:r>
              <a:rPr lang="en-US" sz="1400" b="1" dirty="0">
                <a:solidFill>
                  <a:schemeClr val="accent6"/>
                </a:solidFill>
                <a:latin typeface="Roboto" panose="02000000000000000000" pitchFamily="2" charset="0"/>
                <a:ea typeface="Roboto" panose="02000000000000000000" pitchFamily="2" charset="0"/>
              </a:rPr>
              <a:t>Make New Process Operational</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a:t>
            </a:r>
            <a:r>
              <a:rPr lang="en-US" sz="1100" dirty="0" err="1">
                <a:latin typeface="Roboto" panose="02000000000000000000" pitchFamily="2" charset="0"/>
                <a:ea typeface="Roboto" panose="02000000000000000000" pitchFamily="2" charset="0"/>
              </a:rPr>
              <a:t>consectetuer</a:t>
            </a:r>
            <a:r>
              <a:rPr lang="en-US" sz="1100" dirty="0">
                <a:latin typeface="Roboto" panose="02000000000000000000" pitchFamily="2" charset="0"/>
                <a:ea typeface="Roboto" panose="02000000000000000000" pitchFamily="2" charset="0"/>
              </a:rPr>
              <a:t> adipiscing elit.</a:t>
            </a:r>
          </a:p>
        </p:txBody>
      </p:sp>
      <p:sp>
        <p:nvSpPr>
          <p:cNvPr id="23" name="TextBox 22">
            <a:extLst>
              <a:ext uri="{FF2B5EF4-FFF2-40B4-BE49-F238E27FC236}">
                <a16:creationId xmlns:a16="http://schemas.microsoft.com/office/drawing/2014/main" id="{25D40B1F-B3BB-4825-819F-8E3CE7668618}"/>
              </a:ext>
            </a:extLst>
          </p:cNvPr>
          <p:cNvSpPr txBox="1"/>
          <p:nvPr/>
        </p:nvSpPr>
        <p:spPr>
          <a:xfrm>
            <a:off x="1512744" y="3149303"/>
            <a:ext cx="2713874" cy="646331"/>
          </a:xfrm>
          <a:prstGeom prst="rect">
            <a:avLst/>
          </a:prstGeom>
          <a:noFill/>
        </p:spPr>
        <p:txBody>
          <a:bodyPr wrap="square" rtlCol="0" anchor="ctr">
            <a:spAutoFit/>
          </a:bodyPr>
          <a:lstStyle/>
          <a:p>
            <a:pPr algn="r"/>
            <a:r>
              <a:rPr lang="en-US" sz="1400" b="1" dirty="0">
                <a:solidFill>
                  <a:schemeClr val="tx2">
                    <a:alpha val="90000"/>
                  </a:schemeClr>
                </a:solidFill>
                <a:latin typeface="Roboto" panose="02000000000000000000" pitchFamily="2" charset="0"/>
                <a:ea typeface="Roboto" panose="02000000000000000000" pitchFamily="2" charset="0"/>
              </a:rPr>
              <a:t>Evaluate the New Process</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a:t>
            </a:r>
            <a:r>
              <a:rPr lang="en-US" sz="1100" dirty="0" err="1">
                <a:latin typeface="Roboto" panose="02000000000000000000" pitchFamily="2" charset="0"/>
                <a:ea typeface="Roboto" panose="02000000000000000000" pitchFamily="2" charset="0"/>
              </a:rPr>
              <a:t>consectetuer</a:t>
            </a:r>
            <a:r>
              <a:rPr lang="en-US" sz="1100" dirty="0">
                <a:latin typeface="Roboto" panose="02000000000000000000" pitchFamily="2" charset="0"/>
                <a:ea typeface="Roboto" panose="02000000000000000000" pitchFamily="2" charset="0"/>
              </a:rPr>
              <a:t> adipiscing elit.</a:t>
            </a:r>
          </a:p>
        </p:txBody>
      </p:sp>
      <p:sp>
        <p:nvSpPr>
          <p:cNvPr id="24" name="TextBox 23">
            <a:extLst>
              <a:ext uri="{FF2B5EF4-FFF2-40B4-BE49-F238E27FC236}">
                <a16:creationId xmlns:a16="http://schemas.microsoft.com/office/drawing/2014/main" id="{9DDDA1D3-C16C-4F06-84B6-163598F40A09}"/>
              </a:ext>
            </a:extLst>
          </p:cNvPr>
          <p:cNvSpPr txBox="1"/>
          <p:nvPr/>
        </p:nvSpPr>
        <p:spPr>
          <a:xfrm>
            <a:off x="1473494" y="2024334"/>
            <a:ext cx="3380535" cy="646331"/>
          </a:xfrm>
          <a:prstGeom prst="rect">
            <a:avLst/>
          </a:prstGeom>
          <a:noFill/>
        </p:spPr>
        <p:txBody>
          <a:bodyPr wrap="square" rtlCol="0" anchor="ctr">
            <a:spAutoFit/>
          </a:bodyPr>
          <a:lstStyle/>
          <a:p>
            <a:pPr algn="r"/>
            <a:r>
              <a:rPr lang="en-US" sz="1400" b="1" dirty="0">
                <a:latin typeface="Roboto" panose="02000000000000000000" pitchFamily="2" charset="0"/>
                <a:ea typeface="Roboto" panose="02000000000000000000" pitchFamily="2" charset="0"/>
              </a:rPr>
              <a:t>Ongoing Continuous Improvement</a:t>
            </a: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a:t>
            </a:r>
            <a:r>
              <a:rPr lang="en-US" sz="1100" dirty="0" err="1">
                <a:latin typeface="Roboto" panose="02000000000000000000" pitchFamily="2" charset="0"/>
                <a:ea typeface="Roboto" panose="02000000000000000000" pitchFamily="2" charset="0"/>
              </a:rPr>
              <a:t>consectetuer</a:t>
            </a:r>
            <a:r>
              <a:rPr lang="en-US" sz="1100" dirty="0">
                <a:latin typeface="Roboto" panose="02000000000000000000" pitchFamily="2" charset="0"/>
                <a:ea typeface="Roboto" panose="02000000000000000000" pitchFamily="2" charset="0"/>
              </a:rPr>
              <a:t> adipiscing elit.</a:t>
            </a:r>
          </a:p>
        </p:txBody>
      </p:sp>
      <p:grpSp>
        <p:nvGrpSpPr>
          <p:cNvPr id="34" name="Group 33">
            <a:extLst>
              <a:ext uri="{FF2B5EF4-FFF2-40B4-BE49-F238E27FC236}">
                <a16:creationId xmlns:a16="http://schemas.microsoft.com/office/drawing/2014/main" id="{E42C2373-064B-49FD-BEB8-5EC0C7F964D6}"/>
              </a:ext>
            </a:extLst>
          </p:cNvPr>
          <p:cNvGrpSpPr/>
          <p:nvPr/>
        </p:nvGrpSpPr>
        <p:grpSpPr>
          <a:xfrm>
            <a:off x="4276403" y="2217616"/>
            <a:ext cx="3453532" cy="3453532"/>
            <a:chOff x="4378003" y="2396028"/>
            <a:chExt cx="3453532" cy="3453532"/>
          </a:xfrm>
        </p:grpSpPr>
        <p:grpSp>
          <p:nvGrpSpPr>
            <p:cNvPr id="7" name="Graphic 1">
              <a:extLst>
                <a:ext uri="{FF2B5EF4-FFF2-40B4-BE49-F238E27FC236}">
                  <a16:creationId xmlns:a16="http://schemas.microsoft.com/office/drawing/2014/main" id="{D53DA8ED-5C44-49A0-90B9-AD17AFCE97C7}"/>
                </a:ext>
              </a:extLst>
            </p:cNvPr>
            <p:cNvGrpSpPr/>
            <p:nvPr/>
          </p:nvGrpSpPr>
          <p:grpSpPr>
            <a:xfrm>
              <a:off x="4378003" y="2396028"/>
              <a:ext cx="3453532" cy="3453532"/>
              <a:chOff x="4151075" y="2175451"/>
              <a:chExt cx="3894687" cy="3894687"/>
            </a:xfrm>
          </p:grpSpPr>
          <p:sp>
            <p:nvSpPr>
              <p:cNvPr id="8" name="Freeform: Shape 7">
                <a:extLst>
                  <a:ext uri="{FF2B5EF4-FFF2-40B4-BE49-F238E27FC236}">
                    <a16:creationId xmlns:a16="http://schemas.microsoft.com/office/drawing/2014/main" id="{F718A2B5-7510-4187-9326-35D7CDE732DF}"/>
                  </a:ext>
                </a:extLst>
              </p:cNvPr>
              <p:cNvSpPr/>
              <p:nvPr/>
            </p:nvSpPr>
            <p:spPr>
              <a:xfrm>
                <a:off x="4387676" y="3608505"/>
                <a:ext cx="754638" cy="2091605"/>
              </a:xfrm>
              <a:custGeom>
                <a:avLst/>
                <a:gdLst>
                  <a:gd name="connsiteX0" fmla="*/ 754639 w 754638"/>
                  <a:gd name="connsiteY0" fmla="*/ 2091605 h 2091605"/>
                  <a:gd name="connsiteX1" fmla="*/ 48664 w 754638"/>
                  <a:gd name="connsiteY1" fmla="*/ 1492842 h 2091605"/>
                  <a:gd name="connsiteX2" fmla="*/ 623043 w 754638"/>
                  <a:gd name="connsiteY2" fmla="*/ 0 h 2091605"/>
                  <a:gd name="connsiteX3" fmla="*/ 491059 w 754638"/>
                  <a:gd name="connsiteY3" fmla="*/ 1211265 h 2091605"/>
                  <a:gd name="connsiteX4" fmla="*/ 754639 w 754638"/>
                  <a:gd name="connsiteY4" fmla="*/ 2091605 h 2091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638" h="2091605">
                    <a:moveTo>
                      <a:pt x="754639" y="2091605"/>
                    </a:moveTo>
                    <a:cubicBezTo>
                      <a:pt x="754639" y="2091605"/>
                      <a:pt x="257476" y="2009164"/>
                      <a:pt x="48664" y="1492842"/>
                    </a:cubicBezTo>
                    <a:cubicBezTo>
                      <a:pt x="-206207" y="862148"/>
                      <a:pt x="623043" y="0"/>
                      <a:pt x="623043" y="0"/>
                    </a:cubicBezTo>
                    <a:cubicBezTo>
                      <a:pt x="623043" y="0"/>
                      <a:pt x="430874" y="747002"/>
                      <a:pt x="491059" y="1211265"/>
                    </a:cubicBezTo>
                    <a:cubicBezTo>
                      <a:pt x="557438" y="1722555"/>
                      <a:pt x="754639" y="2091605"/>
                      <a:pt x="754639" y="2091605"/>
                    </a:cubicBezTo>
                    <a:close/>
                  </a:path>
                </a:pathLst>
              </a:custGeom>
              <a:solidFill>
                <a:schemeClr val="accent6"/>
              </a:solidFill>
              <a:ln w="1933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8180B08-DEFB-4960-9E63-B939D28E31FB}"/>
                  </a:ext>
                </a:extLst>
              </p:cNvPr>
              <p:cNvSpPr/>
              <p:nvPr/>
            </p:nvSpPr>
            <p:spPr>
              <a:xfrm>
                <a:off x="4151075" y="2990197"/>
                <a:ext cx="1542008" cy="1571993"/>
              </a:xfrm>
              <a:custGeom>
                <a:avLst/>
                <a:gdLst>
                  <a:gd name="connsiteX0" fmla="*/ 155991 w 1542008"/>
                  <a:gd name="connsiteY0" fmla="*/ 1571994 h 1571993"/>
                  <a:gd name="connsiteX1" fmla="*/ 80323 w 1542008"/>
                  <a:gd name="connsiteY1" fmla="*/ 649466 h 1571993"/>
                  <a:gd name="connsiteX2" fmla="*/ 1542008 w 1542008"/>
                  <a:gd name="connsiteY2" fmla="*/ 0 h 1571993"/>
                  <a:gd name="connsiteX3" fmla="*/ 592194 w 1542008"/>
                  <a:gd name="connsiteY3" fmla="*/ 763064 h 1571993"/>
                  <a:gd name="connsiteX4" fmla="*/ 155991 w 1542008"/>
                  <a:gd name="connsiteY4" fmla="*/ 1571994 h 1571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08" h="1571993">
                    <a:moveTo>
                      <a:pt x="155991" y="1571994"/>
                    </a:moveTo>
                    <a:cubicBezTo>
                      <a:pt x="155991" y="1571994"/>
                      <a:pt x="-137198" y="1162110"/>
                      <a:pt x="80323" y="649466"/>
                    </a:cubicBezTo>
                    <a:cubicBezTo>
                      <a:pt x="346031" y="23223"/>
                      <a:pt x="1542008" y="0"/>
                      <a:pt x="1542008" y="0"/>
                    </a:cubicBezTo>
                    <a:cubicBezTo>
                      <a:pt x="1542008" y="0"/>
                      <a:pt x="877835" y="392079"/>
                      <a:pt x="592194" y="763064"/>
                    </a:cubicBezTo>
                    <a:cubicBezTo>
                      <a:pt x="277524" y="1171593"/>
                      <a:pt x="155991" y="1571994"/>
                      <a:pt x="155991" y="1571994"/>
                    </a:cubicBezTo>
                    <a:close/>
                  </a:path>
                </a:pathLst>
              </a:custGeom>
              <a:solidFill>
                <a:schemeClr val="tx2">
                  <a:alpha val="90000"/>
                </a:schemeClr>
              </a:solidFill>
              <a:ln w="1933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BB7397C-8C07-4AA7-8343-267E846D752B}"/>
                  </a:ext>
                </a:extLst>
              </p:cNvPr>
              <p:cNvSpPr/>
              <p:nvPr/>
            </p:nvSpPr>
            <p:spPr>
              <a:xfrm>
                <a:off x="4521103" y="2411984"/>
                <a:ext cx="2091604" cy="754706"/>
              </a:xfrm>
              <a:custGeom>
                <a:avLst/>
                <a:gdLst>
                  <a:gd name="connsiteX0" fmla="*/ 0 w 2091604"/>
                  <a:gd name="connsiteY0" fmla="*/ 754706 h 754706"/>
                  <a:gd name="connsiteX1" fmla="*/ 598763 w 2091604"/>
                  <a:gd name="connsiteY1" fmla="*/ 48732 h 754706"/>
                  <a:gd name="connsiteX2" fmla="*/ 2091605 w 2091604"/>
                  <a:gd name="connsiteY2" fmla="*/ 622917 h 754706"/>
                  <a:gd name="connsiteX3" fmla="*/ 880340 w 2091604"/>
                  <a:gd name="connsiteY3" fmla="*/ 490933 h 754706"/>
                  <a:gd name="connsiteX4" fmla="*/ 0 w 2091604"/>
                  <a:gd name="connsiteY4" fmla="*/ 754706 h 754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604" h="754706">
                    <a:moveTo>
                      <a:pt x="0" y="754706"/>
                    </a:moveTo>
                    <a:cubicBezTo>
                      <a:pt x="0" y="754706"/>
                      <a:pt x="82441" y="257544"/>
                      <a:pt x="598763" y="48732"/>
                    </a:cubicBezTo>
                    <a:cubicBezTo>
                      <a:pt x="1229457" y="-206333"/>
                      <a:pt x="2091605" y="622917"/>
                      <a:pt x="2091605" y="622917"/>
                    </a:cubicBezTo>
                    <a:cubicBezTo>
                      <a:pt x="2091605" y="622917"/>
                      <a:pt x="1344603" y="430747"/>
                      <a:pt x="880340" y="490933"/>
                    </a:cubicBezTo>
                    <a:cubicBezTo>
                      <a:pt x="369050" y="557506"/>
                      <a:pt x="0" y="754706"/>
                      <a:pt x="0" y="754706"/>
                    </a:cubicBezTo>
                    <a:close/>
                  </a:path>
                </a:pathLst>
              </a:custGeom>
              <a:solidFill>
                <a:schemeClr val="tx2">
                  <a:alpha val="70000"/>
                </a:schemeClr>
              </a:solidFill>
              <a:ln w="19334"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8500959-F9DB-4F3B-AA3A-B128DBD87355}"/>
                  </a:ext>
                </a:extLst>
              </p:cNvPr>
              <p:cNvSpPr/>
              <p:nvPr/>
            </p:nvSpPr>
            <p:spPr>
              <a:xfrm>
                <a:off x="5659216" y="2175451"/>
                <a:ext cx="1571993" cy="1542008"/>
              </a:xfrm>
              <a:custGeom>
                <a:avLst/>
                <a:gdLst>
                  <a:gd name="connsiteX0" fmla="*/ 0 w 1571993"/>
                  <a:gd name="connsiteY0" fmla="*/ 155991 h 1542008"/>
                  <a:gd name="connsiteX1" fmla="*/ 922528 w 1571993"/>
                  <a:gd name="connsiteY1" fmla="*/ 80323 h 1542008"/>
                  <a:gd name="connsiteX2" fmla="*/ 1571994 w 1571993"/>
                  <a:gd name="connsiteY2" fmla="*/ 1542008 h 1542008"/>
                  <a:gd name="connsiteX3" fmla="*/ 808736 w 1571993"/>
                  <a:gd name="connsiteY3" fmla="*/ 592194 h 1542008"/>
                  <a:gd name="connsiteX4" fmla="*/ 0 w 1571993"/>
                  <a:gd name="connsiteY4" fmla="*/ 155991 h 154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993" h="1542008">
                    <a:moveTo>
                      <a:pt x="0" y="155991"/>
                    </a:moveTo>
                    <a:cubicBezTo>
                      <a:pt x="0" y="155991"/>
                      <a:pt x="409883" y="-137198"/>
                      <a:pt x="922528" y="80323"/>
                    </a:cubicBezTo>
                    <a:cubicBezTo>
                      <a:pt x="1548771" y="346031"/>
                      <a:pt x="1571994" y="1542008"/>
                      <a:pt x="1571994" y="1542008"/>
                    </a:cubicBezTo>
                    <a:cubicBezTo>
                      <a:pt x="1571994" y="1542008"/>
                      <a:pt x="1179721" y="877835"/>
                      <a:pt x="808736" y="592194"/>
                    </a:cubicBezTo>
                    <a:cubicBezTo>
                      <a:pt x="400401" y="277524"/>
                      <a:pt x="0" y="155991"/>
                      <a:pt x="0" y="155991"/>
                    </a:cubicBezTo>
                    <a:close/>
                  </a:path>
                </a:pathLst>
              </a:custGeom>
              <a:solidFill>
                <a:schemeClr val="accent1"/>
              </a:solidFill>
              <a:ln w="1933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39D924B-9FA7-4232-A234-1E2FBDF7A55A}"/>
                  </a:ext>
                </a:extLst>
              </p:cNvPr>
              <p:cNvSpPr/>
              <p:nvPr/>
            </p:nvSpPr>
            <p:spPr>
              <a:xfrm>
                <a:off x="7054523" y="2545479"/>
                <a:ext cx="754706" cy="2091604"/>
              </a:xfrm>
              <a:custGeom>
                <a:avLst/>
                <a:gdLst>
                  <a:gd name="connsiteX0" fmla="*/ 0 w 754706"/>
                  <a:gd name="connsiteY0" fmla="*/ 0 h 2091604"/>
                  <a:gd name="connsiteX1" fmla="*/ 705975 w 754706"/>
                  <a:gd name="connsiteY1" fmla="*/ 598763 h 2091604"/>
                  <a:gd name="connsiteX2" fmla="*/ 131790 w 754706"/>
                  <a:gd name="connsiteY2" fmla="*/ 2091605 h 2091604"/>
                  <a:gd name="connsiteX3" fmla="*/ 263773 w 754706"/>
                  <a:gd name="connsiteY3" fmla="*/ 880340 h 2091604"/>
                  <a:gd name="connsiteX4" fmla="*/ 0 w 754706"/>
                  <a:gd name="connsiteY4" fmla="*/ 0 h 2091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706" h="2091604">
                    <a:moveTo>
                      <a:pt x="0" y="0"/>
                    </a:moveTo>
                    <a:cubicBezTo>
                      <a:pt x="0" y="0"/>
                      <a:pt x="497163" y="82635"/>
                      <a:pt x="705975" y="598763"/>
                    </a:cubicBezTo>
                    <a:cubicBezTo>
                      <a:pt x="961039" y="1229457"/>
                      <a:pt x="131790" y="2091605"/>
                      <a:pt x="131790" y="2091605"/>
                    </a:cubicBezTo>
                    <a:cubicBezTo>
                      <a:pt x="131790" y="2091605"/>
                      <a:pt x="323959" y="1344603"/>
                      <a:pt x="263773" y="880340"/>
                    </a:cubicBezTo>
                    <a:cubicBezTo>
                      <a:pt x="197201" y="369050"/>
                      <a:pt x="0" y="0"/>
                      <a:pt x="0" y="0"/>
                    </a:cubicBezTo>
                    <a:close/>
                  </a:path>
                </a:pathLst>
              </a:custGeom>
              <a:solidFill>
                <a:schemeClr val="accent2"/>
              </a:solidFill>
              <a:ln w="1933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64F7AE2-9F6F-4062-BB01-652E0479DB15}"/>
                  </a:ext>
                </a:extLst>
              </p:cNvPr>
              <p:cNvSpPr/>
              <p:nvPr/>
            </p:nvSpPr>
            <p:spPr>
              <a:xfrm>
                <a:off x="6503754" y="3683592"/>
                <a:ext cx="1542008" cy="1571993"/>
              </a:xfrm>
              <a:custGeom>
                <a:avLst/>
                <a:gdLst>
                  <a:gd name="connsiteX0" fmla="*/ 1386017 w 1542008"/>
                  <a:gd name="connsiteY0" fmla="*/ 0 h 1571993"/>
                  <a:gd name="connsiteX1" fmla="*/ 1461685 w 1542008"/>
                  <a:gd name="connsiteY1" fmla="*/ 922528 h 1571993"/>
                  <a:gd name="connsiteX2" fmla="*/ 0 w 1542008"/>
                  <a:gd name="connsiteY2" fmla="*/ 1571994 h 1571993"/>
                  <a:gd name="connsiteX3" fmla="*/ 949815 w 1542008"/>
                  <a:gd name="connsiteY3" fmla="*/ 808736 h 1571993"/>
                  <a:gd name="connsiteX4" fmla="*/ 1386017 w 1542008"/>
                  <a:gd name="connsiteY4" fmla="*/ 0 h 1571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08" h="1571993">
                    <a:moveTo>
                      <a:pt x="1386017" y="0"/>
                    </a:moveTo>
                    <a:cubicBezTo>
                      <a:pt x="1386017" y="0"/>
                      <a:pt x="1679206" y="409883"/>
                      <a:pt x="1461685" y="922528"/>
                    </a:cubicBezTo>
                    <a:cubicBezTo>
                      <a:pt x="1195977" y="1548771"/>
                      <a:pt x="0" y="1571994"/>
                      <a:pt x="0" y="1571994"/>
                    </a:cubicBezTo>
                    <a:cubicBezTo>
                      <a:pt x="0" y="1571994"/>
                      <a:pt x="664174" y="1179721"/>
                      <a:pt x="949815" y="808736"/>
                    </a:cubicBezTo>
                    <a:cubicBezTo>
                      <a:pt x="1264485" y="400401"/>
                      <a:pt x="1386017" y="0"/>
                      <a:pt x="1386017" y="0"/>
                    </a:cubicBezTo>
                    <a:close/>
                  </a:path>
                </a:pathLst>
              </a:custGeom>
              <a:solidFill>
                <a:schemeClr val="accent3"/>
              </a:solidFill>
              <a:ln w="1933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117CD9F-A8CF-4C61-A443-BC958D151B8F}"/>
                  </a:ext>
                </a:extLst>
              </p:cNvPr>
              <p:cNvSpPr/>
              <p:nvPr/>
            </p:nvSpPr>
            <p:spPr>
              <a:xfrm>
                <a:off x="5584129" y="5078899"/>
                <a:ext cx="2091605" cy="754706"/>
              </a:xfrm>
              <a:custGeom>
                <a:avLst/>
                <a:gdLst>
                  <a:gd name="connsiteX0" fmla="*/ 2091605 w 2091605"/>
                  <a:gd name="connsiteY0" fmla="*/ 0 h 754706"/>
                  <a:gd name="connsiteX1" fmla="*/ 1492842 w 2091605"/>
                  <a:gd name="connsiteY1" fmla="*/ 705975 h 754706"/>
                  <a:gd name="connsiteX2" fmla="*/ 0 w 2091605"/>
                  <a:gd name="connsiteY2" fmla="*/ 131790 h 754706"/>
                  <a:gd name="connsiteX3" fmla="*/ 1211265 w 2091605"/>
                  <a:gd name="connsiteY3" fmla="*/ 263773 h 754706"/>
                  <a:gd name="connsiteX4" fmla="*/ 2091605 w 2091605"/>
                  <a:gd name="connsiteY4" fmla="*/ 0 h 754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605" h="754706">
                    <a:moveTo>
                      <a:pt x="2091605" y="0"/>
                    </a:moveTo>
                    <a:cubicBezTo>
                      <a:pt x="2091605" y="0"/>
                      <a:pt x="2009164" y="497163"/>
                      <a:pt x="1492842" y="705975"/>
                    </a:cubicBezTo>
                    <a:cubicBezTo>
                      <a:pt x="862148" y="961039"/>
                      <a:pt x="0" y="131790"/>
                      <a:pt x="0" y="131790"/>
                    </a:cubicBezTo>
                    <a:cubicBezTo>
                      <a:pt x="0" y="131790"/>
                      <a:pt x="747002" y="323959"/>
                      <a:pt x="1211265" y="263773"/>
                    </a:cubicBezTo>
                    <a:cubicBezTo>
                      <a:pt x="1722555" y="197201"/>
                      <a:pt x="2091605" y="0"/>
                      <a:pt x="2091605" y="0"/>
                    </a:cubicBezTo>
                    <a:close/>
                  </a:path>
                </a:pathLst>
              </a:custGeom>
              <a:solidFill>
                <a:schemeClr val="accent4"/>
              </a:solidFill>
              <a:ln w="1933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21EFEF7-5EF5-4D9D-BB66-CF4B6DFB689F}"/>
                  </a:ext>
                </a:extLst>
              </p:cNvPr>
              <p:cNvSpPr/>
              <p:nvPr/>
            </p:nvSpPr>
            <p:spPr>
              <a:xfrm>
                <a:off x="4965821" y="4528130"/>
                <a:ext cx="1571993" cy="1542008"/>
              </a:xfrm>
              <a:custGeom>
                <a:avLst/>
                <a:gdLst>
                  <a:gd name="connsiteX0" fmla="*/ 1571994 w 1571993"/>
                  <a:gd name="connsiteY0" fmla="*/ 1386017 h 1542008"/>
                  <a:gd name="connsiteX1" fmla="*/ 649466 w 1571993"/>
                  <a:gd name="connsiteY1" fmla="*/ 1461685 h 1542008"/>
                  <a:gd name="connsiteX2" fmla="*/ 0 w 1571993"/>
                  <a:gd name="connsiteY2" fmla="*/ 0 h 1542008"/>
                  <a:gd name="connsiteX3" fmla="*/ 763258 w 1571993"/>
                  <a:gd name="connsiteY3" fmla="*/ 949815 h 1542008"/>
                  <a:gd name="connsiteX4" fmla="*/ 1571994 w 1571993"/>
                  <a:gd name="connsiteY4" fmla="*/ 1386017 h 154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993" h="1542008">
                    <a:moveTo>
                      <a:pt x="1571994" y="1386017"/>
                    </a:moveTo>
                    <a:cubicBezTo>
                      <a:pt x="1571994" y="1386017"/>
                      <a:pt x="1162110" y="1679206"/>
                      <a:pt x="649466" y="1461685"/>
                    </a:cubicBezTo>
                    <a:cubicBezTo>
                      <a:pt x="23223" y="1195977"/>
                      <a:pt x="0" y="0"/>
                      <a:pt x="0" y="0"/>
                    </a:cubicBezTo>
                    <a:cubicBezTo>
                      <a:pt x="0" y="0"/>
                      <a:pt x="392273" y="664174"/>
                      <a:pt x="763258" y="949815"/>
                    </a:cubicBezTo>
                    <a:cubicBezTo>
                      <a:pt x="1171593" y="1264485"/>
                      <a:pt x="1571994" y="1386017"/>
                      <a:pt x="1571994" y="1386017"/>
                    </a:cubicBezTo>
                    <a:close/>
                  </a:path>
                </a:pathLst>
              </a:custGeom>
              <a:solidFill>
                <a:schemeClr val="accent5"/>
              </a:solidFill>
              <a:ln w="19334" cap="flat">
                <a:noFill/>
                <a:prstDash val="solid"/>
                <a:miter/>
              </a:ln>
            </p:spPr>
            <p:txBody>
              <a:bodyPr rtlCol="0" anchor="ctr"/>
              <a:lstStyle/>
              <a:p>
                <a:endParaRPr lang="en-US"/>
              </a:p>
            </p:txBody>
          </p:sp>
        </p:grpSp>
        <p:sp>
          <p:nvSpPr>
            <p:cNvPr id="25" name="TextBox 24">
              <a:extLst>
                <a:ext uri="{FF2B5EF4-FFF2-40B4-BE49-F238E27FC236}">
                  <a16:creationId xmlns:a16="http://schemas.microsoft.com/office/drawing/2014/main" id="{0A1BECDA-BE5B-4E9B-B780-FD72DF650AB7}"/>
                </a:ext>
              </a:extLst>
            </p:cNvPr>
            <p:cNvSpPr txBox="1"/>
            <p:nvPr/>
          </p:nvSpPr>
          <p:spPr>
            <a:xfrm>
              <a:off x="6266514" y="2518352"/>
              <a:ext cx="435397"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01</a:t>
              </a:r>
              <a:endParaRPr lang="en-US" sz="1100" dirty="0">
                <a:solidFill>
                  <a:schemeClr val="bg1"/>
                </a:solidFill>
                <a:latin typeface="Roboto" panose="02000000000000000000" pitchFamily="2" charset="0"/>
                <a:ea typeface="Roboto" panose="02000000000000000000" pitchFamily="2" charset="0"/>
              </a:endParaRPr>
            </a:p>
          </p:txBody>
        </p:sp>
        <p:sp>
          <p:nvSpPr>
            <p:cNvPr id="26" name="TextBox 25">
              <a:extLst>
                <a:ext uri="{FF2B5EF4-FFF2-40B4-BE49-F238E27FC236}">
                  <a16:creationId xmlns:a16="http://schemas.microsoft.com/office/drawing/2014/main" id="{F33863C9-6B7B-4538-B6F8-66011BC56395}"/>
                </a:ext>
              </a:extLst>
            </p:cNvPr>
            <p:cNvSpPr txBox="1"/>
            <p:nvPr/>
          </p:nvSpPr>
          <p:spPr>
            <a:xfrm>
              <a:off x="7169568" y="3229677"/>
              <a:ext cx="435397"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02</a:t>
              </a:r>
              <a:endParaRPr lang="en-US" sz="1100" dirty="0">
                <a:solidFill>
                  <a:schemeClr val="bg1"/>
                </a:solidFill>
                <a:latin typeface="Roboto" panose="02000000000000000000" pitchFamily="2" charset="0"/>
                <a:ea typeface="Roboto" panose="02000000000000000000" pitchFamily="2" charset="0"/>
              </a:endParaRPr>
            </a:p>
          </p:txBody>
        </p:sp>
        <p:sp>
          <p:nvSpPr>
            <p:cNvPr id="27" name="TextBox 26">
              <a:extLst>
                <a:ext uri="{FF2B5EF4-FFF2-40B4-BE49-F238E27FC236}">
                  <a16:creationId xmlns:a16="http://schemas.microsoft.com/office/drawing/2014/main" id="{0C365618-4C43-49CC-9105-DD4C28D82AB1}"/>
                </a:ext>
              </a:extLst>
            </p:cNvPr>
            <p:cNvSpPr txBox="1"/>
            <p:nvPr/>
          </p:nvSpPr>
          <p:spPr>
            <a:xfrm>
              <a:off x="7289401" y="4397705"/>
              <a:ext cx="435397"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03</a:t>
              </a:r>
              <a:endParaRPr lang="en-US" sz="1100" dirty="0">
                <a:solidFill>
                  <a:schemeClr val="bg1"/>
                </a:solidFill>
                <a:latin typeface="Roboto" panose="02000000000000000000" pitchFamily="2" charset="0"/>
                <a:ea typeface="Roboto" panose="02000000000000000000" pitchFamily="2" charset="0"/>
              </a:endParaRPr>
            </a:p>
          </p:txBody>
        </p:sp>
        <p:sp>
          <p:nvSpPr>
            <p:cNvPr id="28" name="TextBox 27">
              <a:extLst>
                <a:ext uri="{FF2B5EF4-FFF2-40B4-BE49-F238E27FC236}">
                  <a16:creationId xmlns:a16="http://schemas.microsoft.com/office/drawing/2014/main" id="{2A957FBB-B2DC-44EA-B403-CBD92DECBB90}"/>
                </a:ext>
              </a:extLst>
            </p:cNvPr>
            <p:cNvSpPr txBox="1"/>
            <p:nvPr/>
          </p:nvSpPr>
          <p:spPr>
            <a:xfrm>
              <a:off x="6625645" y="5238501"/>
              <a:ext cx="435397"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04</a:t>
              </a:r>
              <a:endParaRPr lang="en-US" sz="1100" dirty="0">
                <a:solidFill>
                  <a:schemeClr val="bg1"/>
                </a:solidFill>
                <a:latin typeface="Roboto" panose="02000000000000000000" pitchFamily="2" charset="0"/>
                <a:ea typeface="Roboto" panose="02000000000000000000" pitchFamily="2" charset="0"/>
              </a:endParaRPr>
            </a:p>
          </p:txBody>
        </p:sp>
        <p:sp>
          <p:nvSpPr>
            <p:cNvPr id="29" name="TextBox 28">
              <a:extLst>
                <a:ext uri="{FF2B5EF4-FFF2-40B4-BE49-F238E27FC236}">
                  <a16:creationId xmlns:a16="http://schemas.microsoft.com/office/drawing/2014/main" id="{9DC65499-93FE-49F8-8747-3A2541EE2C31}"/>
                </a:ext>
              </a:extLst>
            </p:cNvPr>
            <p:cNvSpPr txBox="1"/>
            <p:nvPr/>
          </p:nvSpPr>
          <p:spPr>
            <a:xfrm>
              <a:off x="5579729" y="5436913"/>
              <a:ext cx="435397"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05</a:t>
              </a:r>
              <a:endParaRPr lang="en-US" sz="1100" dirty="0">
                <a:solidFill>
                  <a:schemeClr val="bg1"/>
                </a:solidFill>
                <a:latin typeface="Roboto" panose="02000000000000000000" pitchFamily="2" charset="0"/>
                <a:ea typeface="Roboto" panose="02000000000000000000" pitchFamily="2" charset="0"/>
              </a:endParaRPr>
            </a:p>
          </p:txBody>
        </p:sp>
        <p:sp>
          <p:nvSpPr>
            <p:cNvPr id="30" name="TextBox 29">
              <a:extLst>
                <a:ext uri="{FF2B5EF4-FFF2-40B4-BE49-F238E27FC236}">
                  <a16:creationId xmlns:a16="http://schemas.microsoft.com/office/drawing/2014/main" id="{DFC9A40F-DACC-4B38-905C-01196F3EF4D5}"/>
                </a:ext>
              </a:extLst>
            </p:cNvPr>
            <p:cNvSpPr txBox="1"/>
            <p:nvPr/>
          </p:nvSpPr>
          <p:spPr>
            <a:xfrm>
              <a:off x="4630562" y="4808822"/>
              <a:ext cx="435397"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06</a:t>
              </a:r>
              <a:endParaRPr lang="en-US" sz="1100" dirty="0">
                <a:solidFill>
                  <a:schemeClr val="bg1"/>
                </a:solidFill>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383F6DB6-A1F0-455C-BD20-3441159BB29F}"/>
                </a:ext>
              </a:extLst>
            </p:cNvPr>
            <p:cNvSpPr txBox="1"/>
            <p:nvPr/>
          </p:nvSpPr>
          <p:spPr>
            <a:xfrm>
              <a:off x="4449868" y="3616667"/>
              <a:ext cx="435397"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07</a:t>
              </a:r>
              <a:endParaRPr lang="en-US" sz="1100" dirty="0">
                <a:solidFill>
                  <a:schemeClr val="bg1"/>
                </a:solidFill>
                <a:latin typeface="Roboto" panose="02000000000000000000" pitchFamily="2" charset="0"/>
                <a:ea typeface="Roboto" panose="02000000000000000000" pitchFamily="2" charset="0"/>
              </a:endParaRPr>
            </a:p>
          </p:txBody>
        </p:sp>
        <p:sp>
          <p:nvSpPr>
            <p:cNvPr id="32" name="TextBox 31">
              <a:extLst>
                <a:ext uri="{FF2B5EF4-FFF2-40B4-BE49-F238E27FC236}">
                  <a16:creationId xmlns:a16="http://schemas.microsoft.com/office/drawing/2014/main" id="{4C04D8C9-0519-4D53-80E1-7536548EBD18}"/>
                </a:ext>
              </a:extLst>
            </p:cNvPr>
            <p:cNvSpPr txBox="1"/>
            <p:nvPr/>
          </p:nvSpPr>
          <p:spPr>
            <a:xfrm>
              <a:off x="5176915" y="2677333"/>
              <a:ext cx="435397"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08</a:t>
              </a:r>
              <a:endParaRPr lang="en-US" sz="1100" dirty="0">
                <a:solidFill>
                  <a:schemeClr val="bg1"/>
                </a:solidFill>
                <a:latin typeface="Roboto" panose="02000000000000000000" pitchFamily="2" charset="0"/>
                <a:ea typeface="Roboto" panose="02000000000000000000" pitchFamily="2" charset="0"/>
              </a:endParaRPr>
            </a:p>
          </p:txBody>
        </p:sp>
      </p:grpSp>
      <p:sp>
        <p:nvSpPr>
          <p:cNvPr id="37" name="Graphic 21">
            <a:extLst>
              <a:ext uri="{FF2B5EF4-FFF2-40B4-BE49-F238E27FC236}">
                <a16:creationId xmlns:a16="http://schemas.microsoft.com/office/drawing/2014/main" id="{A52EFCB2-C907-4DCA-918F-7C01974BA7F8}"/>
              </a:ext>
            </a:extLst>
          </p:cNvPr>
          <p:cNvSpPr/>
          <p:nvPr/>
        </p:nvSpPr>
        <p:spPr>
          <a:xfrm>
            <a:off x="5512544" y="3565048"/>
            <a:ext cx="954750" cy="944240"/>
          </a:xfrm>
          <a:custGeom>
            <a:avLst/>
            <a:gdLst>
              <a:gd name="connsiteX0" fmla="*/ 421126 w 441860"/>
              <a:gd name="connsiteY0" fmla="*/ 209719 h 436995"/>
              <a:gd name="connsiteX1" fmla="*/ 405728 w 441860"/>
              <a:gd name="connsiteY1" fmla="*/ 195414 h 436995"/>
              <a:gd name="connsiteX2" fmla="*/ 399762 w 441860"/>
              <a:gd name="connsiteY2" fmla="*/ 175261 h 436995"/>
              <a:gd name="connsiteX3" fmla="*/ 410100 w 441860"/>
              <a:gd name="connsiteY3" fmla="*/ 148385 h 436995"/>
              <a:gd name="connsiteX4" fmla="*/ 420591 w 441860"/>
              <a:gd name="connsiteY4" fmla="*/ 127759 h 436995"/>
              <a:gd name="connsiteX5" fmla="*/ 417834 w 441860"/>
              <a:gd name="connsiteY5" fmla="*/ 104783 h 436995"/>
              <a:gd name="connsiteX6" fmla="*/ 402760 w 441860"/>
              <a:gd name="connsiteY6" fmla="*/ 87225 h 436995"/>
              <a:gd name="connsiteX7" fmla="*/ 380466 w 441860"/>
              <a:gd name="connsiteY7" fmla="*/ 81021 h 436995"/>
              <a:gd name="connsiteX8" fmla="*/ 371680 w 441860"/>
              <a:gd name="connsiteY8" fmla="*/ 82055 h 436995"/>
              <a:gd name="connsiteX9" fmla="*/ 354049 w 441860"/>
              <a:gd name="connsiteY9" fmla="*/ 81808 h 436995"/>
              <a:gd name="connsiteX10" fmla="*/ 338239 w 441860"/>
              <a:gd name="connsiteY10" fmla="*/ 73998 h 436995"/>
              <a:gd name="connsiteX11" fmla="*/ 327328 w 441860"/>
              <a:gd name="connsiteY11" fmla="*/ 60146 h 436995"/>
              <a:gd name="connsiteX12" fmla="*/ 323440 w 441860"/>
              <a:gd name="connsiteY12" fmla="*/ 42946 h 436995"/>
              <a:gd name="connsiteX13" fmla="*/ 323440 w 441860"/>
              <a:gd name="connsiteY13" fmla="*/ 41396 h 436995"/>
              <a:gd name="connsiteX14" fmla="*/ 316710 w 441860"/>
              <a:gd name="connsiteY14" fmla="*/ 17606 h 436995"/>
              <a:gd name="connsiteX15" fmla="*/ 297231 w 441860"/>
              <a:gd name="connsiteY15" fmla="*/ 2380 h 436995"/>
              <a:gd name="connsiteX16" fmla="*/ 272520 w 441860"/>
              <a:gd name="connsiteY16" fmla="*/ 1595 h 436995"/>
              <a:gd name="connsiteX17" fmla="*/ 252114 w 441860"/>
              <a:gd name="connsiteY17" fmla="*/ 15553 h 436995"/>
              <a:gd name="connsiteX18" fmla="*/ 238107 w 441860"/>
              <a:gd name="connsiteY18" fmla="*/ 26823 h 436995"/>
              <a:gd name="connsiteX19" fmla="*/ 220586 w 441860"/>
              <a:gd name="connsiteY19" fmla="*/ 30848 h 436995"/>
              <a:gd name="connsiteX20" fmla="*/ 203065 w 441860"/>
              <a:gd name="connsiteY20" fmla="*/ 26823 h 436995"/>
              <a:gd name="connsiteX21" fmla="*/ 189058 w 441860"/>
              <a:gd name="connsiteY21" fmla="*/ 15553 h 436995"/>
              <a:gd name="connsiteX22" fmla="*/ 169027 w 441860"/>
              <a:gd name="connsiteY22" fmla="*/ 1739 h 436995"/>
              <a:gd name="connsiteX23" fmla="*/ 144699 w 441860"/>
              <a:gd name="connsiteY23" fmla="*/ 2167 h 436995"/>
              <a:gd name="connsiteX24" fmla="*/ 125166 w 441860"/>
              <a:gd name="connsiteY24" fmla="*/ 16677 h 436995"/>
              <a:gd name="connsiteX25" fmla="*/ 117732 w 441860"/>
              <a:gd name="connsiteY25" fmla="*/ 39845 h 436995"/>
              <a:gd name="connsiteX26" fmla="*/ 117732 w 441860"/>
              <a:gd name="connsiteY26" fmla="*/ 41396 h 436995"/>
              <a:gd name="connsiteX27" fmla="*/ 115176 w 441860"/>
              <a:gd name="connsiteY27" fmla="*/ 57088 h 436995"/>
              <a:gd name="connsiteX28" fmla="*/ 106707 w 441860"/>
              <a:gd name="connsiteY28" fmla="*/ 70543 h 436995"/>
              <a:gd name="connsiteX29" fmla="*/ 93662 w 441860"/>
              <a:gd name="connsiteY29" fmla="*/ 79632 h 436995"/>
              <a:gd name="connsiteX30" fmla="*/ 78106 w 441860"/>
              <a:gd name="connsiteY30" fmla="*/ 82916 h 436995"/>
              <a:gd name="connsiteX31" fmla="*/ 69491 w 441860"/>
              <a:gd name="connsiteY31" fmla="*/ 82916 h 436995"/>
              <a:gd name="connsiteX32" fmla="*/ 51966 w 441860"/>
              <a:gd name="connsiteY32" fmla="*/ 83293 h 436995"/>
              <a:gd name="connsiteX33" fmla="*/ 36286 w 441860"/>
              <a:gd name="connsiteY33" fmla="*/ 91133 h 436995"/>
              <a:gd name="connsiteX34" fmla="*/ 25469 w 441860"/>
              <a:gd name="connsiteY34" fmla="*/ 104928 h 436995"/>
              <a:gd name="connsiteX35" fmla="*/ 21596 w 441860"/>
              <a:gd name="connsiteY35" fmla="*/ 122025 h 436995"/>
              <a:gd name="connsiteX36" fmla="*/ 32106 w 441860"/>
              <a:gd name="connsiteY36" fmla="*/ 148385 h 436995"/>
              <a:gd name="connsiteX37" fmla="*/ 42443 w 441860"/>
              <a:gd name="connsiteY37" fmla="*/ 175261 h 436995"/>
              <a:gd name="connsiteX38" fmla="*/ 36478 w 441860"/>
              <a:gd name="connsiteY38" fmla="*/ 195414 h 436995"/>
              <a:gd name="connsiteX39" fmla="*/ 21079 w 441860"/>
              <a:gd name="connsiteY39" fmla="*/ 209719 h 436995"/>
              <a:gd name="connsiteX40" fmla="*/ 4024 w 441860"/>
              <a:gd name="connsiteY40" fmla="*/ 227464 h 436995"/>
              <a:gd name="connsiteX41" fmla="*/ 599 w 441860"/>
              <a:gd name="connsiteY41" fmla="*/ 251837 h 436995"/>
              <a:gd name="connsiteX42" fmla="*/ 12103 w 441860"/>
              <a:gd name="connsiteY42" fmla="*/ 273596 h 436995"/>
              <a:gd name="connsiteX43" fmla="*/ 34173 w 441860"/>
              <a:gd name="connsiteY43" fmla="*/ 284490 h 436995"/>
              <a:gd name="connsiteX44" fmla="*/ 58780 w 441860"/>
              <a:gd name="connsiteY44" fmla="*/ 297888 h 436995"/>
              <a:gd name="connsiteX45" fmla="*/ 68630 w 441860"/>
              <a:gd name="connsiteY45" fmla="*/ 324116 h 436995"/>
              <a:gd name="connsiteX46" fmla="*/ 65529 w 441860"/>
              <a:gd name="connsiteY46" fmla="*/ 339105 h 436995"/>
              <a:gd name="connsiteX47" fmla="*/ 62825 w 441860"/>
              <a:gd name="connsiteY47" fmla="*/ 358213 h 436995"/>
              <a:gd name="connsiteX48" fmla="*/ 69389 w 441860"/>
              <a:gd name="connsiteY48" fmla="*/ 376362 h 436995"/>
              <a:gd name="connsiteX49" fmla="*/ 83692 w 441860"/>
              <a:gd name="connsiteY49" fmla="*/ 389319 h 436995"/>
              <a:gd name="connsiteX50" fmla="*/ 102398 w 441860"/>
              <a:gd name="connsiteY50" fmla="*/ 394064 h 436995"/>
              <a:gd name="connsiteX51" fmla="*/ 123761 w 441860"/>
              <a:gd name="connsiteY51" fmla="*/ 387862 h 436995"/>
              <a:gd name="connsiteX52" fmla="*/ 144780 w 441860"/>
              <a:gd name="connsiteY52" fmla="*/ 381659 h 436995"/>
              <a:gd name="connsiteX53" fmla="*/ 168428 w 441860"/>
              <a:gd name="connsiteY53" fmla="*/ 389326 h 436995"/>
              <a:gd name="connsiteX54" fmla="*/ 182855 w 441860"/>
              <a:gd name="connsiteY54" fmla="*/ 409570 h 436995"/>
              <a:gd name="connsiteX55" fmla="*/ 197468 w 441860"/>
              <a:gd name="connsiteY55" fmla="*/ 429425 h 436995"/>
              <a:gd name="connsiteX56" fmla="*/ 220930 w 441860"/>
              <a:gd name="connsiteY56" fmla="*/ 436996 h 436995"/>
              <a:gd name="connsiteX57" fmla="*/ 244393 w 441860"/>
              <a:gd name="connsiteY57" fmla="*/ 429425 h 436995"/>
              <a:gd name="connsiteX58" fmla="*/ 259005 w 441860"/>
              <a:gd name="connsiteY58" fmla="*/ 409570 h 436995"/>
              <a:gd name="connsiteX59" fmla="*/ 273458 w 441860"/>
              <a:gd name="connsiteY59" fmla="*/ 389359 h 436995"/>
              <a:gd name="connsiteX60" fmla="*/ 297081 w 441860"/>
              <a:gd name="connsiteY60" fmla="*/ 381659 h 436995"/>
              <a:gd name="connsiteX61" fmla="*/ 318099 w 441860"/>
              <a:gd name="connsiteY61" fmla="*/ 387862 h 436995"/>
              <a:gd name="connsiteX62" fmla="*/ 338119 w 441860"/>
              <a:gd name="connsiteY62" fmla="*/ 393926 h 436995"/>
              <a:gd name="connsiteX63" fmla="*/ 358461 w 441860"/>
              <a:gd name="connsiteY63" fmla="*/ 389047 h 436995"/>
              <a:gd name="connsiteX64" fmla="*/ 373552 w 441860"/>
              <a:gd name="connsiteY64" fmla="*/ 374563 h 436995"/>
              <a:gd name="connsiteX65" fmla="*/ 379261 w 441860"/>
              <a:gd name="connsiteY65" fmla="*/ 354438 h 436995"/>
              <a:gd name="connsiteX66" fmla="*/ 376332 w 441860"/>
              <a:gd name="connsiteY66" fmla="*/ 339105 h 436995"/>
              <a:gd name="connsiteX67" fmla="*/ 373231 w 441860"/>
              <a:gd name="connsiteY67" fmla="*/ 324116 h 436995"/>
              <a:gd name="connsiteX68" fmla="*/ 383081 w 441860"/>
              <a:gd name="connsiteY68" fmla="*/ 297888 h 436995"/>
              <a:gd name="connsiteX69" fmla="*/ 407688 w 441860"/>
              <a:gd name="connsiteY69" fmla="*/ 284490 h 436995"/>
              <a:gd name="connsiteX70" fmla="*/ 429758 w 441860"/>
              <a:gd name="connsiteY70" fmla="*/ 273596 h 436995"/>
              <a:gd name="connsiteX71" fmla="*/ 441261 w 441860"/>
              <a:gd name="connsiteY71" fmla="*/ 251837 h 436995"/>
              <a:gd name="connsiteX72" fmla="*/ 437837 w 441860"/>
              <a:gd name="connsiteY72" fmla="*/ 227464 h 436995"/>
              <a:gd name="connsiteX73" fmla="*/ 420781 w 441860"/>
              <a:gd name="connsiteY73" fmla="*/ 209719 h 436995"/>
              <a:gd name="connsiteX74" fmla="*/ 421126 w 441860"/>
              <a:gd name="connsiteY74" fmla="*/ 209719 h 436995"/>
              <a:gd name="connsiteX75" fmla="*/ 202668 w 441860"/>
              <a:gd name="connsiteY75" fmla="*/ 315502 h 436995"/>
              <a:gd name="connsiteX76" fmla="*/ 106361 w 441860"/>
              <a:gd name="connsiteY76" fmla="*/ 242625 h 436995"/>
              <a:gd name="connsiteX77" fmla="*/ 127552 w 441860"/>
              <a:gd name="connsiteY77" fmla="*/ 214198 h 436995"/>
              <a:gd name="connsiteX78" fmla="*/ 197500 w 441860"/>
              <a:gd name="connsiteY78" fmla="*/ 265884 h 436995"/>
              <a:gd name="connsiteX79" fmla="*/ 326886 w 441860"/>
              <a:gd name="connsiteY79" fmla="*/ 116340 h 436995"/>
              <a:gd name="connsiteX80" fmla="*/ 353590 w 441860"/>
              <a:gd name="connsiteY80" fmla="*/ 139598 h 436995"/>
              <a:gd name="connsiteX81" fmla="*/ 202668 w 441860"/>
              <a:gd name="connsiteY81" fmla="*/ 315502 h 43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41860" h="436995">
                <a:moveTo>
                  <a:pt x="421126" y="209719"/>
                </a:moveTo>
                <a:cubicBezTo>
                  <a:pt x="414805" y="206416"/>
                  <a:pt x="409486" y="201476"/>
                  <a:pt x="405728" y="195414"/>
                </a:cubicBezTo>
                <a:cubicBezTo>
                  <a:pt x="401970" y="189353"/>
                  <a:pt x="399909" y="182392"/>
                  <a:pt x="399762" y="175261"/>
                </a:cubicBezTo>
                <a:cubicBezTo>
                  <a:pt x="399798" y="165339"/>
                  <a:pt x="403477" y="155774"/>
                  <a:pt x="410100" y="148385"/>
                </a:cubicBezTo>
                <a:cubicBezTo>
                  <a:pt x="415563" y="142701"/>
                  <a:pt x="419214" y="135522"/>
                  <a:pt x="420591" y="127759"/>
                </a:cubicBezTo>
                <a:cubicBezTo>
                  <a:pt x="421968" y="119997"/>
                  <a:pt x="421008" y="112000"/>
                  <a:pt x="417834" y="104783"/>
                </a:cubicBezTo>
                <a:cubicBezTo>
                  <a:pt x="414659" y="97567"/>
                  <a:pt x="409413" y="91456"/>
                  <a:pt x="402760" y="87225"/>
                </a:cubicBezTo>
                <a:cubicBezTo>
                  <a:pt x="396108" y="82995"/>
                  <a:pt x="388348" y="80836"/>
                  <a:pt x="380466" y="81021"/>
                </a:cubicBezTo>
                <a:cubicBezTo>
                  <a:pt x="377508" y="81036"/>
                  <a:pt x="374561" y="81382"/>
                  <a:pt x="371680" y="82055"/>
                </a:cubicBezTo>
                <a:cubicBezTo>
                  <a:pt x="365858" y="83286"/>
                  <a:pt x="359834" y="83202"/>
                  <a:pt x="354049" y="81808"/>
                </a:cubicBezTo>
                <a:cubicBezTo>
                  <a:pt x="348263" y="80414"/>
                  <a:pt x="342862" y="77746"/>
                  <a:pt x="338239" y="73998"/>
                </a:cubicBezTo>
                <a:cubicBezTo>
                  <a:pt x="333616" y="70250"/>
                  <a:pt x="329889" y="65518"/>
                  <a:pt x="327328" y="60146"/>
                </a:cubicBezTo>
                <a:cubicBezTo>
                  <a:pt x="324768" y="54774"/>
                  <a:pt x="323440" y="48897"/>
                  <a:pt x="323440" y="42946"/>
                </a:cubicBezTo>
                <a:lnTo>
                  <a:pt x="323440" y="41396"/>
                </a:lnTo>
                <a:cubicBezTo>
                  <a:pt x="323780" y="32952"/>
                  <a:pt x="321422" y="24620"/>
                  <a:pt x="316710" y="17606"/>
                </a:cubicBezTo>
                <a:cubicBezTo>
                  <a:pt x="311998" y="10591"/>
                  <a:pt x="305176" y="5259"/>
                  <a:pt x="297231" y="2380"/>
                </a:cubicBezTo>
                <a:cubicBezTo>
                  <a:pt x="289287" y="-498"/>
                  <a:pt x="280632" y="-773"/>
                  <a:pt x="272520" y="1595"/>
                </a:cubicBezTo>
                <a:cubicBezTo>
                  <a:pt x="264409" y="3963"/>
                  <a:pt x="257262" y="8852"/>
                  <a:pt x="252114" y="15553"/>
                </a:cubicBezTo>
                <a:cubicBezTo>
                  <a:pt x="248357" y="20320"/>
                  <a:pt x="243568" y="24173"/>
                  <a:pt x="238107" y="26823"/>
                </a:cubicBezTo>
                <a:cubicBezTo>
                  <a:pt x="232646" y="29472"/>
                  <a:pt x="226655" y="30848"/>
                  <a:pt x="220586" y="30848"/>
                </a:cubicBezTo>
                <a:cubicBezTo>
                  <a:pt x="214516" y="30848"/>
                  <a:pt x="208526" y="29472"/>
                  <a:pt x="203065" y="26823"/>
                </a:cubicBezTo>
                <a:cubicBezTo>
                  <a:pt x="197603" y="24173"/>
                  <a:pt x="192815" y="20320"/>
                  <a:pt x="189058" y="15553"/>
                </a:cubicBezTo>
                <a:cubicBezTo>
                  <a:pt x="183986" y="8970"/>
                  <a:pt x="176982" y="4140"/>
                  <a:pt x="169027" y="1739"/>
                </a:cubicBezTo>
                <a:cubicBezTo>
                  <a:pt x="161072" y="-662"/>
                  <a:pt x="152565" y="-512"/>
                  <a:pt x="144699" y="2167"/>
                </a:cubicBezTo>
                <a:cubicBezTo>
                  <a:pt x="136833" y="4846"/>
                  <a:pt x="130003" y="9920"/>
                  <a:pt x="125166" y="16677"/>
                </a:cubicBezTo>
                <a:cubicBezTo>
                  <a:pt x="120330" y="23434"/>
                  <a:pt x="117730" y="31536"/>
                  <a:pt x="117732" y="39845"/>
                </a:cubicBezTo>
                <a:lnTo>
                  <a:pt x="117732" y="41396"/>
                </a:lnTo>
                <a:cubicBezTo>
                  <a:pt x="117939" y="46745"/>
                  <a:pt x="117070" y="52081"/>
                  <a:pt x="115176" y="57088"/>
                </a:cubicBezTo>
                <a:cubicBezTo>
                  <a:pt x="113283" y="62095"/>
                  <a:pt x="110403" y="66671"/>
                  <a:pt x="106707" y="70543"/>
                </a:cubicBezTo>
                <a:cubicBezTo>
                  <a:pt x="103011" y="74416"/>
                  <a:pt x="98575" y="77506"/>
                  <a:pt x="93662" y="79632"/>
                </a:cubicBezTo>
                <a:cubicBezTo>
                  <a:pt x="88749" y="81757"/>
                  <a:pt x="83459" y="82874"/>
                  <a:pt x="78106" y="82916"/>
                </a:cubicBezTo>
                <a:cubicBezTo>
                  <a:pt x="75240" y="83171"/>
                  <a:pt x="72357" y="83171"/>
                  <a:pt x="69491" y="82916"/>
                </a:cubicBezTo>
                <a:cubicBezTo>
                  <a:pt x="63694" y="81744"/>
                  <a:pt x="57708" y="81872"/>
                  <a:pt x="51966" y="83293"/>
                </a:cubicBezTo>
                <a:cubicBezTo>
                  <a:pt x="46223" y="84714"/>
                  <a:pt x="40868" y="87392"/>
                  <a:pt x="36286" y="91133"/>
                </a:cubicBezTo>
                <a:cubicBezTo>
                  <a:pt x="31704" y="94875"/>
                  <a:pt x="28010" y="99586"/>
                  <a:pt x="25469" y="104928"/>
                </a:cubicBezTo>
                <a:cubicBezTo>
                  <a:pt x="22929" y="110270"/>
                  <a:pt x="21606" y="116110"/>
                  <a:pt x="21596" y="122025"/>
                </a:cubicBezTo>
                <a:cubicBezTo>
                  <a:pt x="21675" y="131818"/>
                  <a:pt x="25426" y="141224"/>
                  <a:pt x="32106" y="148385"/>
                </a:cubicBezTo>
                <a:cubicBezTo>
                  <a:pt x="38728" y="155774"/>
                  <a:pt x="42407" y="165339"/>
                  <a:pt x="42443" y="175261"/>
                </a:cubicBezTo>
                <a:cubicBezTo>
                  <a:pt x="42296" y="182392"/>
                  <a:pt x="40236" y="189353"/>
                  <a:pt x="36478" y="195414"/>
                </a:cubicBezTo>
                <a:cubicBezTo>
                  <a:pt x="32719" y="201476"/>
                  <a:pt x="27401" y="206416"/>
                  <a:pt x="21079" y="209719"/>
                </a:cubicBezTo>
                <a:cubicBezTo>
                  <a:pt x="13669" y="213693"/>
                  <a:pt x="7701" y="219902"/>
                  <a:pt x="4024" y="227464"/>
                </a:cubicBezTo>
                <a:cubicBezTo>
                  <a:pt x="347" y="235026"/>
                  <a:pt x="-851" y="243555"/>
                  <a:pt x="599" y="251837"/>
                </a:cubicBezTo>
                <a:cubicBezTo>
                  <a:pt x="2050" y="260120"/>
                  <a:pt x="6075" y="267734"/>
                  <a:pt x="12103" y="273596"/>
                </a:cubicBezTo>
                <a:cubicBezTo>
                  <a:pt x="18131" y="279459"/>
                  <a:pt x="25853" y="283271"/>
                  <a:pt x="34173" y="284490"/>
                </a:cubicBezTo>
                <a:cubicBezTo>
                  <a:pt x="43718" y="285856"/>
                  <a:pt x="52453" y="290612"/>
                  <a:pt x="58780" y="297888"/>
                </a:cubicBezTo>
                <a:cubicBezTo>
                  <a:pt x="65106" y="305164"/>
                  <a:pt x="68603" y="314474"/>
                  <a:pt x="68630" y="324116"/>
                </a:cubicBezTo>
                <a:cubicBezTo>
                  <a:pt x="68598" y="329269"/>
                  <a:pt x="67544" y="334363"/>
                  <a:pt x="65529" y="339105"/>
                </a:cubicBezTo>
                <a:cubicBezTo>
                  <a:pt x="63080" y="345158"/>
                  <a:pt x="62152" y="351718"/>
                  <a:pt x="62825" y="358213"/>
                </a:cubicBezTo>
                <a:cubicBezTo>
                  <a:pt x="63498" y="364708"/>
                  <a:pt x="65752" y="370939"/>
                  <a:pt x="69389" y="376362"/>
                </a:cubicBezTo>
                <a:cubicBezTo>
                  <a:pt x="73027" y="381784"/>
                  <a:pt x="77938" y="386233"/>
                  <a:pt x="83692" y="389319"/>
                </a:cubicBezTo>
                <a:cubicBezTo>
                  <a:pt x="89446" y="392404"/>
                  <a:pt x="95868" y="394034"/>
                  <a:pt x="102398" y="394064"/>
                </a:cubicBezTo>
                <a:cubicBezTo>
                  <a:pt x="109976" y="394159"/>
                  <a:pt x="117412" y="392000"/>
                  <a:pt x="123761" y="387862"/>
                </a:cubicBezTo>
                <a:cubicBezTo>
                  <a:pt x="130021" y="383806"/>
                  <a:pt x="137322" y="381652"/>
                  <a:pt x="144780" y="381659"/>
                </a:cubicBezTo>
                <a:cubicBezTo>
                  <a:pt x="153281" y="381612"/>
                  <a:pt x="161572" y="384300"/>
                  <a:pt x="168428" y="389326"/>
                </a:cubicBezTo>
                <a:cubicBezTo>
                  <a:pt x="175284" y="394351"/>
                  <a:pt x="180342" y="401449"/>
                  <a:pt x="182855" y="409570"/>
                </a:cubicBezTo>
                <a:cubicBezTo>
                  <a:pt x="185523" y="417557"/>
                  <a:pt x="190635" y="424503"/>
                  <a:pt x="197468" y="429425"/>
                </a:cubicBezTo>
                <a:cubicBezTo>
                  <a:pt x="204301" y="434348"/>
                  <a:pt x="212509" y="436996"/>
                  <a:pt x="220930" y="436996"/>
                </a:cubicBezTo>
                <a:cubicBezTo>
                  <a:pt x="229352" y="436996"/>
                  <a:pt x="237560" y="434348"/>
                  <a:pt x="244393" y="429425"/>
                </a:cubicBezTo>
                <a:cubicBezTo>
                  <a:pt x="251225" y="424503"/>
                  <a:pt x="256338" y="417557"/>
                  <a:pt x="259005" y="409570"/>
                </a:cubicBezTo>
                <a:cubicBezTo>
                  <a:pt x="261543" y="401463"/>
                  <a:pt x="266607" y="394381"/>
                  <a:pt x="273458" y="389359"/>
                </a:cubicBezTo>
                <a:cubicBezTo>
                  <a:pt x="280309" y="384338"/>
                  <a:pt x="288586" y="381640"/>
                  <a:pt x="297081" y="381659"/>
                </a:cubicBezTo>
                <a:cubicBezTo>
                  <a:pt x="304539" y="381652"/>
                  <a:pt x="311840" y="383806"/>
                  <a:pt x="318099" y="387862"/>
                </a:cubicBezTo>
                <a:cubicBezTo>
                  <a:pt x="324116" y="391625"/>
                  <a:pt x="331026" y="393718"/>
                  <a:pt x="338119" y="393926"/>
                </a:cubicBezTo>
                <a:cubicBezTo>
                  <a:pt x="345213" y="394134"/>
                  <a:pt x="352234" y="392451"/>
                  <a:pt x="358461" y="389047"/>
                </a:cubicBezTo>
                <a:cubicBezTo>
                  <a:pt x="364688" y="385644"/>
                  <a:pt x="369897" y="380645"/>
                  <a:pt x="373552" y="374563"/>
                </a:cubicBezTo>
                <a:cubicBezTo>
                  <a:pt x="377208" y="368480"/>
                  <a:pt x="379178" y="361534"/>
                  <a:pt x="379261" y="354438"/>
                </a:cubicBezTo>
                <a:cubicBezTo>
                  <a:pt x="379258" y="349188"/>
                  <a:pt x="378265" y="343986"/>
                  <a:pt x="376332" y="339105"/>
                </a:cubicBezTo>
                <a:cubicBezTo>
                  <a:pt x="374317" y="334363"/>
                  <a:pt x="373262" y="329269"/>
                  <a:pt x="373231" y="324116"/>
                </a:cubicBezTo>
                <a:cubicBezTo>
                  <a:pt x="373257" y="314474"/>
                  <a:pt x="376754" y="305164"/>
                  <a:pt x="383081" y="297888"/>
                </a:cubicBezTo>
                <a:cubicBezTo>
                  <a:pt x="389408" y="290612"/>
                  <a:pt x="398143" y="285856"/>
                  <a:pt x="407688" y="284490"/>
                </a:cubicBezTo>
                <a:cubicBezTo>
                  <a:pt x="416007" y="283271"/>
                  <a:pt x="423730" y="279459"/>
                  <a:pt x="429758" y="273596"/>
                </a:cubicBezTo>
                <a:cubicBezTo>
                  <a:pt x="435786" y="267734"/>
                  <a:pt x="439811" y="260120"/>
                  <a:pt x="441261" y="251837"/>
                </a:cubicBezTo>
                <a:cubicBezTo>
                  <a:pt x="442712" y="243555"/>
                  <a:pt x="441513" y="235026"/>
                  <a:pt x="437837" y="227464"/>
                </a:cubicBezTo>
                <a:cubicBezTo>
                  <a:pt x="434160" y="219902"/>
                  <a:pt x="428191" y="213693"/>
                  <a:pt x="420781" y="209719"/>
                </a:cubicBezTo>
                <a:lnTo>
                  <a:pt x="421126" y="209719"/>
                </a:lnTo>
                <a:close/>
                <a:moveTo>
                  <a:pt x="202668" y="315502"/>
                </a:moveTo>
                <a:lnTo>
                  <a:pt x="106361" y="242625"/>
                </a:lnTo>
                <a:lnTo>
                  <a:pt x="127552" y="214198"/>
                </a:lnTo>
                <a:lnTo>
                  <a:pt x="197500" y="265884"/>
                </a:lnTo>
                <a:lnTo>
                  <a:pt x="326886" y="116340"/>
                </a:lnTo>
                <a:lnTo>
                  <a:pt x="353590" y="139598"/>
                </a:lnTo>
                <a:lnTo>
                  <a:pt x="202668" y="315502"/>
                </a:lnTo>
                <a:close/>
              </a:path>
            </a:pathLst>
          </a:custGeom>
          <a:solidFill>
            <a:schemeClr val="tx2"/>
          </a:solidFill>
          <a:ln w="5429" cap="flat">
            <a:noFill/>
            <a:prstDash val="solid"/>
            <a:miter/>
          </a:ln>
        </p:spPr>
        <p:txBody>
          <a:bodyPr rtlCol="0" anchor="ctr"/>
          <a:lstStyle/>
          <a:p>
            <a:endParaRPr lang="en-US"/>
          </a:p>
        </p:txBody>
      </p:sp>
    </p:spTree>
    <p:extLst>
      <p:ext uri="{BB962C8B-B14F-4D97-AF65-F5344CB8AC3E}">
        <p14:creationId xmlns:p14="http://schemas.microsoft.com/office/powerpoint/2010/main" val="21324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C26941-8C8D-4A47-A799-36B41491EE54}"/>
              </a:ext>
            </a:extLst>
          </p:cNvPr>
          <p:cNvGrpSpPr/>
          <p:nvPr/>
        </p:nvGrpSpPr>
        <p:grpSpPr>
          <a:xfrm>
            <a:off x="2623645" y="486814"/>
            <a:ext cx="6944710" cy="984885"/>
            <a:chOff x="2663747" y="485220"/>
            <a:chExt cx="6864506" cy="984885"/>
          </a:xfrm>
        </p:grpSpPr>
        <p:sp>
          <p:nvSpPr>
            <p:cNvPr id="3" name="TextBox 2">
              <a:extLst>
                <a:ext uri="{FF2B5EF4-FFF2-40B4-BE49-F238E27FC236}">
                  <a16:creationId xmlns:a16="http://schemas.microsoft.com/office/drawing/2014/main" id="{88977047-4F06-4DDA-9970-70592F315C81}"/>
                </a:ext>
              </a:extLst>
            </p:cNvPr>
            <p:cNvSpPr txBox="1"/>
            <p:nvPr/>
          </p:nvSpPr>
          <p:spPr>
            <a:xfrm>
              <a:off x="2663747" y="485220"/>
              <a:ext cx="686450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Porter’s three generic strategies</a:t>
              </a:r>
            </a:p>
          </p:txBody>
        </p:sp>
        <p:sp>
          <p:nvSpPr>
            <p:cNvPr id="4" name="TextBox 3">
              <a:extLst>
                <a:ext uri="{FF2B5EF4-FFF2-40B4-BE49-F238E27FC236}">
                  <a16:creationId xmlns:a16="http://schemas.microsoft.com/office/drawing/2014/main" id="{C2B20D69-F29D-4277-A97E-D2FF4ABCA6C6}"/>
                </a:ext>
              </a:extLst>
            </p:cNvPr>
            <p:cNvSpPr txBox="1"/>
            <p:nvPr/>
          </p:nvSpPr>
          <p:spPr>
            <a:xfrm>
              <a:off x="2663747" y="1008440"/>
              <a:ext cx="6864506"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18" name="Rectangle">
            <a:extLst>
              <a:ext uri="{FF2B5EF4-FFF2-40B4-BE49-F238E27FC236}">
                <a16:creationId xmlns:a16="http://schemas.microsoft.com/office/drawing/2014/main" id="{E9F5E179-083B-4A21-AF06-C90BF8349E86}"/>
              </a:ext>
            </a:extLst>
          </p:cNvPr>
          <p:cNvSpPr/>
          <p:nvPr/>
        </p:nvSpPr>
        <p:spPr>
          <a:xfrm>
            <a:off x="12918367" y="1354611"/>
            <a:ext cx="2317751" cy="2209801"/>
          </a:xfrm>
          <a:prstGeom prst="rect">
            <a:avLst/>
          </a:prstGeom>
          <a:solidFill>
            <a:schemeClr val="accent1"/>
          </a:solidFill>
          <a:ln w="63500">
            <a:solidFill>
              <a:schemeClr val="accent5"/>
            </a:solidFill>
            <a:miter lim="400000"/>
          </a:ln>
        </p:spPr>
        <p:txBody>
          <a:bodyPr lIns="25400" tIns="25400" rIns="25400" bIns="25400" anchor="ctr"/>
          <a:lstStyle/>
          <a:p>
            <a:pPr defTabSz="292100">
              <a:defRPr sz="3000" b="1">
                <a:solidFill>
                  <a:srgbClr val="FFFFFF"/>
                </a:solidFill>
                <a:effectLst>
                  <a:outerShdw blurRad="38100" dist="12700" dir="5400000" rotWithShape="0">
                    <a:srgbClr val="000000">
                      <a:alpha val="50000"/>
                    </a:srgbClr>
                  </a:outerShdw>
                </a:effectLst>
                <a:latin typeface="Ubuntu"/>
                <a:ea typeface="Ubuntu"/>
                <a:cs typeface="Ubuntu"/>
                <a:sym typeface="Ubuntu"/>
              </a:defRPr>
            </a:pPr>
            <a:endParaRPr sz="1500"/>
          </a:p>
        </p:txBody>
      </p:sp>
      <p:sp>
        <p:nvSpPr>
          <p:cNvPr id="27" name="Rectangle: Rounded Corners 26">
            <a:extLst>
              <a:ext uri="{FF2B5EF4-FFF2-40B4-BE49-F238E27FC236}">
                <a16:creationId xmlns:a16="http://schemas.microsoft.com/office/drawing/2014/main" id="{84D18000-F1FA-4A32-8B03-0BA8D91DA472}"/>
              </a:ext>
            </a:extLst>
          </p:cNvPr>
          <p:cNvSpPr/>
          <p:nvPr/>
        </p:nvSpPr>
        <p:spPr>
          <a:xfrm>
            <a:off x="2400300" y="2136672"/>
            <a:ext cx="7407176" cy="3425928"/>
          </a:xfrm>
          <a:prstGeom prst="roundRect">
            <a:avLst>
              <a:gd name="adj" fmla="val 5546"/>
            </a:avLst>
          </a:prstGeom>
          <a:solidFill>
            <a:schemeClr val="bg1"/>
          </a:solidFill>
          <a:ln w="9525" cap="flat">
            <a:noFill/>
            <a:prstDash val="solid"/>
            <a:miter/>
          </a:ln>
          <a:effectLst>
            <a:outerShdw blurRad="228600" dist="101600" dir="5400000" algn="t" rotWithShape="0">
              <a:prstClr val="black">
                <a:alpha val="9000"/>
              </a:prstClr>
            </a:outerShdw>
          </a:effectLst>
        </p:spPr>
        <p:txBody>
          <a:bodyPr rtlCol="0" anchor="ctr"/>
          <a:lstStyle/>
          <a:p>
            <a:endParaRPr lang="en-US"/>
          </a:p>
        </p:txBody>
      </p:sp>
      <p:sp>
        <p:nvSpPr>
          <p:cNvPr id="28" name="Rectangle: Top Corners Rounded 27">
            <a:extLst>
              <a:ext uri="{FF2B5EF4-FFF2-40B4-BE49-F238E27FC236}">
                <a16:creationId xmlns:a16="http://schemas.microsoft.com/office/drawing/2014/main" id="{074ED0DE-3C46-45C2-B7BB-5D7D7F4E2603}"/>
              </a:ext>
            </a:extLst>
          </p:cNvPr>
          <p:cNvSpPr/>
          <p:nvPr/>
        </p:nvSpPr>
        <p:spPr>
          <a:xfrm>
            <a:off x="2400298" y="2136671"/>
            <a:ext cx="3644802" cy="2021307"/>
          </a:xfrm>
          <a:prstGeom prst="round2SameRect">
            <a:avLst>
              <a:gd name="adj1" fmla="val 988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Top Corners Rounded 28">
            <a:extLst>
              <a:ext uri="{FF2B5EF4-FFF2-40B4-BE49-F238E27FC236}">
                <a16:creationId xmlns:a16="http://schemas.microsoft.com/office/drawing/2014/main" id="{B222AD29-7C53-452F-84B4-BDEBCD734189}"/>
              </a:ext>
            </a:extLst>
          </p:cNvPr>
          <p:cNvSpPr/>
          <p:nvPr/>
        </p:nvSpPr>
        <p:spPr>
          <a:xfrm>
            <a:off x="6162675" y="2136671"/>
            <a:ext cx="3644802" cy="2021307"/>
          </a:xfrm>
          <a:prstGeom prst="round2SameRect">
            <a:avLst>
              <a:gd name="adj1" fmla="val 1007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17B9F6A-1BFB-4781-BE0B-E5C48E47076E}"/>
              </a:ext>
            </a:extLst>
          </p:cNvPr>
          <p:cNvSpPr/>
          <p:nvPr/>
        </p:nvSpPr>
        <p:spPr>
          <a:xfrm>
            <a:off x="2400299" y="4114641"/>
            <a:ext cx="7407176" cy="968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hape">
            <a:extLst>
              <a:ext uri="{FF2B5EF4-FFF2-40B4-BE49-F238E27FC236}">
                <a16:creationId xmlns:a16="http://schemas.microsoft.com/office/drawing/2014/main" id="{2A2ED2D6-007B-484A-A214-E8DB6C926E7D}"/>
              </a:ext>
            </a:extLst>
          </p:cNvPr>
          <p:cNvSpPr/>
          <p:nvPr/>
        </p:nvSpPr>
        <p:spPr>
          <a:xfrm>
            <a:off x="5037880" y="3953665"/>
            <a:ext cx="2132014" cy="410056"/>
          </a:xfrm>
          <a:prstGeom prst="roundRect">
            <a:avLst>
              <a:gd name="adj" fmla="val 7956"/>
            </a:avLst>
          </a:prstGeom>
          <a:solidFill>
            <a:schemeClr val="tx2"/>
          </a:solidFill>
          <a:ln w="12700">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E9A5F07-72BD-4A96-B6F4-B6753828249C}"/>
              </a:ext>
            </a:extLst>
          </p:cNvPr>
          <p:cNvSpPr txBox="1"/>
          <p:nvPr/>
        </p:nvSpPr>
        <p:spPr>
          <a:xfrm>
            <a:off x="3134839" y="2935539"/>
            <a:ext cx="2175720" cy="369332"/>
          </a:xfrm>
          <a:prstGeom prst="rect">
            <a:avLst/>
          </a:prstGeom>
          <a:noFill/>
        </p:spPr>
        <p:txBody>
          <a:bodyPr wrap="square" rtlCol="0" anchor="ctr">
            <a:spAutoFit/>
          </a:bodyPr>
          <a:lstStyle/>
          <a:p>
            <a:pPr algn="ctr"/>
            <a:r>
              <a:rPr lang="en-US" b="1" dirty="0">
                <a:solidFill>
                  <a:srgbClr val="FFFFFF"/>
                </a:solidFill>
                <a:latin typeface="Roboto" panose="02000000000000000000" pitchFamily="2" charset="0"/>
                <a:ea typeface="Roboto" panose="02000000000000000000" pitchFamily="2" charset="0"/>
              </a:rPr>
              <a:t>Differentiation</a:t>
            </a:r>
          </a:p>
        </p:txBody>
      </p:sp>
      <p:sp>
        <p:nvSpPr>
          <p:cNvPr id="35" name="TextBox 34">
            <a:extLst>
              <a:ext uri="{FF2B5EF4-FFF2-40B4-BE49-F238E27FC236}">
                <a16:creationId xmlns:a16="http://schemas.microsoft.com/office/drawing/2014/main" id="{570E5421-AAD0-492C-8EF5-784FBB828D74}"/>
              </a:ext>
            </a:extLst>
          </p:cNvPr>
          <p:cNvSpPr txBox="1"/>
          <p:nvPr/>
        </p:nvSpPr>
        <p:spPr>
          <a:xfrm>
            <a:off x="6897216" y="2824158"/>
            <a:ext cx="2175720" cy="646331"/>
          </a:xfrm>
          <a:prstGeom prst="rect">
            <a:avLst/>
          </a:prstGeom>
          <a:noFill/>
        </p:spPr>
        <p:txBody>
          <a:bodyPr wrap="square" rtlCol="0" anchor="ctr">
            <a:spAutoFit/>
          </a:bodyPr>
          <a:lstStyle/>
          <a:p>
            <a:pPr algn="ctr"/>
            <a:r>
              <a:rPr lang="en-US" b="1" dirty="0">
                <a:solidFill>
                  <a:srgbClr val="FFFFFF"/>
                </a:solidFill>
                <a:latin typeface="Roboto" panose="02000000000000000000" pitchFamily="2" charset="0"/>
                <a:ea typeface="Roboto" panose="02000000000000000000" pitchFamily="2" charset="0"/>
              </a:rPr>
              <a:t>Overall Cost</a:t>
            </a:r>
          </a:p>
          <a:p>
            <a:pPr algn="ctr"/>
            <a:r>
              <a:rPr lang="en-US" b="1" dirty="0">
                <a:solidFill>
                  <a:srgbClr val="FFFFFF"/>
                </a:solidFill>
                <a:latin typeface="Roboto" panose="02000000000000000000" pitchFamily="2" charset="0"/>
                <a:ea typeface="Roboto" panose="02000000000000000000" pitchFamily="2" charset="0"/>
              </a:rPr>
              <a:t>Leadership</a:t>
            </a:r>
          </a:p>
        </p:txBody>
      </p:sp>
      <p:sp>
        <p:nvSpPr>
          <p:cNvPr id="36" name="TextBox 35">
            <a:extLst>
              <a:ext uri="{FF2B5EF4-FFF2-40B4-BE49-F238E27FC236}">
                <a16:creationId xmlns:a16="http://schemas.microsoft.com/office/drawing/2014/main" id="{9A977E51-E91C-4C70-9821-309F23327D0F}"/>
              </a:ext>
            </a:extLst>
          </p:cNvPr>
          <p:cNvSpPr txBox="1"/>
          <p:nvPr/>
        </p:nvSpPr>
        <p:spPr>
          <a:xfrm>
            <a:off x="5198234" y="4004086"/>
            <a:ext cx="1850266" cy="30777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Stuck in the middle</a:t>
            </a:r>
          </a:p>
        </p:txBody>
      </p:sp>
      <p:sp>
        <p:nvSpPr>
          <p:cNvPr id="37" name="TextBox 36">
            <a:extLst>
              <a:ext uri="{FF2B5EF4-FFF2-40B4-BE49-F238E27FC236}">
                <a16:creationId xmlns:a16="http://schemas.microsoft.com/office/drawing/2014/main" id="{87626D63-738C-4005-84B2-7000B9061178}"/>
              </a:ext>
            </a:extLst>
          </p:cNvPr>
          <p:cNvSpPr txBox="1"/>
          <p:nvPr/>
        </p:nvSpPr>
        <p:spPr>
          <a:xfrm>
            <a:off x="5198234" y="4861064"/>
            <a:ext cx="1850266" cy="338554"/>
          </a:xfrm>
          <a:prstGeom prst="rect">
            <a:avLst/>
          </a:prstGeom>
          <a:noFill/>
        </p:spPr>
        <p:txBody>
          <a:bodyPr wrap="square" rtlCol="0" anchor="ctr">
            <a:spAutoFit/>
          </a:bodyPr>
          <a:lstStyle/>
          <a:p>
            <a:pPr algn="ctr"/>
            <a:r>
              <a:rPr lang="en-US" sz="1600" b="1" dirty="0">
                <a:latin typeface="Roboto" panose="02000000000000000000" pitchFamily="2" charset="0"/>
                <a:ea typeface="Roboto" panose="02000000000000000000" pitchFamily="2" charset="0"/>
              </a:rPr>
              <a:t>Focus</a:t>
            </a:r>
          </a:p>
        </p:txBody>
      </p:sp>
      <p:sp>
        <p:nvSpPr>
          <p:cNvPr id="38" name="TextBox 37">
            <a:extLst>
              <a:ext uri="{FF2B5EF4-FFF2-40B4-BE49-F238E27FC236}">
                <a16:creationId xmlns:a16="http://schemas.microsoft.com/office/drawing/2014/main" id="{C71567A3-33A4-435E-A30B-8FC081A80095}"/>
              </a:ext>
            </a:extLst>
          </p:cNvPr>
          <p:cNvSpPr txBox="1"/>
          <p:nvPr/>
        </p:nvSpPr>
        <p:spPr>
          <a:xfrm>
            <a:off x="1186304" y="2731825"/>
            <a:ext cx="1096418" cy="523220"/>
          </a:xfrm>
          <a:prstGeom prst="rect">
            <a:avLst/>
          </a:prstGeom>
          <a:noFill/>
        </p:spPr>
        <p:txBody>
          <a:bodyPr wrap="square" rtlCol="0" anchor="ctr">
            <a:spAutoFit/>
          </a:bodyPr>
          <a:lstStyle/>
          <a:p>
            <a:pPr algn="r"/>
            <a:r>
              <a:rPr lang="en-US" sz="1400" b="1" dirty="0">
                <a:latin typeface="Roboto" panose="02000000000000000000" pitchFamily="2" charset="0"/>
                <a:ea typeface="Roboto" panose="02000000000000000000" pitchFamily="2" charset="0"/>
              </a:rPr>
              <a:t>Industry</a:t>
            </a:r>
          </a:p>
          <a:p>
            <a:pPr algn="r"/>
            <a:r>
              <a:rPr lang="en-US" sz="1400" b="1" dirty="0">
                <a:latin typeface="Roboto" panose="02000000000000000000" pitchFamily="2" charset="0"/>
                <a:ea typeface="Roboto" panose="02000000000000000000" pitchFamily="2" charset="0"/>
              </a:rPr>
              <a:t>Target</a:t>
            </a:r>
          </a:p>
        </p:txBody>
      </p:sp>
      <p:sp>
        <p:nvSpPr>
          <p:cNvPr id="39" name="TextBox 38">
            <a:extLst>
              <a:ext uri="{FF2B5EF4-FFF2-40B4-BE49-F238E27FC236}">
                <a16:creationId xmlns:a16="http://schemas.microsoft.com/office/drawing/2014/main" id="{97957F76-56A9-4132-B408-7A623EDCF01D}"/>
              </a:ext>
            </a:extLst>
          </p:cNvPr>
          <p:cNvSpPr txBox="1"/>
          <p:nvPr/>
        </p:nvSpPr>
        <p:spPr>
          <a:xfrm>
            <a:off x="1181100" y="4507120"/>
            <a:ext cx="1086683" cy="738664"/>
          </a:xfrm>
          <a:prstGeom prst="rect">
            <a:avLst/>
          </a:prstGeom>
          <a:noFill/>
        </p:spPr>
        <p:txBody>
          <a:bodyPr wrap="square" rtlCol="0" anchor="ctr">
            <a:spAutoFit/>
          </a:bodyPr>
          <a:lstStyle/>
          <a:p>
            <a:pPr algn="r"/>
            <a:r>
              <a:rPr lang="en-US" sz="1400" b="1" dirty="0">
                <a:latin typeface="Roboto" panose="02000000000000000000" pitchFamily="2" charset="0"/>
                <a:ea typeface="Roboto" panose="02000000000000000000" pitchFamily="2" charset="0"/>
              </a:rPr>
              <a:t>Particular Segment </a:t>
            </a:r>
          </a:p>
          <a:p>
            <a:pPr algn="r"/>
            <a:r>
              <a:rPr lang="en-US" sz="1400" b="1" dirty="0">
                <a:latin typeface="Roboto" panose="02000000000000000000" pitchFamily="2" charset="0"/>
                <a:ea typeface="Roboto" panose="02000000000000000000" pitchFamily="2" charset="0"/>
              </a:rPr>
              <a:t>Only</a:t>
            </a:r>
          </a:p>
        </p:txBody>
      </p:sp>
      <p:sp>
        <p:nvSpPr>
          <p:cNvPr id="42" name="TextBox 41">
            <a:extLst>
              <a:ext uri="{FF2B5EF4-FFF2-40B4-BE49-F238E27FC236}">
                <a16:creationId xmlns:a16="http://schemas.microsoft.com/office/drawing/2014/main" id="{DBEBF2F1-4C1D-4809-9F17-1654CB43692F}"/>
              </a:ext>
            </a:extLst>
          </p:cNvPr>
          <p:cNvSpPr txBox="1"/>
          <p:nvPr/>
        </p:nvSpPr>
        <p:spPr>
          <a:xfrm rot="16200000">
            <a:off x="9199911" y="3695748"/>
            <a:ext cx="1753858" cy="307777"/>
          </a:xfrm>
          <a:prstGeom prst="rect">
            <a:avLst/>
          </a:prstGeom>
          <a:noFill/>
        </p:spPr>
        <p:txBody>
          <a:bodyPr wrap="square" rtlCol="0" anchor="ctr">
            <a:spAutoFit/>
          </a:bodyPr>
          <a:lstStyle/>
          <a:p>
            <a:pPr algn="ctr"/>
            <a:r>
              <a:rPr lang="en-US" sz="1400" b="1" dirty="0">
                <a:latin typeface="Roboto" panose="02000000000000000000" pitchFamily="2" charset="0"/>
                <a:ea typeface="Roboto" panose="02000000000000000000" pitchFamily="2" charset="0"/>
              </a:rPr>
              <a:t>Strategic Target</a:t>
            </a:r>
          </a:p>
        </p:txBody>
      </p:sp>
    </p:spTree>
    <p:extLst>
      <p:ext uri="{BB962C8B-B14F-4D97-AF65-F5344CB8AC3E}">
        <p14:creationId xmlns:p14="http://schemas.microsoft.com/office/powerpoint/2010/main" val="227255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1962CDC3-1396-4A05-961A-841BEFAEF576}"/>
              </a:ext>
            </a:extLst>
          </p:cNvPr>
          <p:cNvSpPr/>
          <p:nvPr/>
        </p:nvSpPr>
        <p:spPr>
          <a:xfrm>
            <a:off x="6614160" y="5063602"/>
            <a:ext cx="4998720" cy="1187820"/>
          </a:xfrm>
          <a:prstGeom prst="roundRect">
            <a:avLst>
              <a:gd name="adj" fmla="val 9236"/>
            </a:avLst>
          </a:prstGeom>
          <a:solidFill>
            <a:schemeClr val="bg1"/>
          </a:solidFill>
          <a:ln>
            <a:noFill/>
          </a:ln>
          <a:effectLst>
            <a:outerShdw blurRad="190500" dist="76200" dir="81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Rounded Corners 61">
            <a:extLst>
              <a:ext uri="{FF2B5EF4-FFF2-40B4-BE49-F238E27FC236}">
                <a16:creationId xmlns:a16="http://schemas.microsoft.com/office/drawing/2014/main" id="{50221C06-9585-46E1-A8E6-9F35A41C151A}"/>
              </a:ext>
            </a:extLst>
          </p:cNvPr>
          <p:cNvSpPr/>
          <p:nvPr/>
        </p:nvSpPr>
        <p:spPr>
          <a:xfrm>
            <a:off x="6614160" y="2061322"/>
            <a:ext cx="4998720" cy="1187820"/>
          </a:xfrm>
          <a:prstGeom prst="roundRect">
            <a:avLst>
              <a:gd name="adj" fmla="val 9236"/>
            </a:avLst>
          </a:prstGeom>
          <a:solidFill>
            <a:schemeClr val="bg1"/>
          </a:solidFill>
          <a:ln>
            <a:noFill/>
          </a:ln>
          <a:effectLst>
            <a:outerShdw blurRad="190500" dist="76200" dir="81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Rounded Corners 65">
            <a:extLst>
              <a:ext uri="{FF2B5EF4-FFF2-40B4-BE49-F238E27FC236}">
                <a16:creationId xmlns:a16="http://schemas.microsoft.com/office/drawing/2014/main" id="{478CC8A4-A80E-4575-8151-F8B240F40905}"/>
              </a:ext>
            </a:extLst>
          </p:cNvPr>
          <p:cNvSpPr/>
          <p:nvPr/>
        </p:nvSpPr>
        <p:spPr>
          <a:xfrm>
            <a:off x="6614160" y="3585322"/>
            <a:ext cx="4998720" cy="1187820"/>
          </a:xfrm>
          <a:prstGeom prst="roundRect">
            <a:avLst>
              <a:gd name="adj" fmla="val 9236"/>
            </a:avLst>
          </a:prstGeom>
          <a:solidFill>
            <a:schemeClr val="bg1"/>
          </a:solidFill>
          <a:ln>
            <a:noFill/>
          </a:ln>
          <a:effectLst>
            <a:outerShdw blurRad="190500" dist="76200" dir="81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Box 2">
            <a:extLst>
              <a:ext uri="{FF2B5EF4-FFF2-40B4-BE49-F238E27FC236}">
                <a16:creationId xmlns:a16="http://schemas.microsoft.com/office/drawing/2014/main" id="{1E54D36F-FB9E-4652-ADDE-3EA2A19005CE}"/>
              </a:ext>
            </a:extLst>
          </p:cNvPr>
          <p:cNvSpPr txBox="1"/>
          <p:nvPr/>
        </p:nvSpPr>
        <p:spPr>
          <a:xfrm>
            <a:off x="2966327" y="644548"/>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Strategy Goals &amp; Objectives</a:t>
            </a:r>
          </a:p>
        </p:txBody>
      </p:sp>
      <p:sp>
        <p:nvSpPr>
          <p:cNvPr id="39" name="TextBox 38">
            <a:extLst>
              <a:ext uri="{FF2B5EF4-FFF2-40B4-BE49-F238E27FC236}">
                <a16:creationId xmlns:a16="http://schemas.microsoft.com/office/drawing/2014/main" id="{7F84C7CD-B725-4AE1-946A-52274E67C431}"/>
              </a:ext>
            </a:extLst>
          </p:cNvPr>
          <p:cNvSpPr txBox="1"/>
          <p:nvPr/>
        </p:nvSpPr>
        <p:spPr>
          <a:xfrm>
            <a:off x="3078480" y="1167768"/>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sp>
        <p:nvSpPr>
          <p:cNvPr id="28" name="Rectangle: Rounded Corners 27">
            <a:extLst>
              <a:ext uri="{FF2B5EF4-FFF2-40B4-BE49-F238E27FC236}">
                <a16:creationId xmlns:a16="http://schemas.microsoft.com/office/drawing/2014/main" id="{7FD5B6EC-0971-4892-A084-3D4B4D06E366}"/>
              </a:ext>
            </a:extLst>
          </p:cNvPr>
          <p:cNvSpPr/>
          <p:nvPr/>
        </p:nvSpPr>
        <p:spPr>
          <a:xfrm>
            <a:off x="762000" y="2061322"/>
            <a:ext cx="4998720" cy="1187820"/>
          </a:xfrm>
          <a:prstGeom prst="roundRect">
            <a:avLst>
              <a:gd name="adj" fmla="val 9236"/>
            </a:avLst>
          </a:prstGeom>
          <a:solidFill>
            <a:schemeClr val="bg1"/>
          </a:solidFill>
          <a:ln>
            <a:noFill/>
          </a:ln>
          <a:effectLst>
            <a:outerShdw blurRad="190500" dist="762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TextBox 42">
            <a:extLst>
              <a:ext uri="{FF2B5EF4-FFF2-40B4-BE49-F238E27FC236}">
                <a16:creationId xmlns:a16="http://schemas.microsoft.com/office/drawing/2014/main" id="{B9D282AA-6D8F-4D81-88AF-075FE4CF3603}"/>
              </a:ext>
            </a:extLst>
          </p:cNvPr>
          <p:cNvSpPr txBox="1"/>
          <p:nvPr/>
        </p:nvSpPr>
        <p:spPr>
          <a:xfrm>
            <a:off x="2245564" y="2247428"/>
            <a:ext cx="3093720" cy="815608"/>
          </a:xfrm>
          <a:prstGeom prst="rect">
            <a:avLst/>
          </a:prstGeom>
          <a:noFill/>
        </p:spPr>
        <p:txBody>
          <a:bodyPr wrap="square" rtlCol="0">
            <a:spAutoFit/>
          </a:bodyPr>
          <a:lstStyle/>
          <a:p>
            <a:r>
              <a:rPr lang="en-US" sz="1400" b="1" dirty="0">
                <a:solidFill>
                  <a:schemeClr val="accent1"/>
                </a:solidFill>
                <a:latin typeface="Roboto" panose="02000000000000000000" pitchFamily="2" charset="0"/>
                <a:ea typeface="Roboto" panose="02000000000000000000" pitchFamily="2" charset="0"/>
              </a:rPr>
              <a:t>Reliability</a:t>
            </a:r>
            <a:br>
              <a:rPr lang="en-US" sz="12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latin typeface="Roboto" panose="02000000000000000000" pitchFamily="2" charset="0"/>
              <a:ea typeface="Roboto" panose="02000000000000000000" pitchFamily="2" charset="0"/>
            </a:endParaRPr>
          </a:p>
        </p:txBody>
      </p:sp>
      <p:sp>
        <p:nvSpPr>
          <p:cNvPr id="36" name="Rectangle: Rounded Corners 35">
            <a:extLst>
              <a:ext uri="{FF2B5EF4-FFF2-40B4-BE49-F238E27FC236}">
                <a16:creationId xmlns:a16="http://schemas.microsoft.com/office/drawing/2014/main" id="{4C2FA37B-3301-4D78-B283-1AC79910F18F}"/>
              </a:ext>
            </a:extLst>
          </p:cNvPr>
          <p:cNvSpPr/>
          <p:nvPr/>
        </p:nvSpPr>
        <p:spPr>
          <a:xfrm>
            <a:off x="767378" y="2061322"/>
            <a:ext cx="1188720" cy="1187820"/>
          </a:xfrm>
          <a:prstGeom prst="roundRect">
            <a:avLst>
              <a:gd name="adj" fmla="val 923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Rounded Corners 39">
            <a:extLst>
              <a:ext uri="{FF2B5EF4-FFF2-40B4-BE49-F238E27FC236}">
                <a16:creationId xmlns:a16="http://schemas.microsoft.com/office/drawing/2014/main" id="{1E327535-3303-4CDF-9A0E-837011D47FA2}"/>
              </a:ext>
            </a:extLst>
          </p:cNvPr>
          <p:cNvSpPr/>
          <p:nvPr/>
        </p:nvSpPr>
        <p:spPr>
          <a:xfrm>
            <a:off x="809867" y="3585322"/>
            <a:ext cx="4998720" cy="1187820"/>
          </a:xfrm>
          <a:prstGeom prst="roundRect">
            <a:avLst>
              <a:gd name="adj" fmla="val 9236"/>
            </a:avLst>
          </a:prstGeom>
          <a:solidFill>
            <a:schemeClr val="bg1"/>
          </a:solidFill>
          <a:ln>
            <a:noFill/>
          </a:ln>
          <a:effectLst>
            <a:outerShdw blurRad="190500" dist="762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TextBox 41">
            <a:extLst>
              <a:ext uri="{FF2B5EF4-FFF2-40B4-BE49-F238E27FC236}">
                <a16:creationId xmlns:a16="http://schemas.microsoft.com/office/drawing/2014/main" id="{C8671A6D-CA8E-4A05-9F5B-494DA98D731A}"/>
              </a:ext>
            </a:extLst>
          </p:cNvPr>
          <p:cNvSpPr txBox="1"/>
          <p:nvPr/>
        </p:nvSpPr>
        <p:spPr>
          <a:xfrm>
            <a:off x="2293431" y="3771428"/>
            <a:ext cx="3093720" cy="815608"/>
          </a:xfrm>
          <a:prstGeom prst="rect">
            <a:avLst/>
          </a:prstGeom>
          <a:noFill/>
        </p:spPr>
        <p:txBody>
          <a:bodyPr wrap="square" rtlCol="0">
            <a:spAutoFit/>
          </a:bodyPr>
          <a:lstStyle/>
          <a:p>
            <a:r>
              <a:rPr lang="en-US" sz="1400" b="1" dirty="0">
                <a:solidFill>
                  <a:schemeClr val="accent3"/>
                </a:solidFill>
                <a:latin typeface="Roboto" panose="02000000000000000000" pitchFamily="2" charset="0"/>
                <a:ea typeface="Roboto" panose="02000000000000000000" pitchFamily="2" charset="0"/>
              </a:rPr>
              <a:t>Best Services</a:t>
            </a:r>
            <a:br>
              <a:rPr lang="en-US" sz="12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latin typeface="Roboto" panose="02000000000000000000" pitchFamily="2" charset="0"/>
              <a:ea typeface="Roboto" panose="02000000000000000000" pitchFamily="2" charset="0"/>
            </a:endParaRPr>
          </a:p>
        </p:txBody>
      </p:sp>
      <p:sp>
        <p:nvSpPr>
          <p:cNvPr id="48" name="Rectangle: Rounded Corners 47">
            <a:extLst>
              <a:ext uri="{FF2B5EF4-FFF2-40B4-BE49-F238E27FC236}">
                <a16:creationId xmlns:a16="http://schemas.microsoft.com/office/drawing/2014/main" id="{E01A006B-F3EF-476D-A0EE-335E451B96C8}"/>
              </a:ext>
            </a:extLst>
          </p:cNvPr>
          <p:cNvSpPr/>
          <p:nvPr/>
        </p:nvSpPr>
        <p:spPr>
          <a:xfrm>
            <a:off x="815245" y="3585322"/>
            <a:ext cx="1188720" cy="1187820"/>
          </a:xfrm>
          <a:prstGeom prst="roundRect">
            <a:avLst>
              <a:gd name="adj" fmla="val 923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ectangle: Rounded Corners 49">
            <a:extLst>
              <a:ext uri="{FF2B5EF4-FFF2-40B4-BE49-F238E27FC236}">
                <a16:creationId xmlns:a16="http://schemas.microsoft.com/office/drawing/2014/main" id="{467EEF0A-ADB0-45C7-9B66-E4A90B3A6A75}"/>
              </a:ext>
            </a:extLst>
          </p:cNvPr>
          <p:cNvSpPr/>
          <p:nvPr/>
        </p:nvSpPr>
        <p:spPr>
          <a:xfrm>
            <a:off x="809867" y="5063602"/>
            <a:ext cx="4998720" cy="1187820"/>
          </a:xfrm>
          <a:prstGeom prst="roundRect">
            <a:avLst>
              <a:gd name="adj" fmla="val 9236"/>
            </a:avLst>
          </a:prstGeom>
          <a:solidFill>
            <a:schemeClr val="bg1"/>
          </a:solidFill>
          <a:ln>
            <a:noFill/>
          </a:ln>
          <a:effectLst>
            <a:outerShdw blurRad="190500" dist="762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TextBox 50">
            <a:extLst>
              <a:ext uri="{FF2B5EF4-FFF2-40B4-BE49-F238E27FC236}">
                <a16:creationId xmlns:a16="http://schemas.microsoft.com/office/drawing/2014/main" id="{9284102B-73FF-4772-AA82-D3A9D07C49E8}"/>
              </a:ext>
            </a:extLst>
          </p:cNvPr>
          <p:cNvSpPr txBox="1"/>
          <p:nvPr/>
        </p:nvSpPr>
        <p:spPr>
          <a:xfrm>
            <a:off x="2293431" y="5249708"/>
            <a:ext cx="3093720" cy="815608"/>
          </a:xfrm>
          <a:prstGeom prst="rect">
            <a:avLst/>
          </a:prstGeom>
          <a:noFill/>
        </p:spPr>
        <p:txBody>
          <a:bodyPr wrap="square" rtlCol="0">
            <a:spAutoFit/>
          </a:bodyPr>
          <a:lstStyle/>
          <a:p>
            <a:r>
              <a:rPr lang="en-US" sz="1400" b="1" dirty="0">
                <a:solidFill>
                  <a:schemeClr val="accent5"/>
                </a:solidFill>
                <a:latin typeface="Roboto" panose="02000000000000000000" pitchFamily="2" charset="0"/>
                <a:ea typeface="Roboto" panose="02000000000000000000" pitchFamily="2" charset="0"/>
              </a:rPr>
              <a:t>Profit Increasing</a:t>
            </a:r>
            <a:br>
              <a:rPr lang="en-US" sz="12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latin typeface="Roboto" panose="02000000000000000000" pitchFamily="2" charset="0"/>
              <a:ea typeface="Roboto" panose="02000000000000000000" pitchFamily="2" charset="0"/>
            </a:endParaRPr>
          </a:p>
        </p:txBody>
      </p:sp>
      <p:sp>
        <p:nvSpPr>
          <p:cNvPr id="56" name="Rectangle: Rounded Corners 55">
            <a:extLst>
              <a:ext uri="{FF2B5EF4-FFF2-40B4-BE49-F238E27FC236}">
                <a16:creationId xmlns:a16="http://schemas.microsoft.com/office/drawing/2014/main" id="{5504B914-E0E8-4FB8-A143-5D0B0AF891EA}"/>
              </a:ext>
            </a:extLst>
          </p:cNvPr>
          <p:cNvSpPr/>
          <p:nvPr/>
        </p:nvSpPr>
        <p:spPr>
          <a:xfrm>
            <a:off x="815245" y="5063602"/>
            <a:ext cx="1188720" cy="1187820"/>
          </a:xfrm>
          <a:prstGeom prst="roundRect">
            <a:avLst>
              <a:gd name="adj" fmla="val 9236"/>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TextBox 58">
            <a:extLst>
              <a:ext uri="{FF2B5EF4-FFF2-40B4-BE49-F238E27FC236}">
                <a16:creationId xmlns:a16="http://schemas.microsoft.com/office/drawing/2014/main" id="{00BC8AC2-D2C0-4DDE-AEEB-F4765D88F1D5}"/>
              </a:ext>
            </a:extLst>
          </p:cNvPr>
          <p:cNvSpPr txBox="1"/>
          <p:nvPr/>
        </p:nvSpPr>
        <p:spPr>
          <a:xfrm>
            <a:off x="6901630" y="5249708"/>
            <a:ext cx="3322320" cy="815608"/>
          </a:xfrm>
          <a:prstGeom prst="rect">
            <a:avLst/>
          </a:prstGeom>
          <a:noFill/>
        </p:spPr>
        <p:txBody>
          <a:bodyPr wrap="square" rtlCol="0">
            <a:spAutoFit/>
          </a:bodyPr>
          <a:lstStyle/>
          <a:p>
            <a:pPr algn="r"/>
            <a:r>
              <a:rPr lang="en-US" sz="1400" b="1" dirty="0">
                <a:solidFill>
                  <a:schemeClr val="accent6"/>
                </a:solidFill>
                <a:latin typeface="Roboto" panose="02000000000000000000" pitchFamily="2" charset="0"/>
                <a:ea typeface="Roboto" panose="02000000000000000000" pitchFamily="2" charset="0"/>
              </a:rPr>
              <a:t>Innovations</a:t>
            </a:r>
            <a:br>
              <a:rPr lang="en-US" sz="12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latin typeface="Roboto" panose="02000000000000000000" pitchFamily="2" charset="0"/>
              <a:ea typeface="Roboto" panose="02000000000000000000" pitchFamily="2" charset="0"/>
            </a:endParaRPr>
          </a:p>
        </p:txBody>
      </p:sp>
      <p:sp>
        <p:nvSpPr>
          <p:cNvPr id="60" name="Rectangle: Rounded Corners 59">
            <a:extLst>
              <a:ext uri="{FF2B5EF4-FFF2-40B4-BE49-F238E27FC236}">
                <a16:creationId xmlns:a16="http://schemas.microsoft.com/office/drawing/2014/main" id="{3D61906B-6E59-4882-AAB9-D9D174BB8D1D}"/>
              </a:ext>
            </a:extLst>
          </p:cNvPr>
          <p:cNvSpPr/>
          <p:nvPr/>
        </p:nvSpPr>
        <p:spPr>
          <a:xfrm>
            <a:off x="10416540" y="5063602"/>
            <a:ext cx="1188720" cy="1187820"/>
          </a:xfrm>
          <a:prstGeom prst="roundRect">
            <a:avLst>
              <a:gd name="adj" fmla="val 9236"/>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TextBox 62">
            <a:extLst>
              <a:ext uri="{FF2B5EF4-FFF2-40B4-BE49-F238E27FC236}">
                <a16:creationId xmlns:a16="http://schemas.microsoft.com/office/drawing/2014/main" id="{099938C6-2E64-4CD0-80CD-103B7B4190D6}"/>
              </a:ext>
            </a:extLst>
          </p:cNvPr>
          <p:cNvSpPr txBox="1"/>
          <p:nvPr/>
        </p:nvSpPr>
        <p:spPr>
          <a:xfrm>
            <a:off x="6901630" y="2247428"/>
            <a:ext cx="3322320" cy="815608"/>
          </a:xfrm>
          <a:prstGeom prst="rect">
            <a:avLst/>
          </a:prstGeom>
          <a:noFill/>
        </p:spPr>
        <p:txBody>
          <a:bodyPr wrap="square" rtlCol="0">
            <a:spAutoFit/>
          </a:bodyPr>
          <a:lstStyle/>
          <a:p>
            <a:pPr algn="r"/>
            <a:r>
              <a:rPr lang="en-US" sz="1400" b="1" dirty="0">
                <a:solidFill>
                  <a:schemeClr val="accent2"/>
                </a:solidFill>
                <a:latin typeface="Roboto" panose="02000000000000000000" pitchFamily="2" charset="0"/>
                <a:ea typeface="Roboto" panose="02000000000000000000" pitchFamily="2" charset="0"/>
              </a:rPr>
              <a:t>Excellence</a:t>
            </a:r>
            <a:br>
              <a:rPr lang="en-US" sz="12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latin typeface="Roboto" panose="02000000000000000000" pitchFamily="2" charset="0"/>
              <a:ea typeface="Roboto" panose="02000000000000000000" pitchFamily="2" charset="0"/>
            </a:endParaRPr>
          </a:p>
        </p:txBody>
      </p:sp>
      <p:sp>
        <p:nvSpPr>
          <p:cNvPr id="64" name="Rectangle: Rounded Corners 63">
            <a:extLst>
              <a:ext uri="{FF2B5EF4-FFF2-40B4-BE49-F238E27FC236}">
                <a16:creationId xmlns:a16="http://schemas.microsoft.com/office/drawing/2014/main" id="{3FC0115A-23C8-4390-870D-9D47D6F5AF44}"/>
              </a:ext>
            </a:extLst>
          </p:cNvPr>
          <p:cNvSpPr/>
          <p:nvPr/>
        </p:nvSpPr>
        <p:spPr>
          <a:xfrm>
            <a:off x="10416540" y="2061322"/>
            <a:ext cx="1188720" cy="1187820"/>
          </a:xfrm>
          <a:prstGeom prst="roundRect">
            <a:avLst>
              <a:gd name="adj" fmla="val 923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TextBox 66">
            <a:extLst>
              <a:ext uri="{FF2B5EF4-FFF2-40B4-BE49-F238E27FC236}">
                <a16:creationId xmlns:a16="http://schemas.microsoft.com/office/drawing/2014/main" id="{440DCE04-DFEB-4930-A983-3F5A4FD2A08F}"/>
              </a:ext>
            </a:extLst>
          </p:cNvPr>
          <p:cNvSpPr txBox="1"/>
          <p:nvPr/>
        </p:nvSpPr>
        <p:spPr>
          <a:xfrm>
            <a:off x="6901630" y="3771428"/>
            <a:ext cx="3322320" cy="815608"/>
          </a:xfrm>
          <a:prstGeom prst="rect">
            <a:avLst/>
          </a:prstGeom>
          <a:noFill/>
        </p:spPr>
        <p:txBody>
          <a:bodyPr wrap="square" rtlCol="0">
            <a:spAutoFit/>
          </a:bodyPr>
          <a:lstStyle/>
          <a:p>
            <a:pPr algn="r"/>
            <a:r>
              <a:rPr lang="en-US" sz="1400" b="1" dirty="0">
                <a:solidFill>
                  <a:schemeClr val="accent4"/>
                </a:solidFill>
                <a:latin typeface="Roboto" panose="02000000000000000000" pitchFamily="2" charset="0"/>
                <a:ea typeface="Roboto" panose="02000000000000000000" pitchFamily="2" charset="0"/>
              </a:rPr>
              <a:t>Happy Customers</a:t>
            </a:r>
            <a:br>
              <a:rPr lang="en-US" sz="12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Sed ut perspiciatis unde omnis iste natus error sit voluptatem accusantium doloremque laudantium, totam rem aperiam.</a:t>
            </a:r>
            <a:endParaRPr lang="en-US" sz="1200" dirty="0">
              <a:latin typeface="Roboto" panose="02000000000000000000" pitchFamily="2" charset="0"/>
              <a:ea typeface="Roboto" panose="02000000000000000000" pitchFamily="2" charset="0"/>
            </a:endParaRPr>
          </a:p>
        </p:txBody>
      </p:sp>
      <p:sp>
        <p:nvSpPr>
          <p:cNvPr id="68" name="Rectangle: Rounded Corners 67">
            <a:extLst>
              <a:ext uri="{FF2B5EF4-FFF2-40B4-BE49-F238E27FC236}">
                <a16:creationId xmlns:a16="http://schemas.microsoft.com/office/drawing/2014/main" id="{E5E02076-C879-4862-8A3E-089F78EF46FC}"/>
              </a:ext>
            </a:extLst>
          </p:cNvPr>
          <p:cNvSpPr/>
          <p:nvPr/>
        </p:nvSpPr>
        <p:spPr>
          <a:xfrm>
            <a:off x="10416540" y="3585322"/>
            <a:ext cx="1188720" cy="1187820"/>
          </a:xfrm>
          <a:prstGeom prst="roundRect">
            <a:avLst>
              <a:gd name="adj" fmla="val 923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5">
            <a:extLst>
              <a:ext uri="{FF2B5EF4-FFF2-40B4-BE49-F238E27FC236}">
                <a16:creationId xmlns:a16="http://schemas.microsoft.com/office/drawing/2014/main" id="{FC952496-4BC8-4C56-A45A-68B6FF74545D}"/>
              </a:ext>
            </a:extLst>
          </p:cNvPr>
          <p:cNvCxnSpPr>
            <a:cxnSpLocks/>
          </p:cNvCxnSpPr>
          <p:nvPr/>
        </p:nvCxnSpPr>
        <p:spPr>
          <a:xfrm>
            <a:off x="6192455" y="2514021"/>
            <a:ext cx="0" cy="3284702"/>
          </a:xfrm>
          <a:prstGeom prst="line">
            <a:avLst/>
          </a:prstGeom>
          <a:ln w="44450" cap="rnd">
            <a:solidFill>
              <a:schemeClr val="tx2">
                <a:alpha val="11000"/>
              </a:schemeClr>
            </a:solidFill>
          </a:ln>
        </p:spPr>
        <p:style>
          <a:lnRef idx="1">
            <a:schemeClr val="accent1"/>
          </a:lnRef>
          <a:fillRef idx="0">
            <a:schemeClr val="accent1"/>
          </a:fillRef>
          <a:effectRef idx="0">
            <a:schemeClr val="accent1"/>
          </a:effectRef>
          <a:fontRef idx="minor">
            <a:schemeClr val="tx1"/>
          </a:fontRef>
        </p:style>
      </p:cxnSp>
      <p:sp>
        <p:nvSpPr>
          <p:cNvPr id="10" name="Graphic 8">
            <a:extLst>
              <a:ext uri="{FF2B5EF4-FFF2-40B4-BE49-F238E27FC236}">
                <a16:creationId xmlns:a16="http://schemas.microsoft.com/office/drawing/2014/main" id="{234ED0CB-6C75-40AF-89D9-EBB657218880}"/>
              </a:ext>
            </a:extLst>
          </p:cNvPr>
          <p:cNvSpPr/>
          <p:nvPr/>
        </p:nvSpPr>
        <p:spPr>
          <a:xfrm>
            <a:off x="1095307" y="2482052"/>
            <a:ext cx="532860" cy="351448"/>
          </a:xfrm>
          <a:custGeom>
            <a:avLst/>
            <a:gdLst>
              <a:gd name="connsiteX0" fmla="*/ 478351 w 532860"/>
              <a:gd name="connsiteY0" fmla="*/ 0 h 351448"/>
              <a:gd name="connsiteX1" fmla="*/ 447706 w 532860"/>
              <a:gd name="connsiteY1" fmla="*/ 9288 h 351448"/>
              <a:gd name="connsiteX2" fmla="*/ 427519 w 532860"/>
              <a:gd name="connsiteY2" fmla="*/ 34145 h 351448"/>
              <a:gd name="connsiteX3" fmla="*/ 424715 w 532860"/>
              <a:gd name="connsiteY3" fmla="*/ 66042 h 351448"/>
              <a:gd name="connsiteX4" fmla="*/ 440256 w 532860"/>
              <a:gd name="connsiteY4" fmla="*/ 94039 h 351448"/>
              <a:gd name="connsiteX5" fmla="*/ 375227 w 532860"/>
              <a:gd name="connsiteY5" fmla="*/ 184093 h 351448"/>
              <a:gd name="connsiteX6" fmla="*/ 353868 w 532860"/>
              <a:gd name="connsiteY6" fmla="*/ 179789 h 351448"/>
              <a:gd name="connsiteX7" fmla="*/ 323266 w 532860"/>
              <a:gd name="connsiteY7" fmla="*/ 189194 h 351448"/>
              <a:gd name="connsiteX8" fmla="*/ 247238 w 532860"/>
              <a:gd name="connsiteY8" fmla="*/ 134205 h 351448"/>
              <a:gd name="connsiteX9" fmla="*/ 247238 w 532860"/>
              <a:gd name="connsiteY9" fmla="*/ 125598 h 351448"/>
              <a:gd name="connsiteX10" fmla="*/ 243951 w 532860"/>
              <a:gd name="connsiteY10" fmla="*/ 103726 h 351448"/>
              <a:gd name="connsiteX11" fmla="*/ 232289 w 532860"/>
              <a:gd name="connsiteY11" fmla="*/ 84932 h 351448"/>
              <a:gd name="connsiteX12" fmla="*/ 214152 w 532860"/>
              <a:gd name="connsiteY12" fmla="*/ 72275 h 351448"/>
              <a:gd name="connsiteX13" fmla="*/ 192489 w 532860"/>
              <a:gd name="connsiteY13" fmla="*/ 67813 h 351448"/>
              <a:gd name="connsiteX14" fmla="*/ 170825 w 532860"/>
              <a:gd name="connsiteY14" fmla="*/ 72275 h 351448"/>
              <a:gd name="connsiteX15" fmla="*/ 152687 w 532860"/>
              <a:gd name="connsiteY15" fmla="*/ 84932 h 351448"/>
              <a:gd name="connsiteX16" fmla="*/ 141026 w 532860"/>
              <a:gd name="connsiteY16" fmla="*/ 103726 h 351448"/>
              <a:gd name="connsiteX17" fmla="*/ 137739 w 532860"/>
              <a:gd name="connsiteY17" fmla="*/ 125598 h 351448"/>
              <a:gd name="connsiteX18" fmla="*/ 146824 w 532860"/>
              <a:gd name="connsiteY18" fmla="*/ 155722 h 351448"/>
              <a:gd name="connsiteX19" fmla="*/ 78447 w 532860"/>
              <a:gd name="connsiteY19" fmla="*/ 245935 h 351448"/>
              <a:gd name="connsiteX20" fmla="*/ 55813 w 532860"/>
              <a:gd name="connsiteY20" fmla="*/ 240835 h 351448"/>
              <a:gd name="connsiteX21" fmla="*/ 21118 w 532860"/>
              <a:gd name="connsiteY21" fmla="*/ 252666 h 351448"/>
              <a:gd name="connsiteX22" fmla="*/ 1441 w 532860"/>
              <a:gd name="connsiteY22" fmla="*/ 283595 h 351448"/>
              <a:gd name="connsiteX23" fmla="*/ 5428 w 532860"/>
              <a:gd name="connsiteY23" fmla="*/ 320035 h 351448"/>
              <a:gd name="connsiteX24" fmla="*/ 31326 w 532860"/>
              <a:gd name="connsiteY24" fmla="*/ 345978 h 351448"/>
              <a:gd name="connsiteX25" fmla="*/ 67758 w 532860"/>
              <a:gd name="connsiteY25" fmla="*/ 350028 h 351448"/>
              <a:gd name="connsiteX26" fmla="*/ 98722 w 532860"/>
              <a:gd name="connsiteY26" fmla="*/ 330407 h 351448"/>
              <a:gd name="connsiteX27" fmla="*/ 110614 w 532860"/>
              <a:gd name="connsiteY27" fmla="*/ 295732 h 351448"/>
              <a:gd name="connsiteX28" fmla="*/ 98210 w 532860"/>
              <a:gd name="connsiteY28" fmla="*/ 261237 h 351448"/>
              <a:gd name="connsiteX29" fmla="*/ 166110 w 532860"/>
              <a:gd name="connsiteY29" fmla="*/ 172139 h 351448"/>
              <a:gd name="connsiteX30" fmla="*/ 204712 w 532860"/>
              <a:gd name="connsiteY30" fmla="*/ 178465 h 351448"/>
              <a:gd name="connsiteX31" fmla="*/ 237515 w 532860"/>
              <a:gd name="connsiteY31" fmla="*/ 157157 h 351448"/>
              <a:gd name="connsiteX32" fmla="*/ 306530 w 532860"/>
              <a:gd name="connsiteY32" fmla="*/ 207045 h 351448"/>
              <a:gd name="connsiteX33" fmla="*/ 299199 w 532860"/>
              <a:gd name="connsiteY33" fmla="*/ 233822 h 351448"/>
              <a:gd name="connsiteX34" fmla="*/ 315258 w 532860"/>
              <a:gd name="connsiteY34" fmla="*/ 272593 h 351448"/>
              <a:gd name="connsiteX35" fmla="*/ 354028 w 532860"/>
              <a:gd name="connsiteY35" fmla="*/ 288652 h 351448"/>
              <a:gd name="connsiteX36" fmla="*/ 392798 w 532860"/>
              <a:gd name="connsiteY36" fmla="*/ 272593 h 351448"/>
              <a:gd name="connsiteX37" fmla="*/ 408858 w 532860"/>
              <a:gd name="connsiteY37" fmla="*/ 233822 h 351448"/>
              <a:gd name="connsiteX38" fmla="*/ 395469 w 532860"/>
              <a:gd name="connsiteY38" fmla="*/ 198279 h 351448"/>
              <a:gd name="connsiteX39" fmla="*/ 462093 w 532860"/>
              <a:gd name="connsiteY39" fmla="*/ 106790 h 351448"/>
              <a:gd name="connsiteX40" fmla="*/ 478032 w 532860"/>
              <a:gd name="connsiteY40" fmla="*/ 109659 h 351448"/>
              <a:gd name="connsiteX41" fmla="*/ 516802 w 532860"/>
              <a:gd name="connsiteY41" fmla="*/ 93600 h 351448"/>
              <a:gd name="connsiteX42" fmla="*/ 532861 w 532860"/>
              <a:gd name="connsiteY42" fmla="*/ 54830 h 351448"/>
              <a:gd name="connsiteX43" fmla="*/ 516802 w 532860"/>
              <a:gd name="connsiteY43" fmla="*/ 16059 h 351448"/>
              <a:gd name="connsiteX44" fmla="*/ 478032 w 532860"/>
              <a:gd name="connsiteY44" fmla="*/ 0 h 351448"/>
              <a:gd name="connsiteX45" fmla="*/ 478351 w 532860"/>
              <a:gd name="connsiteY45" fmla="*/ 0 h 35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32860" h="351448">
                <a:moveTo>
                  <a:pt x="478351" y="0"/>
                </a:moveTo>
                <a:cubicBezTo>
                  <a:pt x="467438" y="-32"/>
                  <a:pt x="456764" y="3203"/>
                  <a:pt x="447706" y="9288"/>
                </a:cubicBezTo>
                <a:cubicBezTo>
                  <a:pt x="438646" y="15373"/>
                  <a:pt x="431616" y="24030"/>
                  <a:pt x="427519" y="34145"/>
                </a:cubicBezTo>
                <a:cubicBezTo>
                  <a:pt x="423421" y="44259"/>
                  <a:pt x="422445" y="55368"/>
                  <a:pt x="424715" y="66042"/>
                </a:cubicBezTo>
                <a:cubicBezTo>
                  <a:pt x="426985" y="76717"/>
                  <a:pt x="432398" y="86468"/>
                  <a:pt x="440256" y="94039"/>
                </a:cubicBezTo>
                <a:lnTo>
                  <a:pt x="375227" y="184093"/>
                </a:lnTo>
                <a:cubicBezTo>
                  <a:pt x="368461" y="181261"/>
                  <a:pt x="361202" y="179798"/>
                  <a:pt x="353868" y="179789"/>
                </a:cubicBezTo>
                <a:cubicBezTo>
                  <a:pt x="342955" y="179781"/>
                  <a:pt x="332291" y="183058"/>
                  <a:pt x="323266" y="189194"/>
                </a:cubicBezTo>
                <a:lnTo>
                  <a:pt x="247238" y="134205"/>
                </a:lnTo>
                <a:cubicBezTo>
                  <a:pt x="247474" y="131340"/>
                  <a:pt x="247474" y="128462"/>
                  <a:pt x="247238" y="125598"/>
                </a:cubicBezTo>
                <a:cubicBezTo>
                  <a:pt x="247640" y="118159"/>
                  <a:pt x="246521" y="110717"/>
                  <a:pt x="243951" y="103726"/>
                </a:cubicBezTo>
                <a:cubicBezTo>
                  <a:pt x="241381" y="96734"/>
                  <a:pt x="237413" y="90339"/>
                  <a:pt x="232289" y="84932"/>
                </a:cubicBezTo>
                <a:cubicBezTo>
                  <a:pt x="227167" y="79524"/>
                  <a:pt x="220995" y="75218"/>
                  <a:pt x="214152" y="72275"/>
                </a:cubicBezTo>
                <a:cubicBezTo>
                  <a:pt x="207309" y="69331"/>
                  <a:pt x="199937" y="67813"/>
                  <a:pt x="192489" y="67813"/>
                </a:cubicBezTo>
                <a:cubicBezTo>
                  <a:pt x="185039" y="67813"/>
                  <a:pt x="177669" y="69331"/>
                  <a:pt x="170825" y="72275"/>
                </a:cubicBezTo>
                <a:cubicBezTo>
                  <a:pt x="163982" y="75218"/>
                  <a:pt x="157811" y="79524"/>
                  <a:pt x="152687" y="84932"/>
                </a:cubicBezTo>
                <a:cubicBezTo>
                  <a:pt x="147564" y="90339"/>
                  <a:pt x="143596" y="96734"/>
                  <a:pt x="141026" y="103726"/>
                </a:cubicBezTo>
                <a:cubicBezTo>
                  <a:pt x="138456" y="110717"/>
                  <a:pt x="137337" y="118159"/>
                  <a:pt x="137739" y="125598"/>
                </a:cubicBezTo>
                <a:cubicBezTo>
                  <a:pt x="137721" y="136317"/>
                  <a:pt x="140883" y="146800"/>
                  <a:pt x="146824" y="155722"/>
                </a:cubicBezTo>
                <a:lnTo>
                  <a:pt x="78447" y="245935"/>
                </a:lnTo>
                <a:cubicBezTo>
                  <a:pt x="71365" y="242602"/>
                  <a:pt x="63640" y="240861"/>
                  <a:pt x="55813" y="240835"/>
                </a:cubicBezTo>
                <a:cubicBezTo>
                  <a:pt x="43240" y="240720"/>
                  <a:pt x="31002" y="244893"/>
                  <a:pt x="21118" y="252666"/>
                </a:cubicBezTo>
                <a:cubicBezTo>
                  <a:pt x="11234" y="260439"/>
                  <a:pt x="4294" y="271348"/>
                  <a:pt x="1441" y="283595"/>
                </a:cubicBezTo>
                <a:cubicBezTo>
                  <a:pt x="-1410" y="295842"/>
                  <a:pt x="-4" y="308695"/>
                  <a:pt x="5428" y="320035"/>
                </a:cubicBezTo>
                <a:cubicBezTo>
                  <a:pt x="10860" y="331375"/>
                  <a:pt x="19995" y="340526"/>
                  <a:pt x="31326" y="345978"/>
                </a:cubicBezTo>
                <a:cubicBezTo>
                  <a:pt x="42656" y="351431"/>
                  <a:pt x="55507" y="352859"/>
                  <a:pt x="67758" y="350028"/>
                </a:cubicBezTo>
                <a:cubicBezTo>
                  <a:pt x="80010" y="347198"/>
                  <a:pt x="90931" y="340277"/>
                  <a:pt x="98722" y="330407"/>
                </a:cubicBezTo>
                <a:cubicBezTo>
                  <a:pt x="106512" y="320536"/>
                  <a:pt x="110707" y="308306"/>
                  <a:pt x="110614" y="295732"/>
                </a:cubicBezTo>
                <a:cubicBezTo>
                  <a:pt x="110521" y="283158"/>
                  <a:pt x="106146" y="270991"/>
                  <a:pt x="98210" y="261237"/>
                </a:cubicBezTo>
                <a:lnTo>
                  <a:pt x="166110" y="172139"/>
                </a:lnTo>
                <a:cubicBezTo>
                  <a:pt x="177741" y="178980"/>
                  <a:pt x="191506" y="181236"/>
                  <a:pt x="204712" y="178465"/>
                </a:cubicBezTo>
                <a:cubicBezTo>
                  <a:pt x="217917" y="175694"/>
                  <a:pt x="229615" y="168096"/>
                  <a:pt x="237515" y="157157"/>
                </a:cubicBezTo>
                <a:lnTo>
                  <a:pt x="306530" y="207045"/>
                </a:lnTo>
                <a:cubicBezTo>
                  <a:pt x="301754" y="215162"/>
                  <a:pt x="299223" y="224404"/>
                  <a:pt x="299199" y="233822"/>
                </a:cubicBezTo>
                <a:cubicBezTo>
                  <a:pt x="299199" y="248364"/>
                  <a:pt x="304975" y="262310"/>
                  <a:pt x="315258" y="272593"/>
                </a:cubicBezTo>
                <a:cubicBezTo>
                  <a:pt x="325540" y="282875"/>
                  <a:pt x="339486" y="288652"/>
                  <a:pt x="354028" y="288652"/>
                </a:cubicBezTo>
                <a:cubicBezTo>
                  <a:pt x="368569" y="288652"/>
                  <a:pt x="382516" y="282875"/>
                  <a:pt x="392798" y="272593"/>
                </a:cubicBezTo>
                <a:cubicBezTo>
                  <a:pt x="403081" y="262310"/>
                  <a:pt x="408858" y="248364"/>
                  <a:pt x="408858" y="233822"/>
                </a:cubicBezTo>
                <a:cubicBezTo>
                  <a:pt x="408828" y="220747"/>
                  <a:pt x="404073" y="208124"/>
                  <a:pt x="395469" y="198279"/>
                </a:cubicBezTo>
                <a:lnTo>
                  <a:pt x="462093" y="106790"/>
                </a:lnTo>
                <a:cubicBezTo>
                  <a:pt x="467240" y="108510"/>
                  <a:pt x="472608" y="109476"/>
                  <a:pt x="478032" y="109659"/>
                </a:cubicBezTo>
                <a:cubicBezTo>
                  <a:pt x="492573" y="109659"/>
                  <a:pt x="506520" y="103883"/>
                  <a:pt x="516802" y="93600"/>
                </a:cubicBezTo>
                <a:cubicBezTo>
                  <a:pt x="527084" y="83318"/>
                  <a:pt x="532861" y="69371"/>
                  <a:pt x="532861" y="54830"/>
                </a:cubicBezTo>
                <a:cubicBezTo>
                  <a:pt x="532861" y="40288"/>
                  <a:pt x="527084" y="26342"/>
                  <a:pt x="516802" y="16059"/>
                </a:cubicBezTo>
                <a:cubicBezTo>
                  <a:pt x="506520" y="5777"/>
                  <a:pt x="492573" y="0"/>
                  <a:pt x="478032" y="0"/>
                </a:cubicBezTo>
                <a:lnTo>
                  <a:pt x="478351" y="0"/>
                </a:lnTo>
                <a:close/>
              </a:path>
            </a:pathLst>
          </a:custGeom>
          <a:solidFill>
            <a:srgbClr val="FFFFFF"/>
          </a:solidFill>
          <a:ln w="6572" cap="flat">
            <a:noFill/>
            <a:prstDash val="solid"/>
            <a:miter/>
          </a:ln>
        </p:spPr>
        <p:txBody>
          <a:bodyPr rtlCol="0" anchor="ctr"/>
          <a:lstStyle/>
          <a:p>
            <a:endParaRPr lang="en-US"/>
          </a:p>
        </p:txBody>
      </p:sp>
      <p:sp>
        <p:nvSpPr>
          <p:cNvPr id="11" name="Graphic 7">
            <a:extLst>
              <a:ext uri="{FF2B5EF4-FFF2-40B4-BE49-F238E27FC236}">
                <a16:creationId xmlns:a16="http://schemas.microsoft.com/office/drawing/2014/main" id="{04507E9C-5CC1-4AC1-A300-55B2F1E5260D}"/>
              </a:ext>
            </a:extLst>
          </p:cNvPr>
          <p:cNvSpPr/>
          <p:nvPr/>
        </p:nvSpPr>
        <p:spPr>
          <a:xfrm>
            <a:off x="1143174" y="3932783"/>
            <a:ext cx="532860" cy="492641"/>
          </a:xfrm>
          <a:custGeom>
            <a:avLst/>
            <a:gdLst>
              <a:gd name="connsiteX0" fmla="*/ 532861 w 532860"/>
              <a:gd name="connsiteY0" fmla="*/ 117564 h 492641"/>
              <a:gd name="connsiteX1" fmla="*/ 462886 w 532860"/>
              <a:gd name="connsiteY1" fmla="*/ 214018 h 492641"/>
              <a:gd name="connsiteX2" fmla="*/ 409109 w 532860"/>
              <a:gd name="connsiteY2" fmla="*/ 153234 h 492641"/>
              <a:gd name="connsiteX3" fmla="*/ 409109 w 532860"/>
              <a:gd name="connsiteY3" fmla="*/ 492642 h 492641"/>
              <a:gd name="connsiteX4" fmla="*/ 121659 w 532860"/>
              <a:gd name="connsiteY4" fmla="*/ 492642 h 492641"/>
              <a:gd name="connsiteX5" fmla="*/ 121659 w 532860"/>
              <a:gd name="connsiteY5" fmla="*/ 159513 h 492641"/>
              <a:gd name="connsiteX6" fmla="*/ 73432 w 532860"/>
              <a:gd name="connsiteY6" fmla="*/ 203554 h 492641"/>
              <a:gd name="connsiteX7" fmla="*/ 0 w 532860"/>
              <a:gd name="connsiteY7" fmla="*/ 113288 h 492641"/>
              <a:gd name="connsiteX8" fmla="*/ 121659 w 532860"/>
              <a:gd name="connsiteY8" fmla="*/ 0 h 492641"/>
              <a:gd name="connsiteX9" fmla="*/ 208012 w 532860"/>
              <a:gd name="connsiteY9" fmla="*/ 0 h 492641"/>
              <a:gd name="connsiteX10" fmla="*/ 208012 w 532860"/>
              <a:gd name="connsiteY10" fmla="*/ 637 h 492641"/>
              <a:gd name="connsiteX11" fmla="*/ 225149 w 532860"/>
              <a:gd name="connsiteY11" fmla="*/ 42009 h 492641"/>
              <a:gd name="connsiteX12" fmla="*/ 266522 w 532860"/>
              <a:gd name="connsiteY12" fmla="*/ 59146 h 492641"/>
              <a:gd name="connsiteX13" fmla="*/ 307894 w 532860"/>
              <a:gd name="connsiteY13" fmla="*/ 42009 h 492641"/>
              <a:gd name="connsiteX14" fmla="*/ 325030 w 532860"/>
              <a:gd name="connsiteY14" fmla="*/ 637 h 492641"/>
              <a:gd name="connsiteX15" fmla="*/ 325030 w 532860"/>
              <a:gd name="connsiteY15" fmla="*/ 182 h 492641"/>
              <a:gd name="connsiteX16" fmla="*/ 413295 w 532860"/>
              <a:gd name="connsiteY16" fmla="*/ 182 h 492641"/>
              <a:gd name="connsiteX17" fmla="*/ 532861 w 532860"/>
              <a:gd name="connsiteY17" fmla="*/ 117564 h 49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32860" h="492641">
                <a:moveTo>
                  <a:pt x="532861" y="117564"/>
                </a:moveTo>
                <a:lnTo>
                  <a:pt x="462886" y="214018"/>
                </a:lnTo>
                <a:lnTo>
                  <a:pt x="409109" y="153234"/>
                </a:lnTo>
                <a:lnTo>
                  <a:pt x="409109" y="492642"/>
                </a:lnTo>
                <a:lnTo>
                  <a:pt x="121659" y="492642"/>
                </a:lnTo>
                <a:lnTo>
                  <a:pt x="121659" y="159513"/>
                </a:lnTo>
                <a:lnTo>
                  <a:pt x="73432" y="203554"/>
                </a:lnTo>
                <a:lnTo>
                  <a:pt x="0" y="113288"/>
                </a:lnTo>
                <a:lnTo>
                  <a:pt x="121659" y="0"/>
                </a:lnTo>
                <a:lnTo>
                  <a:pt x="208012" y="0"/>
                </a:lnTo>
                <a:lnTo>
                  <a:pt x="208012" y="637"/>
                </a:lnTo>
                <a:cubicBezTo>
                  <a:pt x="208012" y="16154"/>
                  <a:pt x="214177" y="31036"/>
                  <a:pt x="225149" y="42009"/>
                </a:cubicBezTo>
                <a:cubicBezTo>
                  <a:pt x="236122" y="52982"/>
                  <a:pt x="251004" y="59146"/>
                  <a:pt x="266522" y="59146"/>
                </a:cubicBezTo>
                <a:cubicBezTo>
                  <a:pt x="282039" y="59146"/>
                  <a:pt x="296921" y="52982"/>
                  <a:pt x="307894" y="42009"/>
                </a:cubicBezTo>
                <a:cubicBezTo>
                  <a:pt x="318866" y="31036"/>
                  <a:pt x="325030" y="16154"/>
                  <a:pt x="325030" y="637"/>
                </a:cubicBezTo>
                <a:lnTo>
                  <a:pt x="325030" y="182"/>
                </a:lnTo>
                <a:lnTo>
                  <a:pt x="413295" y="182"/>
                </a:lnTo>
                <a:lnTo>
                  <a:pt x="532861" y="117564"/>
                </a:lnTo>
                <a:close/>
              </a:path>
            </a:pathLst>
          </a:custGeom>
          <a:solidFill>
            <a:srgbClr val="FFFFFF"/>
          </a:solidFill>
          <a:ln w="6572" cap="flat">
            <a:noFill/>
            <a:prstDash val="solid"/>
            <a:miter/>
          </a:ln>
        </p:spPr>
        <p:txBody>
          <a:bodyPr rtlCol="0" anchor="ctr"/>
          <a:lstStyle/>
          <a:p>
            <a:endParaRPr lang="en-US"/>
          </a:p>
        </p:txBody>
      </p:sp>
      <p:sp>
        <p:nvSpPr>
          <p:cNvPr id="12" name="Graphic 6">
            <a:extLst>
              <a:ext uri="{FF2B5EF4-FFF2-40B4-BE49-F238E27FC236}">
                <a16:creationId xmlns:a16="http://schemas.microsoft.com/office/drawing/2014/main" id="{7B986914-67C0-4487-892C-2E5002844CE9}"/>
              </a:ext>
            </a:extLst>
          </p:cNvPr>
          <p:cNvSpPr/>
          <p:nvPr/>
        </p:nvSpPr>
        <p:spPr>
          <a:xfrm>
            <a:off x="1143174" y="5397742"/>
            <a:ext cx="532860" cy="525255"/>
          </a:xfrm>
          <a:custGeom>
            <a:avLst/>
            <a:gdLst>
              <a:gd name="connsiteX0" fmla="*/ 507267 w 532860"/>
              <a:gd name="connsiteY0" fmla="*/ 251869 h 525255"/>
              <a:gd name="connsiteX1" fmla="*/ 488691 w 532860"/>
              <a:gd name="connsiteY1" fmla="*/ 234235 h 525255"/>
              <a:gd name="connsiteX2" fmla="*/ 481690 w 532860"/>
              <a:gd name="connsiteY2" fmla="*/ 209598 h 525255"/>
              <a:gd name="connsiteX3" fmla="*/ 494123 w 532860"/>
              <a:gd name="connsiteY3" fmla="*/ 177627 h 525255"/>
              <a:gd name="connsiteX4" fmla="*/ 505839 w 532860"/>
              <a:gd name="connsiteY4" fmla="*/ 153024 h 525255"/>
              <a:gd name="connsiteX5" fmla="*/ 502317 w 532860"/>
              <a:gd name="connsiteY5" fmla="*/ 126002 h 525255"/>
              <a:gd name="connsiteX6" fmla="*/ 484688 w 532860"/>
              <a:gd name="connsiteY6" fmla="*/ 105223 h 525255"/>
              <a:gd name="connsiteX7" fmla="*/ 458601 w 532860"/>
              <a:gd name="connsiteY7" fmla="*/ 97346 h 525255"/>
              <a:gd name="connsiteX8" fmla="*/ 447944 w 532860"/>
              <a:gd name="connsiteY8" fmla="*/ 98590 h 525255"/>
              <a:gd name="connsiteX9" fmla="*/ 426804 w 532860"/>
              <a:gd name="connsiteY9" fmla="*/ 98388 h 525255"/>
              <a:gd name="connsiteX10" fmla="*/ 407821 w 532860"/>
              <a:gd name="connsiteY10" fmla="*/ 89082 h 525255"/>
              <a:gd name="connsiteX11" fmla="*/ 394711 w 532860"/>
              <a:gd name="connsiteY11" fmla="*/ 72497 h 525255"/>
              <a:gd name="connsiteX12" fmla="*/ 390043 w 532860"/>
              <a:gd name="connsiteY12" fmla="*/ 51878 h 525255"/>
              <a:gd name="connsiteX13" fmla="*/ 390043 w 532860"/>
              <a:gd name="connsiteY13" fmla="*/ 49747 h 525255"/>
              <a:gd name="connsiteX14" fmla="*/ 381793 w 532860"/>
              <a:gd name="connsiteY14" fmla="*/ 21231 h 525255"/>
              <a:gd name="connsiteX15" fmla="*/ 358383 w 532860"/>
              <a:gd name="connsiteY15" fmla="*/ 2979 h 525255"/>
              <a:gd name="connsiteX16" fmla="*/ 328717 w 532860"/>
              <a:gd name="connsiteY16" fmla="*/ 1931 h 525255"/>
              <a:gd name="connsiteX17" fmla="*/ 304078 w 532860"/>
              <a:gd name="connsiteY17" fmla="*/ 18486 h 525255"/>
              <a:gd name="connsiteX18" fmla="*/ 287300 w 532860"/>
              <a:gd name="connsiteY18" fmla="*/ 32104 h 525255"/>
              <a:gd name="connsiteX19" fmla="*/ 266247 w 532860"/>
              <a:gd name="connsiteY19" fmla="*/ 36972 h 525255"/>
              <a:gd name="connsiteX20" fmla="*/ 245194 w 532860"/>
              <a:gd name="connsiteY20" fmla="*/ 32104 h 525255"/>
              <a:gd name="connsiteX21" fmla="*/ 228416 w 532860"/>
              <a:gd name="connsiteY21" fmla="*/ 18486 h 525255"/>
              <a:gd name="connsiteX22" fmla="*/ 204335 w 532860"/>
              <a:gd name="connsiteY22" fmla="*/ 2014 h 525255"/>
              <a:gd name="connsiteX23" fmla="*/ 175165 w 532860"/>
              <a:gd name="connsiteY23" fmla="*/ 2547 h 525255"/>
              <a:gd name="connsiteX24" fmla="*/ 151701 w 532860"/>
              <a:gd name="connsiteY24" fmla="*/ 19886 h 525255"/>
              <a:gd name="connsiteX25" fmla="*/ 142629 w 532860"/>
              <a:gd name="connsiteY25" fmla="*/ 47615 h 525255"/>
              <a:gd name="connsiteX26" fmla="*/ 142629 w 532860"/>
              <a:gd name="connsiteY26" fmla="*/ 49747 h 525255"/>
              <a:gd name="connsiteX27" fmla="*/ 139517 w 532860"/>
              <a:gd name="connsiteY27" fmla="*/ 68603 h 525255"/>
              <a:gd name="connsiteX28" fmla="*/ 129288 w 532860"/>
              <a:gd name="connsiteY28" fmla="*/ 84746 h 525255"/>
              <a:gd name="connsiteX29" fmla="*/ 113567 w 532860"/>
              <a:gd name="connsiteY29" fmla="*/ 95613 h 525255"/>
              <a:gd name="connsiteX30" fmla="*/ 94851 w 532860"/>
              <a:gd name="connsiteY30" fmla="*/ 99478 h 525255"/>
              <a:gd name="connsiteX31" fmla="*/ 84550 w 532860"/>
              <a:gd name="connsiteY31" fmla="*/ 98412 h 525255"/>
              <a:gd name="connsiteX32" fmla="*/ 63255 w 532860"/>
              <a:gd name="connsiteY32" fmla="*/ 98650 h 525255"/>
              <a:gd name="connsiteX33" fmla="*/ 44162 w 532860"/>
              <a:gd name="connsiteY33" fmla="*/ 108085 h 525255"/>
              <a:gd name="connsiteX34" fmla="*/ 31039 w 532860"/>
              <a:gd name="connsiteY34" fmla="*/ 124857 h 525255"/>
              <a:gd name="connsiteX35" fmla="*/ 26471 w 532860"/>
              <a:gd name="connsiteY35" fmla="*/ 145657 h 525255"/>
              <a:gd name="connsiteX36" fmla="*/ 38903 w 532860"/>
              <a:gd name="connsiteY36" fmla="*/ 177449 h 525255"/>
              <a:gd name="connsiteX37" fmla="*/ 51159 w 532860"/>
              <a:gd name="connsiteY37" fmla="*/ 209598 h 525255"/>
              <a:gd name="connsiteX38" fmla="*/ 44345 w 532860"/>
              <a:gd name="connsiteY38" fmla="*/ 234570 h 525255"/>
              <a:gd name="connsiteX39" fmla="*/ 25582 w 532860"/>
              <a:gd name="connsiteY39" fmla="*/ 252402 h 525255"/>
              <a:gd name="connsiteX40" fmla="*/ 6761 w 532860"/>
              <a:gd name="connsiteY40" fmla="*/ 269679 h 525255"/>
              <a:gd name="connsiteX41" fmla="*/ 6 w 532860"/>
              <a:gd name="connsiteY41" fmla="*/ 294319 h 525255"/>
              <a:gd name="connsiteX42" fmla="*/ 11563 w 532860"/>
              <a:gd name="connsiteY42" fmla="*/ 326179 h 525255"/>
              <a:gd name="connsiteX43" fmla="*/ 41390 w 532860"/>
              <a:gd name="connsiteY43" fmla="*/ 342274 h 525255"/>
              <a:gd name="connsiteX44" fmla="*/ 71061 w 532860"/>
              <a:gd name="connsiteY44" fmla="*/ 358194 h 525255"/>
              <a:gd name="connsiteX45" fmla="*/ 82951 w 532860"/>
              <a:gd name="connsiteY45" fmla="*/ 389697 h 525255"/>
              <a:gd name="connsiteX46" fmla="*/ 79399 w 532860"/>
              <a:gd name="connsiteY46" fmla="*/ 407457 h 525255"/>
              <a:gd name="connsiteX47" fmla="*/ 76969 w 532860"/>
              <a:gd name="connsiteY47" fmla="*/ 437186 h 525255"/>
              <a:gd name="connsiteX48" fmla="*/ 92645 w 532860"/>
              <a:gd name="connsiteY48" fmla="*/ 462563 h 525255"/>
              <a:gd name="connsiteX49" fmla="*/ 120317 w 532860"/>
              <a:gd name="connsiteY49" fmla="*/ 473696 h 525255"/>
              <a:gd name="connsiteX50" fmla="*/ 149200 w 532860"/>
              <a:gd name="connsiteY50" fmla="*/ 466247 h 525255"/>
              <a:gd name="connsiteX51" fmla="*/ 169592 w 532860"/>
              <a:gd name="connsiteY51" fmla="*/ 459117 h 525255"/>
              <a:gd name="connsiteX52" fmla="*/ 191040 w 532860"/>
              <a:gd name="connsiteY52" fmla="*/ 461697 h 525255"/>
              <a:gd name="connsiteX53" fmla="*/ 209159 w 532860"/>
              <a:gd name="connsiteY53" fmla="*/ 473460 h 525255"/>
              <a:gd name="connsiteX54" fmla="*/ 220245 w 532860"/>
              <a:gd name="connsiteY54" fmla="*/ 492001 h 525255"/>
              <a:gd name="connsiteX55" fmla="*/ 237654 w 532860"/>
              <a:gd name="connsiteY55" fmla="*/ 516060 h 525255"/>
              <a:gd name="connsiteX56" fmla="*/ 265892 w 532860"/>
              <a:gd name="connsiteY56" fmla="*/ 525255 h 525255"/>
              <a:gd name="connsiteX57" fmla="*/ 294129 w 532860"/>
              <a:gd name="connsiteY57" fmla="*/ 516060 h 525255"/>
              <a:gd name="connsiteX58" fmla="*/ 311538 w 532860"/>
              <a:gd name="connsiteY58" fmla="*/ 492001 h 525255"/>
              <a:gd name="connsiteX59" fmla="*/ 329189 w 532860"/>
              <a:gd name="connsiteY59" fmla="*/ 467383 h 525255"/>
              <a:gd name="connsiteX60" fmla="*/ 358073 w 532860"/>
              <a:gd name="connsiteY60" fmla="*/ 458254 h 525255"/>
              <a:gd name="connsiteX61" fmla="*/ 383649 w 532860"/>
              <a:gd name="connsiteY61" fmla="*/ 465714 h 525255"/>
              <a:gd name="connsiteX62" fmla="*/ 407741 w 532860"/>
              <a:gd name="connsiteY62" fmla="*/ 472945 h 525255"/>
              <a:gd name="connsiteX63" fmla="*/ 432192 w 532860"/>
              <a:gd name="connsiteY63" fmla="*/ 467035 h 525255"/>
              <a:gd name="connsiteX64" fmla="*/ 450322 w 532860"/>
              <a:gd name="connsiteY64" fmla="*/ 449598 h 525255"/>
              <a:gd name="connsiteX65" fmla="*/ 457180 w 532860"/>
              <a:gd name="connsiteY65" fmla="*/ 425396 h 525255"/>
              <a:gd name="connsiteX66" fmla="*/ 453628 w 532860"/>
              <a:gd name="connsiteY66" fmla="*/ 407635 h 525255"/>
              <a:gd name="connsiteX67" fmla="*/ 449898 w 532860"/>
              <a:gd name="connsiteY67" fmla="*/ 389874 h 525255"/>
              <a:gd name="connsiteX68" fmla="*/ 461788 w 532860"/>
              <a:gd name="connsiteY68" fmla="*/ 358371 h 525255"/>
              <a:gd name="connsiteX69" fmla="*/ 491459 w 532860"/>
              <a:gd name="connsiteY69" fmla="*/ 342451 h 525255"/>
              <a:gd name="connsiteX70" fmla="*/ 521332 w 532860"/>
              <a:gd name="connsiteY70" fmla="*/ 326396 h 525255"/>
              <a:gd name="connsiteX71" fmla="*/ 532843 w 532860"/>
              <a:gd name="connsiteY71" fmla="*/ 294496 h 525255"/>
              <a:gd name="connsiteX72" fmla="*/ 526280 w 532860"/>
              <a:gd name="connsiteY72" fmla="*/ 269447 h 525255"/>
              <a:gd name="connsiteX73" fmla="*/ 507267 w 532860"/>
              <a:gd name="connsiteY73" fmla="*/ 251869 h 525255"/>
              <a:gd name="connsiteX74" fmla="*/ 164475 w 532860"/>
              <a:gd name="connsiteY74" fmla="*/ 251869 h 525255"/>
              <a:gd name="connsiteX75" fmla="*/ 146714 w 532860"/>
              <a:gd name="connsiteY75" fmla="*/ 236417 h 525255"/>
              <a:gd name="connsiteX76" fmla="*/ 139965 w 532860"/>
              <a:gd name="connsiteY76" fmla="*/ 210485 h 525255"/>
              <a:gd name="connsiteX77" fmla="*/ 139965 w 532860"/>
              <a:gd name="connsiteY77" fmla="*/ 178693 h 525255"/>
              <a:gd name="connsiteX78" fmla="*/ 146891 w 532860"/>
              <a:gd name="connsiteY78" fmla="*/ 153117 h 525255"/>
              <a:gd name="connsiteX79" fmla="*/ 164653 w 532860"/>
              <a:gd name="connsiteY79" fmla="*/ 137665 h 525255"/>
              <a:gd name="connsiteX80" fmla="*/ 189607 w 532860"/>
              <a:gd name="connsiteY80" fmla="*/ 132516 h 525255"/>
              <a:gd name="connsiteX81" fmla="*/ 214562 w 532860"/>
              <a:gd name="connsiteY81" fmla="*/ 137665 h 525255"/>
              <a:gd name="connsiteX82" fmla="*/ 232323 w 532860"/>
              <a:gd name="connsiteY82" fmla="*/ 153117 h 525255"/>
              <a:gd name="connsiteX83" fmla="*/ 239250 w 532860"/>
              <a:gd name="connsiteY83" fmla="*/ 178693 h 525255"/>
              <a:gd name="connsiteX84" fmla="*/ 239250 w 532860"/>
              <a:gd name="connsiteY84" fmla="*/ 210485 h 525255"/>
              <a:gd name="connsiteX85" fmla="*/ 232323 w 532860"/>
              <a:gd name="connsiteY85" fmla="*/ 236061 h 525255"/>
              <a:gd name="connsiteX86" fmla="*/ 214562 w 532860"/>
              <a:gd name="connsiteY86" fmla="*/ 251514 h 525255"/>
              <a:gd name="connsiteX87" fmla="*/ 189607 w 532860"/>
              <a:gd name="connsiteY87" fmla="*/ 256480 h 525255"/>
              <a:gd name="connsiteX88" fmla="*/ 164653 w 532860"/>
              <a:gd name="connsiteY88" fmla="*/ 251514 h 525255"/>
              <a:gd name="connsiteX89" fmla="*/ 164475 w 532860"/>
              <a:gd name="connsiteY89" fmla="*/ 251869 h 525255"/>
              <a:gd name="connsiteX90" fmla="*/ 231257 w 532860"/>
              <a:gd name="connsiteY90" fmla="*/ 371935 h 525255"/>
              <a:gd name="connsiteX91" fmla="*/ 189341 w 532860"/>
              <a:gd name="connsiteY91" fmla="*/ 371935 h 525255"/>
              <a:gd name="connsiteX92" fmla="*/ 302302 w 532860"/>
              <a:gd name="connsiteY92" fmla="*/ 134823 h 525255"/>
              <a:gd name="connsiteX93" fmla="*/ 344219 w 532860"/>
              <a:gd name="connsiteY93" fmla="*/ 134823 h 525255"/>
              <a:gd name="connsiteX94" fmla="*/ 231257 w 532860"/>
              <a:gd name="connsiteY94" fmla="*/ 371935 h 525255"/>
              <a:gd name="connsiteX95" fmla="*/ 394483 w 532860"/>
              <a:gd name="connsiteY95" fmla="*/ 327532 h 525255"/>
              <a:gd name="connsiteX96" fmla="*/ 387556 w 532860"/>
              <a:gd name="connsiteY96" fmla="*/ 353108 h 525255"/>
              <a:gd name="connsiteX97" fmla="*/ 369795 w 532860"/>
              <a:gd name="connsiteY97" fmla="*/ 368738 h 525255"/>
              <a:gd name="connsiteX98" fmla="*/ 319708 w 532860"/>
              <a:gd name="connsiteY98" fmla="*/ 368738 h 525255"/>
              <a:gd name="connsiteX99" fmla="*/ 301947 w 532860"/>
              <a:gd name="connsiteY99" fmla="*/ 353108 h 525255"/>
              <a:gd name="connsiteX100" fmla="*/ 295020 w 532860"/>
              <a:gd name="connsiteY100" fmla="*/ 327532 h 525255"/>
              <a:gd name="connsiteX101" fmla="*/ 295020 w 532860"/>
              <a:gd name="connsiteY101" fmla="*/ 295562 h 525255"/>
              <a:gd name="connsiteX102" fmla="*/ 301947 w 532860"/>
              <a:gd name="connsiteY102" fmla="*/ 269808 h 525255"/>
              <a:gd name="connsiteX103" fmla="*/ 319708 w 532860"/>
              <a:gd name="connsiteY103" fmla="*/ 254178 h 525255"/>
              <a:gd name="connsiteX104" fmla="*/ 344752 w 532860"/>
              <a:gd name="connsiteY104" fmla="*/ 249205 h 525255"/>
              <a:gd name="connsiteX105" fmla="*/ 369795 w 532860"/>
              <a:gd name="connsiteY105" fmla="*/ 254356 h 525255"/>
              <a:gd name="connsiteX106" fmla="*/ 387556 w 532860"/>
              <a:gd name="connsiteY106" fmla="*/ 269808 h 525255"/>
              <a:gd name="connsiteX107" fmla="*/ 394483 w 532860"/>
              <a:gd name="connsiteY107" fmla="*/ 295562 h 525255"/>
              <a:gd name="connsiteX108" fmla="*/ 394483 w 532860"/>
              <a:gd name="connsiteY108" fmla="*/ 327532 h 525255"/>
              <a:gd name="connsiteX109" fmla="*/ 201063 w 532860"/>
              <a:gd name="connsiteY109" fmla="*/ 209596 h 525255"/>
              <a:gd name="connsiteX110" fmla="*/ 201063 w 532860"/>
              <a:gd name="connsiteY110" fmla="*/ 179935 h 525255"/>
              <a:gd name="connsiteX111" fmla="*/ 189341 w 532860"/>
              <a:gd name="connsiteY111" fmla="*/ 167147 h 525255"/>
              <a:gd name="connsiteX112" fmla="*/ 177796 w 532860"/>
              <a:gd name="connsiteY112" fmla="*/ 179935 h 525255"/>
              <a:gd name="connsiteX113" fmla="*/ 177796 w 532860"/>
              <a:gd name="connsiteY113" fmla="*/ 209596 h 525255"/>
              <a:gd name="connsiteX114" fmla="*/ 189341 w 532860"/>
              <a:gd name="connsiteY114" fmla="*/ 222561 h 525255"/>
              <a:gd name="connsiteX115" fmla="*/ 201063 w 532860"/>
              <a:gd name="connsiteY115" fmla="*/ 209596 h 525255"/>
              <a:gd name="connsiteX116" fmla="*/ 332498 w 532860"/>
              <a:gd name="connsiteY116" fmla="*/ 296805 h 525255"/>
              <a:gd name="connsiteX117" fmla="*/ 344220 w 532860"/>
              <a:gd name="connsiteY117" fmla="*/ 283840 h 525255"/>
              <a:gd name="connsiteX118" fmla="*/ 355765 w 532860"/>
              <a:gd name="connsiteY118" fmla="*/ 296805 h 525255"/>
              <a:gd name="connsiteX119" fmla="*/ 355765 w 532860"/>
              <a:gd name="connsiteY119" fmla="*/ 325756 h 525255"/>
              <a:gd name="connsiteX120" fmla="*/ 344220 w 532860"/>
              <a:gd name="connsiteY120" fmla="*/ 338900 h 525255"/>
              <a:gd name="connsiteX121" fmla="*/ 332498 w 532860"/>
              <a:gd name="connsiteY121" fmla="*/ 325756 h 525255"/>
              <a:gd name="connsiteX122" fmla="*/ 332498 w 532860"/>
              <a:gd name="connsiteY122" fmla="*/ 296805 h 525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32860" h="525255">
                <a:moveTo>
                  <a:pt x="507267" y="251869"/>
                </a:moveTo>
                <a:cubicBezTo>
                  <a:pt x="499606" y="247762"/>
                  <a:pt x="493190" y="241672"/>
                  <a:pt x="488691" y="234235"/>
                </a:cubicBezTo>
                <a:cubicBezTo>
                  <a:pt x="484191" y="226798"/>
                  <a:pt x="481774" y="218289"/>
                  <a:pt x="481690" y="209598"/>
                </a:cubicBezTo>
                <a:cubicBezTo>
                  <a:pt x="481648" y="197753"/>
                  <a:pt x="486090" y="186331"/>
                  <a:pt x="494123" y="177627"/>
                </a:cubicBezTo>
                <a:cubicBezTo>
                  <a:pt x="500317" y="170726"/>
                  <a:pt x="504385" y="162182"/>
                  <a:pt x="505839" y="153024"/>
                </a:cubicBezTo>
                <a:cubicBezTo>
                  <a:pt x="507293" y="143865"/>
                  <a:pt x="506070" y="134482"/>
                  <a:pt x="502317" y="126002"/>
                </a:cubicBezTo>
                <a:cubicBezTo>
                  <a:pt x="498565" y="117522"/>
                  <a:pt x="492443" y="110306"/>
                  <a:pt x="484688" y="105223"/>
                </a:cubicBezTo>
                <a:cubicBezTo>
                  <a:pt x="476933" y="100139"/>
                  <a:pt x="467874" y="97404"/>
                  <a:pt x="458601" y="97346"/>
                </a:cubicBezTo>
                <a:cubicBezTo>
                  <a:pt x="455012" y="97342"/>
                  <a:pt x="451436" y="97759"/>
                  <a:pt x="447944" y="98590"/>
                </a:cubicBezTo>
                <a:cubicBezTo>
                  <a:pt x="440971" y="100102"/>
                  <a:pt x="433747" y="100033"/>
                  <a:pt x="426804" y="98388"/>
                </a:cubicBezTo>
                <a:cubicBezTo>
                  <a:pt x="419861" y="96742"/>
                  <a:pt x="413375" y="93563"/>
                  <a:pt x="407821" y="89082"/>
                </a:cubicBezTo>
                <a:cubicBezTo>
                  <a:pt x="402267" y="84602"/>
                  <a:pt x="397788" y="78935"/>
                  <a:pt x="394711" y="72497"/>
                </a:cubicBezTo>
                <a:cubicBezTo>
                  <a:pt x="391635" y="66059"/>
                  <a:pt x="390040" y="59013"/>
                  <a:pt x="390043" y="51878"/>
                </a:cubicBezTo>
                <a:lnTo>
                  <a:pt x="390043" y="49747"/>
                </a:lnTo>
                <a:cubicBezTo>
                  <a:pt x="390365" y="39610"/>
                  <a:pt x="387479" y="29630"/>
                  <a:pt x="381793" y="21231"/>
                </a:cubicBezTo>
                <a:cubicBezTo>
                  <a:pt x="376107" y="12833"/>
                  <a:pt x="367915" y="6445"/>
                  <a:pt x="358383" y="2979"/>
                </a:cubicBezTo>
                <a:cubicBezTo>
                  <a:pt x="348852" y="-487"/>
                  <a:pt x="338469" y="-854"/>
                  <a:pt x="328717" y="1931"/>
                </a:cubicBezTo>
                <a:cubicBezTo>
                  <a:pt x="318965" y="4716"/>
                  <a:pt x="310342" y="10510"/>
                  <a:pt x="304078" y="18486"/>
                </a:cubicBezTo>
                <a:cubicBezTo>
                  <a:pt x="299594" y="24243"/>
                  <a:pt x="293856" y="28900"/>
                  <a:pt x="287300" y="32104"/>
                </a:cubicBezTo>
                <a:cubicBezTo>
                  <a:pt x="280744" y="35307"/>
                  <a:pt x="273544" y="36972"/>
                  <a:pt x="266247" y="36972"/>
                </a:cubicBezTo>
                <a:cubicBezTo>
                  <a:pt x="258950" y="36972"/>
                  <a:pt x="251750" y="35307"/>
                  <a:pt x="245194" y="32104"/>
                </a:cubicBezTo>
                <a:cubicBezTo>
                  <a:pt x="238638" y="28900"/>
                  <a:pt x="232900" y="24243"/>
                  <a:pt x="228416" y="18486"/>
                </a:cubicBezTo>
                <a:cubicBezTo>
                  <a:pt x="222294" y="10628"/>
                  <a:pt x="213878" y="4871"/>
                  <a:pt x="204335" y="2014"/>
                </a:cubicBezTo>
                <a:cubicBezTo>
                  <a:pt x="194792" y="-842"/>
                  <a:pt x="184597" y="-657"/>
                  <a:pt x="175165" y="2547"/>
                </a:cubicBezTo>
                <a:cubicBezTo>
                  <a:pt x="165732" y="5749"/>
                  <a:pt x="157531" y="11810"/>
                  <a:pt x="151701" y="19886"/>
                </a:cubicBezTo>
                <a:cubicBezTo>
                  <a:pt x="145870" y="27963"/>
                  <a:pt x="142700" y="37654"/>
                  <a:pt x="142629" y="47615"/>
                </a:cubicBezTo>
                <a:lnTo>
                  <a:pt x="142629" y="49747"/>
                </a:lnTo>
                <a:cubicBezTo>
                  <a:pt x="142867" y="56177"/>
                  <a:pt x="141809" y="62590"/>
                  <a:pt x="139517" y="68603"/>
                </a:cubicBezTo>
                <a:cubicBezTo>
                  <a:pt x="137225" y="74615"/>
                  <a:pt x="133747" y="80106"/>
                  <a:pt x="129288" y="84746"/>
                </a:cubicBezTo>
                <a:cubicBezTo>
                  <a:pt x="124830" y="89387"/>
                  <a:pt x="119484" y="93082"/>
                  <a:pt x="113567" y="95613"/>
                </a:cubicBezTo>
                <a:cubicBezTo>
                  <a:pt x="107651" y="98144"/>
                  <a:pt x="101286" y="99459"/>
                  <a:pt x="94851" y="99478"/>
                </a:cubicBezTo>
                <a:cubicBezTo>
                  <a:pt x="91390" y="99475"/>
                  <a:pt x="87938" y="99118"/>
                  <a:pt x="84550" y="98412"/>
                </a:cubicBezTo>
                <a:cubicBezTo>
                  <a:pt x="77523" y="96894"/>
                  <a:pt x="70246" y="96975"/>
                  <a:pt x="63255" y="98650"/>
                </a:cubicBezTo>
                <a:cubicBezTo>
                  <a:pt x="56264" y="100325"/>
                  <a:pt x="49739" y="103549"/>
                  <a:pt x="44162" y="108085"/>
                </a:cubicBezTo>
                <a:cubicBezTo>
                  <a:pt x="38586" y="112621"/>
                  <a:pt x="34101" y="118353"/>
                  <a:pt x="31039" y="124857"/>
                </a:cubicBezTo>
                <a:cubicBezTo>
                  <a:pt x="27976" y="131360"/>
                  <a:pt x="26415" y="138469"/>
                  <a:pt x="26471" y="145657"/>
                </a:cubicBezTo>
                <a:cubicBezTo>
                  <a:pt x="26473" y="157441"/>
                  <a:pt x="30911" y="168790"/>
                  <a:pt x="38903" y="177449"/>
                </a:cubicBezTo>
                <a:cubicBezTo>
                  <a:pt x="46914" y="186226"/>
                  <a:pt x="51295" y="197716"/>
                  <a:pt x="51159" y="209598"/>
                </a:cubicBezTo>
                <a:cubicBezTo>
                  <a:pt x="51210" y="218388"/>
                  <a:pt x="48854" y="227024"/>
                  <a:pt x="44345" y="234570"/>
                </a:cubicBezTo>
                <a:cubicBezTo>
                  <a:pt x="39837" y="242115"/>
                  <a:pt x="33348" y="248283"/>
                  <a:pt x="25582" y="252402"/>
                </a:cubicBezTo>
                <a:cubicBezTo>
                  <a:pt x="17809" y="256276"/>
                  <a:pt x="11285" y="262265"/>
                  <a:pt x="6761" y="269679"/>
                </a:cubicBezTo>
                <a:cubicBezTo>
                  <a:pt x="2237" y="277094"/>
                  <a:pt x="-104" y="285634"/>
                  <a:pt x="6" y="294319"/>
                </a:cubicBezTo>
                <a:cubicBezTo>
                  <a:pt x="-181" y="305997"/>
                  <a:pt x="3933" y="317337"/>
                  <a:pt x="11563" y="326179"/>
                </a:cubicBezTo>
                <a:cubicBezTo>
                  <a:pt x="19194" y="335022"/>
                  <a:pt x="29810" y="340750"/>
                  <a:pt x="41390" y="342274"/>
                </a:cubicBezTo>
                <a:cubicBezTo>
                  <a:pt x="52879" y="343819"/>
                  <a:pt x="63420" y="349475"/>
                  <a:pt x="71061" y="358194"/>
                </a:cubicBezTo>
                <a:cubicBezTo>
                  <a:pt x="78702" y="366912"/>
                  <a:pt x="82926" y="378104"/>
                  <a:pt x="82951" y="389697"/>
                </a:cubicBezTo>
                <a:cubicBezTo>
                  <a:pt x="82845" y="395782"/>
                  <a:pt x="81641" y="401798"/>
                  <a:pt x="79399" y="407457"/>
                </a:cubicBezTo>
                <a:cubicBezTo>
                  <a:pt x="75437" y="416854"/>
                  <a:pt x="74585" y="427271"/>
                  <a:pt x="76969" y="437186"/>
                </a:cubicBezTo>
                <a:cubicBezTo>
                  <a:pt x="79352" y="447102"/>
                  <a:pt x="84846" y="455994"/>
                  <a:pt x="92645" y="462563"/>
                </a:cubicBezTo>
                <a:cubicBezTo>
                  <a:pt x="100445" y="469132"/>
                  <a:pt x="110142" y="473033"/>
                  <a:pt x="120317" y="473696"/>
                </a:cubicBezTo>
                <a:cubicBezTo>
                  <a:pt x="130494" y="474360"/>
                  <a:pt x="140615" y="471749"/>
                  <a:pt x="149200" y="466247"/>
                </a:cubicBezTo>
                <a:cubicBezTo>
                  <a:pt x="155364" y="462345"/>
                  <a:pt x="162340" y="459906"/>
                  <a:pt x="169592" y="459117"/>
                </a:cubicBezTo>
                <a:cubicBezTo>
                  <a:pt x="176845" y="458328"/>
                  <a:pt x="184181" y="459211"/>
                  <a:pt x="191040" y="461697"/>
                </a:cubicBezTo>
                <a:cubicBezTo>
                  <a:pt x="197899" y="464183"/>
                  <a:pt x="204096" y="468207"/>
                  <a:pt x="209159" y="473460"/>
                </a:cubicBezTo>
                <a:cubicBezTo>
                  <a:pt x="214221" y="478713"/>
                  <a:pt x="218014" y="485055"/>
                  <a:pt x="220245" y="492001"/>
                </a:cubicBezTo>
                <a:cubicBezTo>
                  <a:pt x="223357" y="501661"/>
                  <a:pt x="229452" y="510084"/>
                  <a:pt x="237654" y="516060"/>
                </a:cubicBezTo>
                <a:cubicBezTo>
                  <a:pt x="245857" y="522036"/>
                  <a:pt x="255743" y="525255"/>
                  <a:pt x="265892" y="525255"/>
                </a:cubicBezTo>
                <a:cubicBezTo>
                  <a:pt x="276040" y="525255"/>
                  <a:pt x="285927" y="522036"/>
                  <a:pt x="294129" y="516060"/>
                </a:cubicBezTo>
                <a:cubicBezTo>
                  <a:pt x="302331" y="510084"/>
                  <a:pt x="308427" y="501661"/>
                  <a:pt x="311538" y="492001"/>
                </a:cubicBezTo>
                <a:cubicBezTo>
                  <a:pt x="314607" y="482103"/>
                  <a:pt x="320800" y="473466"/>
                  <a:pt x="329189" y="467383"/>
                </a:cubicBezTo>
                <a:cubicBezTo>
                  <a:pt x="337577" y="461299"/>
                  <a:pt x="347711" y="458097"/>
                  <a:pt x="358073" y="458254"/>
                </a:cubicBezTo>
                <a:cubicBezTo>
                  <a:pt x="367135" y="458246"/>
                  <a:pt x="376011" y="460835"/>
                  <a:pt x="383649" y="465714"/>
                </a:cubicBezTo>
                <a:cubicBezTo>
                  <a:pt x="390897" y="470218"/>
                  <a:pt x="399211" y="472713"/>
                  <a:pt x="407741" y="472945"/>
                </a:cubicBezTo>
                <a:cubicBezTo>
                  <a:pt x="416272" y="473177"/>
                  <a:pt x="424710" y="471138"/>
                  <a:pt x="432192" y="467035"/>
                </a:cubicBezTo>
                <a:cubicBezTo>
                  <a:pt x="439674" y="462932"/>
                  <a:pt x="445931" y="456914"/>
                  <a:pt x="450322" y="449598"/>
                </a:cubicBezTo>
                <a:cubicBezTo>
                  <a:pt x="454713" y="442281"/>
                  <a:pt x="457079" y="433929"/>
                  <a:pt x="457180" y="425396"/>
                </a:cubicBezTo>
                <a:cubicBezTo>
                  <a:pt x="457101" y="419308"/>
                  <a:pt x="455897" y="413286"/>
                  <a:pt x="453628" y="407635"/>
                </a:cubicBezTo>
                <a:cubicBezTo>
                  <a:pt x="451249" y="402012"/>
                  <a:pt x="449982" y="395980"/>
                  <a:pt x="449898" y="389874"/>
                </a:cubicBezTo>
                <a:cubicBezTo>
                  <a:pt x="449923" y="378281"/>
                  <a:pt x="454147" y="367090"/>
                  <a:pt x="461788" y="358371"/>
                </a:cubicBezTo>
                <a:cubicBezTo>
                  <a:pt x="469429" y="349653"/>
                  <a:pt x="479970" y="343997"/>
                  <a:pt x="491459" y="342451"/>
                </a:cubicBezTo>
                <a:cubicBezTo>
                  <a:pt x="503055" y="340965"/>
                  <a:pt x="513694" y="335248"/>
                  <a:pt x="521332" y="326396"/>
                </a:cubicBezTo>
                <a:cubicBezTo>
                  <a:pt x="528970" y="317545"/>
                  <a:pt x="533069" y="306185"/>
                  <a:pt x="532843" y="294496"/>
                </a:cubicBezTo>
                <a:cubicBezTo>
                  <a:pt x="533089" y="285691"/>
                  <a:pt x="530811" y="277001"/>
                  <a:pt x="526280" y="269447"/>
                </a:cubicBezTo>
                <a:cubicBezTo>
                  <a:pt x="521748" y="261895"/>
                  <a:pt x="515151" y="255795"/>
                  <a:pt x="507267" y="251869"/>
                </a:cubicBezTo>
                <a:close/>
                <a:moveTo>
                  <a:pt x="164475" y="251869"/>
                </a:moveTo>
                <a:cubicBezTo>
                  <a:pt x="157211" y="248504"/>
                  <a:pt x="151051" y="243146"/>
                  <a:pt x="146714" y="236417"/>
                </a:cubicBezTo>
                <a:cubicBezTo>
                  <a:pt x="141931" y="228639"/>
                  <a:pt x="139580" y="219609"/>
                  <a:pt x="139965" y="210485"/>
                </a:cubicBezTo>
                <a:lnTo>
                  <a:pt x="139965" y="178693"/>
                </a:lnTo>
                <a:cubicBezTo>
                  <a:pt x="139662" y="169666"/>
                  <a:pt x="142074" y="160757"/>
                  <a:pt x="146891" y="153117"/>
                </a:cubicBezTo>
                <a:cubicBezTo>
                  <a:pt x="151183" y="146348"/>
                  <a:pt x="157356" y="140978"/>
                  <a:pt x="164653" y="137665"/>
                </a:cubicBezTo>
                <a:cubicBezTo>
                  <a:pt x="172534" y="134268"/>
                  <a:pt x="181026" y="132516"/>
                  <a:pt x="189607" y="132516"/>
                </a:cubicBezTo>
                <a:cubicBezTo>
                  <a:pt x="198189" y="132516"/>
                  <a:pt x="206681" y="134268"/>
                  <a:pt x="214562" y="137665"/>
                </a:cubicBezTo>
                <a:cubicBezTo>
                  <a:pt x="221859" y="140978"/>
                  <a:pt x="228031" y="146348"/>
                  <a:pt x="232323" y="153117"/>
                </a:cubicBezTo>
                <a:cubicBezTo>
                  <a:pt x="237140" y="160757"/>
                  <a:pt x="239553" y="169666"/>
                  <a:pt x="239250" y="178693"/>
                </a:cubicBezTo>
                <a:lnTo>
                  <a:pt x="239250" y="210485"/>
                </a:lnTo>
                <a:cubicBezTo>
                  <a:pt x="239510" y="219507"/>
                  <a:pt x="237101" y="228404"/>
                  <a:pt x="232323" y="236061"/>
                </a:cubicBezTo>
                <a:cubicBezTo>
                  <a:pt x="227985" y="242790"/>
                  <a:pt x="221826" y="248149"/>
                  <a:pt x="214562" y="251514"/>
                </a:cubicBezTo>
                <a:cubicBezTo>
                  <a:pt x="206651" y="254792"/>
                  <a:pt x="198171" y="256480"/>
                  <a:pt x="189607" y="256480"/>
                </a:cubicBezTo>
                <a:cubicBezTo>
                  <a:pt x="181044" y="256480"/>
                  <a:pt x="172564" y="254792"/>
                  <a:pt x="164653" y="251514"/>
                </a:cubicBezTo>
                <a:lnTo>
                  <a:pt x="164475" y="251869"/>
                </a:lnTo>
                <a:close/>
                <a:moveTo>
                  <a:pt x="231257" y="371935"/>
                </a:moveTo>
                <a:lnTo>
                  <a:pt x="189341" y="371935"/>
                </a:lnTo>
                <a:lnTo>
                  <a:pt x="302302" y="134823"/>
                </a:lnTo>
                <a:lnTo>
                  <a:pt x="344219" y="134823"/>
                </a:lnTo>
                <a:lnTo>
                  <a:pt x="231257" y="371935"/>
                </a:lnTo>
                <a:close/>
                <a:moveTo>
                  <a:pt x="394483" y="327532"/>
                </a:moveTo>
                <a:cubicBezTo>
                  <a:pt x="394786" y="336558"/>
                  <a:pt x="392373" y="345468"/>
                  <a:pt x="387556" y="353108"/>
                </a:cubicBezTo>
                <a:cubicBezTo>
                  <a:pt x="383236" y="359896"/>
                  <a:pt x="377077" y="365317"/>
                  <a:pt x="369795" y="368738"/>
                </a:cubicBezTo>
                <a:cubicBezTo>
                  <a:pt x="353758" y="375369"/>
                  <a:pt x="335745" y="375369"/>
                  <a:pt x="319708" y="368738"/>
                </a:cubicBezTo>
                <a:cubicBezTo>
                  <a:pt x="312352" y="365431"/>
                  <a:pt x="306163" y="359984"/>
                  <a:pt x="301947" y="353108"/>
                </a:cubicBezTo>
                <a:cubicBezTo>
                  <a:pt x="297130" y="345468"/>
                  <a:pt x="294717" y="336558"/>
                  <a:pt x="295020" y="327532"/>
                </a:cubicBezTo>
                <a:lnTo>
                  <a:pt x="295020" y="295562"/>
                </a:lnTo>
                <a:cubicBezTo>
                  <a:pt x="294692" y="286477"/>
                  <a:pt x="297105" y="277503"/>
                  <a:pt x="301947" y="269808"/>
                </a:cubicBezTo>
                <a:cubicBezTo>
                  <a:pt x="306267" y="263020"/>
                  <a:pt x="312426" y="257600"/>
                  <a:pt x="319708" y="254178"/>
                </a:cubicBezTo>
                <a:cubicBezTo>
                  <a:pt x="327619" y="250796"/>
                  <a:pt x="336149" y="249102"/>
                  <a:pt x="344752" y="249205"/>
                </a:cubicBezTo>
                <a:cubicBezTo>
                  <a:pt x="353377" y="249058"/>
                  <a:pt x="361928" y="250817"/>
                  <a:pt x="369795" y="254356"/>
                </a:cubicBezTo>
                <a:cubicBezTo>
                  <a:pt x="377103" y="257652"/>
                  <a:pt x="383280" y="263026"/>
                  <a:pt x="387556" y="269808"/>
                </a:cubicBezTo>
                <a:cubicBezTo>
                  <a:pt x="392397" y="277503"/>
                  <a:pt x="394811" y="286477"/>
                  <a:pt x="394483" y="295562"/>
                </a:cubicBezTo>
                <a:lnTo>
                  <a:pt x="394483" y="327532"/>
                </a:lnTo>
                <a:close/>
                <a:moveTo>
                  <a:pt x="201063" y="209596"/>
                </a:moveTo>
                <a:lnTo>
                  <a:pt x="201063" y="179935"/>
                </a:lnTo>
                <a:cubicBezTo>
                  <a:pt x="201063" y="171409"/>
                  <a:pt x="197156" y="167147"/>
                  <a:pt x="189341" y="167147"/>
                </a:cubicBezTo>
                <a:cubicBezTo>
                  <a:pt x="181526" y="167147"/>
                  <a:pt x="177796" y="171409"/>
                  <a:pt x="177796" y="179935"/>
                </a:cubicBezTo>
                <a:lnTo>
                  <a:pt x="177796" y="209596"/>
                </a:lnTo>
                <a:cubicBezTo>
                  <a:pt x="177796" y="218121"/>
                  <a:pt x="181526" y="222561"/>
                  <a:pt x="189341" y="222561"/>
                </a:cubicBezTo>
                <a:cubicBezTo>
                  <a:pt x="197156" y="222561"/>
                  <a:pt x="201063" y="217588"/>
                  <a:pt x="201063" y="209596"/>
                </a:cubicBezTo>
                <a:close/>
                <a:moveTo>
                  <a:pt x="332498" y="296805"/>
                </a:moveTo>
                <a:cubicBezTo>
                  <a:pt x="332498" y="288102"/>
                  <a:pt x="336405" y="283840"/>
                  <a:pt x="344220" y="283840"/>
                </a:cubicBezTo>
                <a:cubicBezTo>
                  <a:pt x="351857" y="283840"/>
                  <a:pt x="355765" y="288102"/>
                  <a:pt x="355765" y="296805"/>
                </a:cubicBezTo>
                <a:lnTo>
                  <a:pt x="355765" y="325756"/>
                </a:lnTo>
                <a:cubicBezTo>
                  <a:pt x="355765" y="334459"/>
                  <a:pt x="352035" y="338900"/>
                  <a:pt x="344220" y="338900"/>
                </a:cubicBezTo>
                <a:cubicBezTo>
                  <a:pt x="336405" y="338900"/>
                  <a:pt x="332498" y="334459"/>
                  <a:pt x="332498" y="325756"/>
                </a:cubicBezTo>
                <a:lnTo>
                  <a:pt x="332498" y="296805"/>
                </a:lnTo>
                <a:close/>
              </a:path>
            </a:pathLst>
          </a:custGeom>
          <a:solidFill>
            <a:srgbClr val="FFFFFF"/>
          </a:solidFill>
          <a:ln w="6572" cap="flat">
            <a:noFill/>
            <a:prstDash val="solid"/>
            <a:miter/>
          </a:ln>
        </p:spPr>
        <p:txBody>
          <a:bodyPr rtlCol="0" anchor="ctr"/>
          <a:lstStyle/>
          <a:p>
            <a:endParaRPr lang="en-US"/>
          </a:p>
        </p:txBody>
      </p:sp>
      <p:sp>
        <p:nvSpPr>
          <p:cNvPr id="13" name="Graphic 1">
            <a:extLst>
              <a:ext uri="{FF2B5EF4-FFF2-40B4-BE49-F238E27FC236}">
                <a16:creationId xmlns:a16="http://schemas.microsoft.com/office/drawing/2014/main" id="{CFD1B827-D304-48C4-B2EF-7EF7A3D37447}"/>
              </a:ext>
            </a:extLst>
          </p:cNvPr>
          <p:cNvSpPr/>
          <p:nvPr/>
        </p:nvSpPr>
        <p:spPr>
          <a:xfrm>
            <a:off x="10744469" y="5391081"/>
            <a:ext cx="532860" cy="526993"/>
          </a:xfrm>
          <a:custGeom>
            <a:avLst/>
            <a:gdLst>
              <a:gd name="connsiteX0" fmla="*/ 507856 w 532860"/>
              <a:gd name="connsiteY0" fmla="*/ 252910 h 526993"/>
              <a:gd name="connsiteX1" fmla="*/ 489286 w 532860"/>
              <a:gd name="connsiteY1" fmla="*/ 235659 h 526993"/>
              <a:gd name="connsiteX2" fmla="*/ 482092 w 532860"/>
              <a:gd name="connsiteY2" fmla="*/ 211356 h 526993"/>
              <a:gd name="connsiteX3" fmla="*/ 494559 w 532860"/>
              <a:gd name="connsiteY3" fmla="*/ 178945 h 526993"/>
              <a:gd name="connsiteX4" fmla="*/ 507211 w 532860"/>
              <a:gd name="connsiteY4" fmla="*/ 154071 h 526993"/>
              <a:gd name="connsiteX5" fmla="*/ 503886 w 532860"/>
              <a:gd name="connsiteY5" fmla="*/ 126363 h 526993"/>
              <a:gd name="connsiteX6" fmla="*/ 485708 w 532860"/>
              <a:gd name="connsiteY6" fmla="*/ 105189 h 526993"/>
              <a:gd name="connsiteX7" fmla="*/ 458822 w 532860"/>
              <a:gd name="connsiteY7" fmla="*/ 97707 h 526993"/>
              <a:gd name="connsiteX8" fmla="*/ 448226 w 532860"/>
              <a:gd name="connsiteY8" fmla="*/ 98954 h 526993"/>
              <a:gd name="connsiteX9" fmla="*/ 426964 w 532860"/>
              <a:gd name="connsiteY9" fmla="*/ 98656 h 526993"/>
              <a:gd name="connsiteX10" fmla="*/ 407898 w 532860"/>
              <a:gd name="connsiteY10" fmla="*/ 89238 h 526993"/>
              <a:gd name="connsiteX11" fmla="*/ 394741 w 532860"/>
              <a:gd name="connsiteY11" fmla="*/ 72532 h 526993"/>
              <a:gd name="connsiteX12" fmla="*/ 390052 w 532860"/>
              <a:gd name="connsiteY12" fmla="*/ 51791 h 526993"/>
              <a:gd name="connsiteX13" fmla="*/ 390052 w 532860"/>
              <a:gd name="connsiteY13" fmla="*/ 49921 h 526993"/>
              <a:gd name="connsiteX14" fmla="*/ 381936 w 532860"/>
              <a:gd name="connsiteY14" fmla="*/ 21232 h 526993"/>
              <a:gd name="connsiteX15" fmla="*/ 358445 w 532860"/>
              <a:gd name="connsiteY15" fmla="*/ 2871 h 526993"/>
              <a:gd name="connsiteX16" fmla="*/ 328645 w 532860"/>
              <a:gd name="connsiteY16" fmla="*/ 1924 h 526993"/>
              <a:gd name="connsiteX17" fmla="*/ 304036 w 532860"/>
              <a:gd name="connsiteY17" fmla="*/ 18756 h 526993"/>
              <a:gd name="connsiteX18" fmla="*/ 287145 w 532860"/>
              <a:gd name="connsiteY18" fmla="*/ 32347 h 526993"/>
              <a:gd name="connsiteX19" fmla="*/ 266015 w 532860"/>
              <a:gd name="connsiteY19" fmla="*/ 37201 h 526993"/>
              <a:gd name="connsiteX20" fmla="*/ 244885 w 532860"/>
              <a:gd name="connsiteY20" fmla="*/ 32347 h 526993"/>
              <a:gd name="connsiteX21" fmla="*/ 227994 w 532860"/>
              <a:gd name="connsiteY21" fmla="*/ 18756 h 526993"/>
              <a:gd name="connsiteX22" fmla="*/ 203838 w 532860"/>
              <a:gd name="connsiteY22" fmla="*/ 2097 h 526993"/>
              <a:gd name="connsiteX23" fmla="*/ 174499 w 532860"/>
              <a:gd name="connsiteY23" fmla="*/ 2613 h 526993"/>
              <a:gd name="connsiteX24" fmla="*/ 150944 w 532860"/>
              <a:gd name="connsiteY24" fmla="*/ 20111 h 526993"/>
              <a:gd name="connsiteX25" fmla="*/ 141978 w 532860"/>
              <a:gd name="connsiteY25" fmla="*/ 48051 h 526993"/>
              <a:gd name="connsiteX26" fmla="*/ 141978 w 532860"/>
              <a:gd name="connsiteY26" fmla="*/ 49921 h 526993"/>
              <a:gd name="connsiteX27" fmla="*/ 138897 w 532860"/>
              <a:gd name="connsiteY27" fmla="*/ 68845 h 526993"/>
              <a:gd name="connsiteX28" fmla="*/ 128682 w 532860"/>
              <a:gd name="connsiteY28" fmla="*/ 85071 h 526993"/>
              <a:gd name="connsiteX29" fmla="*/ 112951 w 532860"/>
              <a:gd name="connsiteY29" fmla="*/ 96032 h 526993"/>
              <a:gd name="connsiteX30" fmla="*/ 94192 w 532860"/>
              <a:gd name="connsiteY30" fmla="*/ 99993 h 526993"/>
              <a:gd name="connsiteX31" fmla="*/ 83803 w 532860"/>
              <a:gd name="connsiteY31" fmla="*/ 99993 h 526993"/>
              <a:gd name="connsiteX32" fmla="*/ 62668 w 532860"/>
              <a:gd name="connsiteY32" fmla="*/ 100447 h 526993"/>
              <a:gd name="connsiteX33" fmla="*/ 43759 w 532860"/>
              <a:gd name="connsiteY33" fmla="*/ 109902 h 526993"/>
              <a:gd name="connsiteX34" fmla="*/ 30715 w 532860"/>
              <a:gd name="connsiteY34" fmla="*/ 126538 h 526993"/>
              <a:gd name="connsiteX35" fmla="*/ 26044 w 532860"/>
              <a:gd name="connsiteY35" fmla="*/ 147156 h 526993"/>
              <a:gd name="connsiteX36" fmla="*/ 38718 w 532860"/>
              <a:gd name="connsiteY36" fmla="*/ 178945 h 526993"/>
              <a:gd name="connsiteX37" fmla="*/ 51184 w 532860"/>
              <a:gd name="connsiteY37" fmla="*/ 211356 h 526993"/>
              <a:gd name="connsiteX38" fmla="*/ 43990 w 532860"/>
              <a:gd name="connsiteY38" fmla="*/ 235659 h 526993"/>
              <a:gd name="connsiteX39" fmla="*/ 25421 w 532860"/>
              <a:gd name="connsiteY39" fmla="*/ 252910 h 526993"/>
              <a:gd name="connsiteX40" fmla="*/ 4853 w 532860"/>
              <a:gd name="connsiteY40" fmla="*/ 274310 h 526993"/>
              <a:gd name="connsiteX41" fmla="*/ 723 w 532860"/>
              <a:gd name="connsiteY41" fmla="*/ 303703 h 526993"/>
              <a:gd name="connsiteX42" fmla="*/ 14595 w 532860"/>
              <a:gd name="connsiteY42" fmla="*/ 329943 h 526993"/>
              <a:gd name="connsiteX43" fmla="*/ 41211 w 532860"/>
              <a:gd name="connsiteY43" fmla="*/ 343080 h 526993"/>
              <a:gd name="connsiteX44" fmla="*/ 70885 w 532860"/>
              <a:gd name="connsiteY44" fmla="*/ 359237 h 526993"/>
              <a:gd name="connsiteX45" fmla="*/ 82765 w 532860"/>
              <a:gd name="connsiteY45" fmla="*/ 390867 h 526993"/>
              <a:gd name="connsiteX46" fmla="*/ 79025 w 532860"/>
              <a:gd name="connsiteY46" fmla="*/ 408943 h 526993"/>
              <a:gd name="connsiteX47" fmla="*/ 75763 w 532860"/>
              <a:gd name="connsiteY47" fmla="*/ 431986 h 526993"/>
              <a:gd name="connsiteX48" fmla="*/ 83680 w 532860"/>
              <a:gd name="connsiteY48" fmla="*/ 453872 h 526993"/>
              <a:gd name="connsiteX49" fmla="*/ 100928 w 532860"/>
              <a:gd name="connsiteY49" fmla="*/ 469498 h 526993"/>
              <a:gd name="connsiteX50" fmla="*/ 123486 w 532860"/>
              <a:gd name="connsiteY50" fmla="*/ 475221 h 526993"/>
              <a:gd name="connsiteX51" fmla="*/ 149250 w 532860"/>
              <a:gd name="connsiteY51" fmla="*/ 467741 h 526993"/>
              <a:gd name="connsiteX52" fmla="*/ 174597 w 532860"/>
              <a:gd name="connsiteY52" fmla="*/ 460261 h 526993"/>
              <a:gd name="connsiteX53" fmla="*/ 203115 w 532860"/>
              <a:gd name="connsiteY53" fmla="*/ 469506 h 526993"/>
              <a:gd name="connsiteX54" fmla="*/ 220514 w 532860"/>
              <a:gd name="connsiteY54" fmla="*/ 493919 h 526993"/>
              <a:gd name="connsiteX55" fmla="*/ 238136 w 532860"/>
              <a:gd name="connsiteY55" fmla="*/ 517864 h 526993"/>
              <a:gd name="connsiteX56" fmla="*/ 266430 w 532860"/>
              <a:gd name="connsiteY56" fmla="*/ 526994 h 526993"/>
              <a:gd name="connsiteX57" fmla="*/ 294725 w 532860"/>
              <a:gd name="connsiteY57" fmla="*/ 517864 h 526993"/>
              <a:gd name="connsiteX58" fmla="*/ 312347 w 532860"/>
              <a:gd name="connsiteY58" fmla="*/ 493919 h 526993"/>
              <a:gd name="connsiteX59" fmla="*/ 329776 w 532860"/>
              <a:gd name="connsiteY59" fmla="*/ 469547 h 526993"/>
              <a:gd name="connsiteX60" fmla="*/ 358264 w 532860"/>
              <a:gd name="connsiteY60" fmla="*/ 460261 h 526993"/>
              <a:gd name="connsiteX61" fmla="*/ 383611 w 532860"/>
              <a:gd name="connsiteY61" fmla="*/ 467741 h 526993"/>
              <a:gd name="connsiteX62" fmla="*/ 407754 w 532860"/>
              <a:gd name="connsiteY62" fmla="*/ 475054 h 526993"/>
              <a:gd name="connsiteX63" fmla="*/ 432285 w 532860"/>
              <a:gd name="connsiteY63" fmla="*/ 469171 h 526993"/>
              <a:gd name="connsiteX64" fmla="*/ 450484 w 532860"/>
              <a:gd name="connsiteY64" fmla="*/ 451703 h 526993"/>
              <a:gd name="connsiteX65" fmla="*/ 457368 w 532860"/>
              <a:gd name="connsiteY65" fmla="*/ 427434 h 526993"/>
              <a:gd name="connsiteX66" fmla="*/ 453836 w 532860"/>
              <a:gd name="connsiteY66" fmla="*/ 408943 h 526993"/>
              <a:gd name="connsiteX67" fmla="*/ 450097 w 532860"/>
              <a:gd name="connsiteY67" fmla="*/ 390867 h 526993"/>
              <a:gd name="connsiteX68" fmla="*/ 461976 w 532860"/>
              <a:gd name="connsiteY68" fmla="*/ 359237 h 526993"/>
              <a:gd name="connsiteX69" fmla="*/ 491650 w 532860"/>
              <a:gd name="connsiteY69" fmla="*/ 343080 h 526993"/>
              <a:gd name="connsiteX70" fmla="*/ 518266 w 532860"/>
              <a:gd name="connsiteY70" fmla="*/ 329943 h 526993"/>
              <a:gd name="connsiteX71" fmla="*/ 532138 w 532860"/>
              <a:gd name="connsiteY71" fmla="*/ 303703 h 526993"/>
              <a:gd name="connsiteX72" fmla="*/ 528008 w 532860"/>
              <a:gd name="connsiteY72" fmla="*/ 274310 h 526993"/>
              <a:gd name="connsiteX73" fmla="*/ 507440 w 532860"/>
              <a:gd name="connsiteY73" fmla="*/ 252910 h 526993"/>
              <a:gd name="connsiteX74" fmla="*/ 507856 w 532860"/>
              <a:gd name="connsiteY74" fmla="*/ 252910 h 526993"/>
              <a:gd name="connsiteX75" fmla="*/ 244407 w 532860"/>
              <a:gd name="connsiteY75" fmla="*/ 380479 h 526993"/>
              <a:gd name="connsiteX76" fmla="*/ 128266 w 532860"/>
              <a:gd name="connsiteY76" fmla="*/ 292593 h 526993"/>
              <a:gd name="connsiteX77" fmla="*/ 153821 w 532860"/>
              <a:gd name="connsiteY77" fmla="*/ 258312 h 526993"/>
              <a:gd name="connsiteX78" fmla="*/ 238174 w 532860"/>
              <a:gd name="connsiteY78" fmla="*/ 320642 h 526993"/>
              <a:gd name="connsiteX79" fmla="*/ 394207 w 532860"/>
              <a:gd name="connsiteY79" fmla="*/ 140300 h 526993"/>
              <a:gd name="connsiteX80" fmla="*/ 426411 w 532860"/>
              <a:gd name="connsiteY80" fmla="*/ 168348 h 526993"/>
              <a:gd name="connsiteX81" fmla="*/ 244407 w 532860"/>
              <a:gd name="connsiteY81" fmla="*/ 380479 h 526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32860" h="526993">
                <a:moveTo>
                  <a:pt x="507856" y="252910"/>
                </a:moveTo>
                <a:cubicBezTo>
                  <a:pt x="500232" y="248927"/>
                  <a:pt x="493819" y="242969"/>
                  <a:pt x="489286" y="235659"/>
                </a:cubicBezTo>
                <a:cubicBezTo>
                  <a:pt x="484754" y="228349"/>
                  <a:pt x="482270" y="219956"/>
                  <a:pt x="482092" y="211356"/>
                </a:cubicBezTo>
                <a:cubicBezTo>
                  <a:pt x="482136" y="199390"/>
                  <a:pt x="486572" y="187855"/>
                  <a:pt x="494559" y="178945"/>
                </a:cubicBezTo>
                <a:cubicBezTo>
                  <a:pt x="501147" y="172089"/>
                  <a:pt x="505550" y="163432"/>
                  <a:pt x="507211" y="154071"/>
                </a:cubicBezTo>
                <a:cubicBezTo>
                  <a:pt x="508871" y="144710"/>
                  <a:pt x="507714" y="135066"/>
                  <a:pt x="503886" y="126363"/>
                </a:cubicBezTo>
                <a:cubicBezTo>
                  <a:pt x="500057" y="117660"/>
                  <a:pt x="493731" y="110291"/>
                  <a:pt x="485708" y="105189"/>
                </a:cubicBezTo>
                <a:cubicBezTo>
                  <a:pt x="477685" y="100087"/>
                  <a:pt x="468327" y="97484"/>
                  <a:pt x="458822" y="97707"/>
                </a:cubicBezTo>
                <a:cubicBezTo>
                  <a:pt x="455255" y="97725"/>
                  <a:pt x="451701" y="98142"/>
                  <a:pt x="448226" y="98954"/>
                </a:cubicBezTo>
                <a:cubicBezTo>
                  <a:pt x="441205" y="100439"/>
                  <a:pt x="433941" y="100337"/>
                  <a:pt x="426964" y="98656"/>
                </a:cubicBezTo>
                <a:cubicBezTo>
                  <a:pt x="419987" y="96975"/>
                  <a:pt x="413473" y="93757"/>
                  <a:pt x="407898" y="89238"/>
                </a:cubicBezTo>
                <a:cubicBezTo>
                  <a:pt x="402323" y="84718"/>
                  <a:pt x="397829" y="79011"/>
                  <a:pt x="394741" y="72532"/>
                </a:cubicBezTo>
                <a:cubicBezTo>
                  <a:pt x="391653" y="66054"/>
                  <a:pt x="390051" y="58968"/>
                  <a:pt x="390052" y="51791"/>
                </a:cubicBezTo>
                <a:lnTo>
                  <a:pt x="390052" y="49921"/>
                </a:lnTo>
                <a:cubicBezTo>
                  <a:pt x="390461" y="39739"/>
                  <a:pt x="387618" y="29691"/>
                  <a:pt x="381936" y="21232"/>
                </a:cubicBezTo>
                <a:cubicBezTo>
                  <a:pt x="376254" y="12773"/>
                  <a:pt x="368026" y="6342"/>
                  <a:pt x="358445" y="2871"/>
                </a:cubicBezTo>
                <a:cubicBezTo>
                  <a:pt x="348865" y="-601"/>
                  <a:pt x="338427" y="-933"/>
                  <a:pt x="328645" y="1924"/>
                </a:cubicBezTo>
                <a:cubicBezTo>
                  <a:pt x="318863" y="4779"/>
                  <a:pt x="310244" y="10674"/>
                  <a:pt x="304036" y="18756"/>
                </a:cubicBezTo>
                <a:cubicBezTo>
                  <a:pt x="299506" y="24505"/>
                  <a:pt x="293730" y="29151"/>
                  <a:pt x="287145" y="32347"/>
                </a:cubicBezTo>
                <a:cubicBezTo>
                  <a:pt x="280559" y="35541"/>
                  <a:pt x="273334" y="37201"/>
                  <a:pt x="266015" y="37201"/>
                </a:cubicBezTo>
                <a:cubicBezTo>
                  <a:pt x="258695" y="37201"/>
                  <a:pt x="251471" y="35541"/>
                  <a:pt x="244885" y="32347"/>
                </a:cubicBezTo>
                <a:cubicBezTo>
                  <a:pt x="238299" y="29151"/>
                  <a:pt x="232524" y="24505"/>
                  <a:pt x="227994" y="18756"/>
                </a:cubicBezTo>
                <a:cubicBezTo>
                  <a:pt x="221878" y="10817"/>
                  <a:pt x="213431" y="4992"/>
                  <a:pt x="203838" y="2097"/>
                </a:cubicBezTo>
                <a:cubicBezTo>
                  <a:pt x="194244" y="-798"/>
                  <a:pt x="183985" y="-618"/>
                  <a:pt x="174499" y="2613"/>
                </a:cubicBezTo>
                <a:cubicBezTo>
                  <a:pt x="165013" y="5843"/>
                  <a:pt x="156776" y="11963"/>
                  <a:pt x="150944" y="20111"/>
                </a:cubicBezTo>
                <a:cubicBezTo>
                  <a:pt x="145112" y="28260"/>
                  <a:pt x="141977" y="38030"/>
                  <a:pt x="141978" y="48051"/>
                </a:cubicBezTo>
                <a:lnTo>
                  <a:pt x="141978" y="49921"/>
                </a:lnTo>
                <a:cubicBezTo>
                  <a:pt x="142228" y="56372"/>
                  <a:pt x="141181" y="62807"/>
                  <a:pt x="138897" y="68845"/>
                </a:cubicBezTo>
                <a:cubicBezTo>
                  <a:pt x="136613" y="74884"/>
                  <a:pt x="133140" y="80401"/>
                  <a:pt x="128682" y="85071"/>
                </a:cubicBezTo>
                <a:cubicBezTo>
                  <a:pt x="124226" y="89742"/>
                  <a:pt x="118876" y="93468"/>
                  <a:pt x="112951" y="96032"/>
                </a:cubicBezTo>
                <a:cubicBezTo>
                  <a:pt x="107026" y="98595"/>
                  <a:pt x="100647" y="99942"/>
                  <a:pt x="94192" y="99993"/>
                </a:cubicBezTo>
                <a:cubicBezTo>
                  <a:pt x="90735" y="100300"/>
                  <a:pt x="87259" y="100300"/>
                  <a:pt x="83803" y="99993"/>
                </a:cubicBezTo>
                <a:cubicBezTo>
                  <a:pt x="76811" y="98579"/>
                  <a:pt x="69592" y="98734"/>
                  <a:pt x="62668" y="100447"/>
                </a:cubicBezTo>
                <a:cubicBezTo>
                  <a:pt x="55742" y="102161"/>
                  <a:pt x="49284" y="105390"/>
                  <a:pt x="43759" y="109902"/>
                </a:cubicBezTo>
                <a:cubicBezTo>
                  <a:pt x="38233" y="114414"/>
                  <a:pt x="33778" y="120095"/>
                  <a:pt x="30715" y="126538"/>
                </a:cubicBezTo>
                <a:cubicBezTo>
                  <a:pt x="27651" y="132980"/>
                  <a:pt x="26056" y="140022"/>
                  <a:pt x="26044" y="147156"/>
                </a:cubicBezTo>
                <a:cubicBezTo>
                  <a:pt x="26139" y="158965"/>
                  <a:pt x="30662" y="170309"/>
                  <a:pt x="38718" y="178945"/>
                </a:cubicBezTo>
                <a:cubicBezTo>
                  <a:pt x="46705" y="187855"/>
                  <a:pt x="51141" y="199390"/>
                  <a:pt x="51184" y="211356"/>
                </a:cubicBezTo>
                <a:cubicBezTo>
                  <a:pt x="51007" y="219956"/>
                  <a:pt x="48522" y="228349"/>
                  <a:pt x="43990" y="235659"/>
                </a:cubicBezTo>
                <a:cubicBezTo>
                  <a:pt x="39458" y="242969"/>
                  <a:pt x="33044" y="248927"/>
                  <a:pt x="25421" y="252910"/>
                </a:cubicBezTo>
                <a:cubicBezTo>
                  <a:pt x="16485" y="257702"/>
                  <a:pt x="9287" y="265191"/>
                  <a:pt x="4853" y="274310"/>
                </a:cubicBezTo>
                <a:cubicBezTo>
                  <a:pt x="419" y="283429"/>
                  <a:pt x="-1027" y="293714"/>
                  <a:pt x="723" y="303703"/>
                </a:cubicBezTo>
                <a:cubicBezTo>
                  <a:pt x="2472" y="313690"/>
                  <a:pt x="7326" y="322873"/>
                  <a:pt x="14595" y="329943"/>
                </a:cubicBezTo>
                <a:cubicBezTo>
                  <a:pt x="21865" y="337012"/>
                  <a:pt x="31178" y="341610"/>
                  <a:pt x="41211" y="343080"/>
                </a:cubicBezTo>
                <a:cubicBezTo>
                  <a:pt x="52722" y="344728"/>
                  <a:pt x="63255" y="350463"/>
                  <a:pt x="70885" y="359237"/>
                </a:cubicBezTo>
                <a:cubicBezTo>
                  <a:pt x="78515" y="368012"/>
                  <a:pt x="82732" y="379239"/>
                  <a:pt x="82765" y="390867"/>
                </a:cubicBezTo>
                <a:cubicBezTo>
                  <a:pt x="82726" y="397081"/>
                  <a:pt x="81454" y="403224"/>
                  <a:pt x="79025" y="408943"/>
                </a:cubicBezTo>
                <a:cubicBezTo>
                  <a:pt x="76071" y="416242"/>
                  <a:pt x="74952" y="424154"/>
                  <a:pt x="75763" y="431986"/>
                </a:cubicBezTo>
                <a:cubicBezTo>
                  <a:pt x="76575" y="439819"/>
                  <a:pt x="79293" y="447333"/>
                  <a:pt x="83680" y="453872"/>
                </a:cubicBezTo>
                <a:cubicBezTo>
                  <a:pt x="88067" y="460411"/>
                  <a:pt x="93989" y="465776"/>
                  <a:pt x="100928" y="469498"/>
                </a:cubicBezTo>
                <a:cubicBezTo>
                  <a:pt x="107867" y="473219"/>
                  <a:pt x="115612" y="475184"/>
                  <a:pt x="123486" y="475221"/>
                </a:cubicBezTo>
                <a:cubicBezTo>
                  <a:pt x="132626" y="475334"/>
                  <a:pt x="141593" y="472731"/>
                  <a:pt x="149250" y="467741"/>
                </a:cubicBezTo>
                <a:cubicBezTo>
                  <a:pt x="156799" y="462850"/>
                  <a:pt x="165603" y="460252"/>
                  <a:pt x="174597" y="460261"/>
                </a:cubicBezTo>
                <a:cubicBezTo>
                  <a:pt x="184849" y="460204"/>
                  <a:pt x="194847" y="463445"/>
                  <a:pt x="203115" y="469506"/>
                </a:cubicBezTo>
                <a:cubicBezTo>
                  <a:pt x="211383" y="475567"/>
                  <a:pt x="217483" y="484126"/>
                  <a:pt x="220514" y="493919"/>
                </a:cubicBezTo>
                <a:cubicBezTo>
                  <a:pt x="223731" y="503552"/>
                  <a:pt x="229896" y="511929"/>
                  <a:pt x="238136" y="517864"/>
                </a:cubicBezTo>
                <a:cubicBezTo>
                  <a:pt x="246377" y="523800"/>
                  <a:pt x="256275" y="526994"/>
                  <a:pt x="266430" y="526994"/>
                </a:cubicBezTo>
                <a:cubicBezTo>
                  <a:pt x="276586" y="526994"/>
                  <a:pt x="286485" y="523800"/>
                  <a:pt x="294725" y="517864"/>
                </a:cubicBezTo>
                <a:cubicBezTo>
                  <a:pt x="302965" y="511929"/>
                  <a:pt x="309130" y="503552"/>
                  <a:pt x="312347" y="493919"/>
                </a:cubicBezTo>
                <a:cubicBezTo>
                  <a:pt x="315407" y="484143"/>
                  <a:pt x="321514" y="475603"/>
                  <a:pt x="329776" y="469547"/>
                </a:cubicBezTo>
                <a:cubicBezTo>
                  <a:pt x="338038" y="463491"/>
                  <a:pt x="348020" y="460237"/>
                  <a:pt x="358264" y="460261"/>
                </a:cubicBezTo>
                <a:cubicBezTo>
                  <a:pt x="367258" y="460252"/>
                  <a:pt x="376062" y="462850"/>
                  <a:pt x="383611" y="467741"/>
                </a:cubicBezTo>
                <a:cubicBezTo>
                  <a:pt x="390867" y="472279"/>
                  <a:pt x="399200" y="474803"/>
                  <a:pt x="407754" y="475054"/>
                </a:cubicBezTo>
                <a:cubicBezTo>
                  <a:pt x="416308" y="475305"/>
                  <a:pt x="424775" y="473275"/>
                  <a:pt x="432285" y="469171"/>
                </a:cubicBezTo>
                <a:cubicBezTo>
                  <a:pt x="439795" y="465067"/>
                  <a:pt x="446076" y="459038"/>
                  <a:pt x="450484" y="451703"/>
                </a:cubicBezTo>
                <a:cubicBezTo>
                  <a:pt x="454893" y="444368"/>
                  <a:pt x="457268" y="435991"/>
                  <a:pt x="457368" y="427434"/>
                </a:cubicBezTo>
                <a:cubicBezTo>
                  <a:pt x="457366" y="421103"/>
                  <a:pt x="456167" y="414829"/>
                  <a:pt x="453836" y="408943"/>
                </a:cubicBezTo>
                <a:cubicBezTo>
                  <a:pt x="451406" y="403224"/>
                  <a:pt x="450135" y="397081"/>
                  <a:pt x="450097" y="390867"/>
                </a:cubicBezTo>
                <a:cubicBezTo>
                  <a:pt x="450129" y="379239"/>
                  <a:pt x="454346" y="368012"/>
                  <a:pt x="461976" y="359237"/>
                </a:cubicBezTo>
                <a:cubicBezTo>
                  <a:pt x="469606" y="350463"/>
                  <a:pt x="480140" y="344728"/>
                  <a:pt x="491650" y="343080"/>
                </a:cubicBezTo>
                <a:cubicBezTo>
                  <a:pt x="501683" y="341610"/>
                  <a:pt x="510996" y="337012"/>
                  <a:pt x="518266" y="329943"/>
                </a:cubicBezTo>
                <a:cubicBezTo>
                  <a:pt x="525535" y="322873"/>
                  <a:pt x="530389" y="313690"/>
                  <a:pt x="532138" y="303703"/>
                </a:cubicBezTo>
                <a:cubicBezTo>
                  <a:pt x="533887" y="293714"/>
                  <a:pt x="532442" y="283429"/>
                  <a:pt x="528008" y="274310"/>
                </a:cubicBezTo>
                <a:cubicBezTo>
                  <a:pt x="523574" y="265191"/>
                  <a:pt x="516376" y="257702"/>
                  <a:pt x="507440" y="252910"/>
                </a:cubicBezTo>
                <a:lnTo>
                  <a:pt x="507856" y="252910"/>
                </a:lnTo>
                <a:close/>
                <a:moveTo>
                  <a:pt x="244407" y="380479"/>
                </a:moveTo>
                <a:lnTo>
                  <a:pt x="128266" y="292593"/>
                </a:lnTo>
                <a:lnTo>
                  <a:pt x="153821" y="258312"/>
                </a:lnTo>
                <a:lnTo>
                  <a:pt x="238174" y="320642"/>
                </a:lnTo>
                <a:lnTo>
                  <a:pt x="394207" y="140300"/>
                </a:lnTo>
                <a:lnTo>
                  <a:pt x="426411" y="168348"/>
                </a:lnTo>
                <a:lnTo>
                  <a:pt x="244407" y="380479"/>
                </a:lnTo>
                <a:close/>
              </a:path>
            </a:pathLst>
          </a:custGeom>
          <a:solidFill>
            <a:srgbClr val="FFFFFF"/>
          </a:solidFill>
          <a:ln w="6572" cap="flat">
            <a:noFill/>
            <a:prstDash val="solid"/>
            <a:miter/>
          </a:ln>
        </p:spPr>
        <p:txBody>
          <a:bodyPr rtlCol="0" anchor="ctr"/>
          <a:lstStyle/>
          <a:p>
            <a:endParaRPr lang="en-US"/>
          </a:p>
        </p:txBody>
      </p:sp>
      <p:sp>
        <p:nvSpPr>
          <p:cNvPr id="14" name="Graphic 3">
            <a:extLst>
              <a:ext uri="{FF2B5EF4-FFF2-40B4-BE49-F238E27FC236}">
                <a16:creationId xmlns:a16="http://schemas.microsoft.com/office/drawing/2014/main" id="{9AE46D65-21E7-4F8B-9D95-28FB914622B9}"/>
              </a:ext>
            </a:extLst>
          </p:cNvPr>
          <p:cNvSpPr/>
          <p:nvPr/>
        </p:nvSpPr>
        <p:spPr>
          <a:xfrm>
            <a:off x="10744469" y="4006052"/>
            <a:ext cx="532860" cy="341016"/>
          </a:xfrm>
          <a:custGeom>
            <a:avLst/>
            <a:gdLst>
              <a:gd name="connsiteX0" fmla="*/ 522086 w 532860"/>
              <a:gd name="connsiteY0" fmla="*/ 10775 h 341016"/>
              <a:gd name="connsiteX1" fmla="*/ 532861 w 532860"/>
              <a:gd name="connsiteY1" fmla="*/ 36622 h 341016"/>
              <a:gd name="connsiteX2" fmla="*/ 532861 w 532860"/>
              <a:gd name="connsiteY2" fmla="*/ 68371 h 341016"/>
              <a:gd name="connsiteX3" fmla="*/ 0 w 532860"/>
              <a:gd name="connsiteY3" fmla="*/ 68371 h 341016"/>
              <a:gd name="connsiteX4" fmla="*/ 0 w 532860"/>
              <a:gd name="connsiteY4" fmla="*/ 36622 h 341016"/>
              <a:gd name="connsiteX5" fmla="*/ 10834 w 532860"/>
              <a:gd name="connsiteY5" fmla="*/ 10716 h 341016"/>
              <a:gd name="connsiteX6" fmla="*/ 36789 w 532860"/>
              <a:gd name="connsiteY6" fmla="*/ 0 h 341016"/>
              <a:gd name="connsiteX7" fmla="*/ 496239 w 532860"/>
              <a:gd name="connsiteY7" fmla="*/ 0 h 341016"/>
              <a:gd name="connsiteX8" fmla="*/ 522086 w 532860"/>
              <a:gd name="connsiteY8" fmla="*/ 10775 h 341016"/>
              <a:gd name="connsiteX9" fmla="*/ 0 w 532860"/>
              <a:gd name="connsiteY9" fmla="*/ 304395 h 341016"/>
              <a:gd name="connsiteX10" fmla="*/ 0 w 532860"/>
              <a:gd name="connsiteY10" fmla="*/ 141445 h 341016"/>
              <a:gd name="connsiteX11" fmla="*/ 532861 w 532860"/>
              <a:gd name="connsiteY11" fmla="*/ 141445 h 341016"/>
              <a:gd name="connsiteX12" fmla="*/ 532861 w 532860"/>
              <a:gd name="connsiteY12" fmla="*/ 304395 h 341016"/>
              <a:gd name="connsiteX13" fmla="*/ 522086 w 532860"/>
              <a:gd name="connsiteY13" fmla="*/ 330241 h 341016"/>
              <a:gd name="connsiteX14" fmla="*/ 496239 w 532860"/>
              <a:gd name="connsiteY14" fmla="*/ 341016 h 341016"/>
              <a:gd name="connsiteX15" fmla="*/ 36789 w 532860"/>
              <a:gd name="connsiteY15" fmla="*/ 341016 h 341016"/>
              <a:gd name="connsiteX16" fmla="*/ 10834 w 532860"/>
              <a:gd name="connsiteY16" fmla="*/ 330300 h 341016"/>
              <a:gd name="connsiteX17" fmla="*/ 0 w 532860"/>
              <a:gd name="connsiteY17" fmla="*/ 304395 h 341016"/>
              <a:gd name="connsiteX18" fmla="*/ 52749 w 532860"/>
              <a:gd name="connsiteY18" fmla="*/ 291460 h 341016"/>
              <a:gd name="connsiteX19" fmla="*/ 175044 w 532860"/>
              <a:gd name="connsiteY19" fmla="*/ 291460 h 341016"/>
              <a:gd name="connsiteX20" fmla="*/ 175044 w 532860"/>
              <a:gd name="connsiteY20" fmla="*/ 195706 h 341016"/>
              <a:gd name="connsiteX21" fmla="*/ 52749 w 532860"/>
              <a:gd name="connsiteY21" fmla="*/ 195706 h 341016"/>
              <a:gd name="connsiteX22" fmla="*/ 52749 w 532860"/>
              <a:gd name="connsiteY22" fmla="*/ 291460 h 341016"/>
              <a:gd name="connsiteX23" fmla="*/ 244088 w 532860"/>
              <a:gd name="connsiteY23" fmla="*/ 287260 h 341016"/>
              <a:gd name="connsiteX24" fmla="*/ 498255 w 532860"/>
              <a:gd name="connsiteY24" fmla="*/ 287260 h 341016"/>
              <a:gd name="connsiteX25" fmla="*/ 498255 w 532860"/>
              <a:gd name="connsiteY25" fmla="*/ 256518 h 341016"/>
              <a:gd name="connsiteX26" fmla="*/ 244088 w 532860"/>
              <a:gd name="connsiteY26" fmla="*/ 256518 h 341016"/>
              <a:gd name="connsiteX27" fmla="*/ 244088 w 532860"/>
              <a:gd name="connsiteY27" fmla="*/ 287260 h 341016"/>
              <a:gd name="connsiteX28" fmla="*/ 244088 w 532860"/>
              <a:gd name="connsiteY28" fmla="*/ 225944 h 341016"/>
              <a:gd name="connsiteX29" fmla="*/ 498255 w 532860"/>
              <a:gd name="connsiteY29" fmla="*/ 225944 h 341016"/>
              <a:gd name="connsiteX30" fmla="*/ 498255 w 532860"/>
              <a:gd name="connsiteY30" fmla="*/ 195706 h 341016"/>
              <a:gd name="connsiteX31" fmla="*/ 244088 w 532860"/>
              <a:gd name="connsiteY31" fmla="*/ 195706 h 341016"/>
              <a:gd name="connsiteX32" fmla="*/ 244088 w 532860"/>
              <a:gd name="connsiteY32" fmla="*/ 225944 h 34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2860" h="341016">
                <a:moveTo>
                  <a:pt x="522086" y="10775"/>
                </a:moveTo>
                <a:cubicBezTo>
                  <a:pt x="528944" y="17634"/>
                  <a:pt x="532817" y="26923"/>
                  <a:pt x="532861" y="36622"/>
                </a:cubicBezTo>
                <a:lnTo>
                  <a:pt x="532861" y="68371"/>
                </a:lnTo>
                <a:lnTo>
                  <a:pt x="0" y="68371"/>
                </a:lnTo>
                <a:lnTo>
                  <a:pt x="0" y="36622"/>
                </a:lnTo>
                <a:cubicBezTo>
                  <a:pt x="45" y="26893"/>
                  <a:pt x="3940" y="17579"/>
                  <a:pt x="10834" y="10716"/>
                </a:cubicBezTo>
                <a:cubicBezTo>
                  <a:pt x="17729" y="3853"/>
                  <a:pt x="27061" y="0"/>
                  <a:pt x="36789" y="0"/>
                </a:cubicBezTo>
                <a:lnTo>
                  <a:pt x="496239" y="0"/>
                </a:lnTo>
                <a:cubicBezTo>
                  <a:pt x="505938" y="44"/>
                  <a:pt x="515228" y="3917"/>
                  <a:pt x="522086" y="10775"/>
                </a:cubicBezTo>
                <a:close/>
                <a:moveTo>
                  <a:pt x="0" y="304395"/>
                </a:moveTo>
                <a:lnTo>
                  <a:pt x="0" y="141445"/>
                </a:lnTo>
                <a:lnTo>
                  <a:pt x="532861" y="141445"/>
                </a:lnTo>
                <a:lnTo>
                  <a:pt x="532861" y="304395"/>
                </a:lnTo>
                <a:cubicBezTo>
                  <a:pt x="532817" y="314093"/>
                  <a:pt x="528944" y="323383"/>
                  <a:pt x="522086" y="330241"/>
                </a:cubicBezTo>
                <a:cubicBezTo>
                  <a:pt x="515228" y="337100"/>
                  <a:pt x="505938" y="340972"/>
                  <a:pt x="496239" y="341016"/>
                </a:cubicBezTo>
                <a:lnTo>
                  <a:pt x="36789" y="341016"/>
                </a:lnTo>
                <a:cubicBezTo>
                  <a:pt x="27061" y="341016"/>
                  <a:pt x="17729" y="337164"/>
                  <a:pt x="10834" y="330300"/>
                </a:cubicBezTo>
                <a:cubicBezTo>
                  <a:pt x="3940" y="323437"/>
                  <a:pt x="45" y="314123"/>
                  <a:pt x="0" y="304395"/>
                </a:cubicBezTo>
                <a:close/>
                <a:moveTo>
                  <a:pt x="52749" y="291460"/>
                </a:moveTo>
                <a:lnTo>
                  <a:pt x="175044" y="291460"/>
                </a:lnTo>
                <a:lnTo>
                  <a:pt x="175044" y="195706"/>
                </a:lnTo>
                <a:lnTo>
                  <a:pt x="52749" y="195706"/>
                </a:lnTo>
                <a:lnTo>
                  <a:pt x="52749" y="291460"/>
                </a:lnTo>
                <a:close/>
                <a:moveTo>
                  <a:pt x="244088" y="287260"/>
                </a:moveTo>
                <a:lnTo>
                  <a:pt x="498255" y="287260"/>
                </a:lnTo>
                <a:lnTo>
                  <a:pt x="498255" y="256518"/>
                </a:lnTo>
                <a:lnTo>
                  <a:pt x="244088" y="256518"/>
                </a:lnTo>
                <a:lnTo>
                  <a:pt x="244088" y="287260"/>
                </a:lnTo>
                <a:close/>
                <a:moveTo>
                  <a:pt x="244088" y="225944"/>
                </a:moveTo>
                <a:lnTo>
                  <a:pt x="498255" y="225944"/>
                </a:lnTo>
                <a:lnTo>
                  <a:pt x="498255" y="195706"/>
                </a:lnTo>
                <a:lnTo>
                  <a:pt x="244088" y="195706"/>
                </a:lnTo>
                <a:lnTo>
                  <a:pt x="244088" y="225944"/>
                </a:lnTo>
                <a:close/>
              </a:path>
            </a:pathLst>
          </a:custGeom>
          <a:solidFill>
            <a:srgbClr val="FFFFFF"/>
          </a:solidFill>
          <a:ln w="6572" cap="flat">
            <a:noFill/>
            <a:prstDash val="solid"/>
            <a:miter/>
          </a:ln>
        </p:spPr>
        <p:txBody>
          <a:bodyPr rtlCol="0" anchor="ctr"/>
          <a:lstStyle/>
          <a:p>
            <a:endParaRPr lang="en-US"/>
          </a:p>
        </p:txBody>
      </p:sp>
      <p:sp>
        <p:nvSpPr>
          <p:cNvPr id="15" name="Graphic 4">
            <a:extLst>
              <a:ext uri="{FF2B5EF4-FFF2-40B4-BE49-F238E27FC236}">
                <a16:creationId xmlns:a16="http://schemas.microsoft.com/office/drawing/2014/main" id="{24F556CF-44CB-4995-869B-C960C8BA3069}"/>
              </a:ext>
            </a:extLst>
          </p:cNvPr>
          <p:cNvSpPr/>
          <p:nvPr/>
        </p:nvSpPr>
        <p:spPr>
          <a:xfrm>
            <a:off x="10757791" y="2388801"/>
            <a:ext cx="511185" cy="532860"/>
          </a:xfrm>
          <a:custGeom>
            <a:avLst/>
            <a:gdLst>
              <a:gd name="connsiteX0" fmla="*/ 446339 w 511185"/>
              <a:gd name="connsiteY0" fmla="*/ 0 h 532860"/>
              <a:gd name="connsiteX1" fmla="*/ 64846 w 511185"/>
              <a:gd name="connsiteY1" fmla="*/ 0 h 532860"/>
              <a:gd name="connsiteX2" fmla="*/ 40038 w 511185"/>
              <a:gd name="connsiteY2" fmla="*/ 4904 h 532860"/>
              <a:gd name="connsiteX3" fmla="*/ 18998 w 511185"/>
              <a:gd name="connsiteY3" fmla="*/ 18935 h 532860"/>
              <a:gd name="connsiteX4" fmla="*/ 4938 w 511185"/>
              <a:gd name="connsiteY4" fmla="*/ 39954 h 532860"/>
              <a:gd name="connsiteX5" fmla="*/ 0 w 511185"/>
              <a:gd name="connsiteY5" fmla="*/ 64756 h 532860"/>
              <a:gd name="connsiteX6" fmla="*/ 0 w 511185"/>
              <a:gd name="connsiteY6" fmla="*/ 468105 h 532860"/>
              <a:gd name="connsiteX7" fmla="*/ 19025 w 511185"/>
              <a:gd name="connsiteY7" fmla="*/ 513900 h 532860"/>
              <a:gd name="connsiteX8" fmla="*/ 64846 w 511185"/>
              <a:gd name="connsiteY8" fmla="*/ 532861 h 532860"/>
              <a:gd name="connsiteX9" fmla="*/ 446339 w 511185"/>
              <a:gd name="connsiteY9" fmla="*/ 532861 h 532860"/>
              <a:gd name="connsiteX10" fmla="*/ 492160 w 511185"/>
              <a:gd name="connsiteY10" fmla="*/ 513900 h 532860"/>
              <a:gd name="connsiteX11" fmla="*/ 511185 w 511185"/>
              <a:gd name="connsiteY11" fmla="*/ 468105 h 532860"/>
              <a:gd name="connsiteX12" fmla="*/ 511185 w 511185"/>
              <a:gd name="connsiteY12" fmla="*/ 64756 h 532860"/>
              <a:gd name="connsiteX13" fmla="*/ 506247 w 511185"/>
              <a:gd name="connsiteY13" fmla="*/ 39954 h 532860"/>
              <a:gd name="connsiteX14" fmla="*/ 492186 w 511185"/>
              <a:gd name="connsiteY14" fmla="*/ 18935 h 532860"/>
              <a:gd name="connsiteX15" fmla="*/ 471148 w 511185"/>
              <a:gd name="connsiteY15" fmla="*/ 4904 h 532860"/>
              <a:gd name="connsiteX16" fmla="*/ 446339 w 511185"/>
              <a:gd name="connsiteY16" fmla="*/ 0 h 532860"/>
              <a:gd name="connsiteX17" fmla="*/ 446339 w 511185"/>
              <a:gd name="connsiteY17" fmla="*/ 0 h 532860"/>
              <a:gd name="connsiteX18" fmla="*/ 456002 w 511185"/>
              <a:gd name="connsiteY18" fmla="*/ 436765 h 532860"/>
              <a:gd name="connsiteX19" fmla="*/ 141976 w 511185"/>
              <a:gd name="connsiteY19" fmla="*/ 436765 h 532860"/>
              <a:gd name="connsiteX20" fmla="*/ 122149 w 511185"/>
              <a:gd name="connsiteY20" fmla="*/ 455563 h 532860"/>
              <a:gd name="connsiteX21" fmla="*/ 94946 w 511185"/>
              <a:gd name="connsiteY21" fmla="*/ 458104 h 532860"/>
              <a:gd name="connsiteX22" fmla="*/ 71980 w 511185"/>
              <a:gd name="connsiteY22" fmla="*/ 443305 h 532860"/>
              <a:gd name="connsiteX23" fmla="*/ 63055 w 511185"/>
              <a:gd name="connsiteY23" fmla="*/ 417483 h 532860"/>
              <a:gd name="connsiteX24" fmla="*/ 71980 w 511185"/>
              <a:gd name="connsiteY24" fmla="*/ 391661 h 532860"/>
              <a:gd name="connsiteX25" fmla="*/ 94946 w 511185"/>
              <a:gd name="connsiteY25" fmla="*/ 376862 h 532860"/>
              <a:gd name="connsiteX26" fmla="*/ 122149 w 511185"/>
              <a:gd name="connsiteY26" fmla="*/ 379404 h 532860"/>
              <a:gd name="connsiteX27" fmla="*/ 141976 w 511185"/>
              <a:gd name="connsiteY27" fmla="*/ 398201 h 532860"/>
              <a:gd name="connsiteX28" fmla="*/ 456002 w 511185"/>
              <a:gd name="connsiteY28" fmla="*/ 398201 h 532860"/>
              <a:gd name="connsiteX29" fmla="*/ 456002 w 511185"/>
              <a:gd name="connsiteY29" fmla="*/ 436765 h 532860"/>
              <a:gd name="connsiteX30" fmla="*/ 414186 w 511185"/>
              <a:gd name="connsiteY30" fmla="*/ 308247 h 532860"/>
              <a:gd name="connsiteX31" fmla="*/ 392439 w 511185"/>
              <a:gd name="connsiteY31" fmla="*/ 302131 h 532860"/>
              <a:gd name="connsiteX32" fmla="*/ 377067 w 511185"/>
              <a:gd name="connsiteY32" fmla="*/ 285577 h 532860"/>
              <a:gd name="connsiteX33" fmla="*/ 62860 w 511185"/>
              <a:gd name="connsiteY33" fmla="*/ 285577 h 532860"/>
              <a:gd name="connsiteX34" fmla="*/ 62860 w 511185"/>
              <a:gd name="connsiteY34" fmla="*/ 247103 h 532860"/>
              <a:gd name="connsiteX35" fmla="*/ 377067 w 511185"/>
              <a:gd name="connsiteY35" fmla="*/ 247103 h 532860"/>
              <a:gd name="connsiteX36" fmla="*/ 391885 w 511185"/>
              <a:gd name="connsiteY36" fmla="*/ 231034 h 532860"/>
              <a:gd name="connsiteX37" fmla="*/ 412787 w 511185"/>
              <a:gd name="connsiteY37" fmla="*/ 224637 h 532860"/>
              <a:gd name="connsiteX38" fmla="*/ 434060 w 511185"/>
              <a:gd name="connsiteY38" fmla="*/ 229660 h 532860"/>
              <a:gd name="connsiteX39" fmla="*/ 449893 w 511185"/>
              <a:gd name="connsiteY39" fmla="*/ 244730 h 532860"/>
              <a:gd name="connsiteX40" fmla="*/ 455958 w 511185"/>
              <a:gd name="connsiteY40" fmla="*/ 265730 h 532860"/>
              <a:gd name="connsiteX41" fmla="*/ 450599 w 511185"/>
              <a:gd name="connsiteY41" fmla="*/ 286922 h 532860"/>
              <a:gd name="connsiteX42" fmla="*/ 435280 w 511185"/>
              <a:gd name="connsiteY42" fmla="*/ 302514 h 532860"/>
              <a:gd name="connsiteX43" fmla="*/ 414186 w 511185"/>
              <a:gd name="connsiteY43" fmla="*/ 308247 h 532860"/>
              <a:gd name="connsiteX44" fmla="*/ 414186 w 511185"/>
              <a:gd name="connsiteY44" fmla="*/ 308247 h 532860"/>
              <a:gd name="connsiteX45" fmla="*/ 456002 w 511185"/>
              <a:gd name="connsiteY45" fmla="*/ 134931 h 532860"/>
              <a:gd name="connsiteX46" fmla="*/ 141976 w 511185"/>
              <a:gd name="connsiteY46" fmla="*/ 134931 h 532860"/>
              <a:gd name="connsiteX47" fmla="*/ 122128 w 511185"/>
              <a:gd name="connsiteY47" fmla="*/ 153826 h 532860"/>
              <a:gd name="connsiteX48" fmla="*/ 94847 w 511185"/>
              <a:gd name="connsiteY48" fmla="*/ 156415 h 532860"/>
              <a:gd name="connsiteX49" fmla="*/ 71799 w 511185"/>
              <a:gd name="connsiteY49" fmla="*/ 141591 h 532860"/>
              <a:gd name="connsiteX50" fmla="*/ 62840 w 511185"/>
              <a:gd name="connsiteY50" fmla="*/ 115694 h 532860"/>
              <a:gd name="connsiteX51" fmla="*/ 71799 w 511185"/>
              <a:gd name="connsiteY51" fmla="*/ 89797 h 532860"/>
              <a:gd name="connsiteX52" fmla="*/ 94847 w 511185"/>
              <a:gd name="connsiteY52" fmla="*/ 74974 h 532860"/>
              <a:gd name="connsiteX53" fmla="*/ 122128 w 511185"/>
              <a:gd name="connsiteY53" fmla="*/ 77563 h 532860"/>
              <a:gd name="connsiteX54" fmla="*/ 141976 w 511185"/>
              <a:gd name="connsiteY54" fmla="*/ 96457 h 532860"/>
              <a:gd name="connsiteX55" fmla="*/ 456002 w 511185"/>
              <a:gd name="connsiteY55" fmla="*/ 96457 h 532860"/>
              <a:gd name="connsiteX56" fmla="*/ 456002 w 511185"/>
              <a:gd name="connsiteY56" fmla="*/ 134931 h 5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11185" h="532860">
                <a:moveTo>
                  <a:pt x="446339" y="0"/>
                </a:moveTo>
                <a:lnTo>
                  <a:pt x="64846" y="0"/>
                </a:lnTo>
                <a:cubicBezTo>
                  <a:pt x="56335" y="-12"/>
                  <a:pt x="47905" y="1655"/>
                  <a:pt x="40038" y="4904"/>
                </a:cubicBezTo>
                <a:cubicBezTo>
                  <a:pt x="32171" y="8152"/>
                  <a:pt x="25021" y="12921"/>
                  <a:pt x="18998" y="18935"/>
                </a:cubicBezTo>
                <a:cubicBezTo>
                  <a:pt x="12976" y="24949"/>
                  <a:pt x="8198" y="32092"/>
                  <a:pt x="4938" y="39954"/>
                </a:cubicBezTo>
                <a:cubicBezTo>
                  <a:pt x="1678" y="47817"/>
                  <a:pt x="0" y="56245"/>
                  <a:pt x="0" y="64756"/>
                </a:cubicBezTo>
                <a:lnTo>
                  <a:pt x="0" y="468105"/>
                </a:lnTo>
                <a:cubicBezTo>
                  <a:pt x="24" y="485288"/>
                  <a:pt x="6867" y="501758"/>
                  <a:pt x="19025" y="513900"/>
                </a:cubicBezTo>
                <a:cubicBezTo>
                  <a:pt x="31184" y="526042"/>
                  <a:pt x="47664" y="532861"/>
                  <a:pt x="64846" y="532861"/>
                </a:cubicBezTo>
                <a:lnTo>
                  <a:pt x="446339" y="532861"/>
                </a:lnTo>
                <a:cubicBezTo>
                  <a:pt x="463522" y="532861"/>
                  <a:pt x="480002" y="526042"/>
                  <a:pt x="492160" y="513900"/>
                </a:cubicBezTo>
                <a:cubicBezTo>
                  <a:pt x="504319" y="501758"/>
                  <a:pt x="511161" y="485288"/>
                  <a:pt x="511185" y="468105"/>
                </a:cubicBezTo>
                <a:lnTo>
                  <a:pt x="511185" y="64756"/>
                </a:lnTo>
                <a:cubicBezTo>
                  <a:pt x="511185" y="56245"/>
                  <a:pt x="509507" y="47817"/>
                  <a:pt x="506247" y="39954"/>
                </a:cubicBezTo>
                <a:cubicBezTo>
                  <a:pt x="502987" y="32092"/>
                  <a:pt x="498210" y="24949"/>
                  <a:pt x="492186" y="18935"/>
                </a:cubicBezTo>
                <a:cubicBezTo>
                  <a:pt x="486164" y="12921"/>
                  <a:pt x="479015" y="8152"/>
                  <a:pt x="471148" y="4904"/>
                </a:cubicBezTo>
                <a:cubicBezTo>
                  <a:pt x="463281" y="1655"/>
                  <a:pt x="454850" y="-12"/>
                  <a:pt x="446339" y="0"/>
                </a:cubicBezTo>
                <a:lnTo>
                  <a:pt x="446339" y="0"/>
                </a:lnTo>
                <a:close/>
                <a:moveTo>
                  <a:pt x="456002" y="436765"/>
                </a:moveTo>
                <a:lnTo>
                  <a:pt x="141976" y="436765"/>
                </a:lnTo>
                <a:cubicBezTo>
                  <a:pt x="137658" y="445074"/>
                  <a:pt x="130676" y="451694"/>
                  <a:pt x="122149" y="455563"/>
                </a:cubicBezTo>
                <a:cubicBezTo>
                  <a:pt x="113622" y="459431"/>
                  <a:pt x="104042" y="460327"/>
                  <a:pt x="94946" y="458104"/>
                </a:cubicBezTo>
                <a:cubicBezTo>
                  <a:pt x="85850" y="455882"/>
                  <a:pt x="77762" y="450670"/>
                  <a:pt x="71980" y="443305"/>
                </a:cubicBezTo>
                <a:cubicBezTo>
                  <a:pt x="66198" y="435940"/>
                  <a:pt x="63055" y="426847"/>
                  <a:pt x="63055" y="417483"/>
                </a:cubicBezTo>
                <a:cubicBezTo>
                  <a:pt x="63055" y="408119"/>
                  <a:pt x="66198" y="399026"/>
                  <a:pt x="71980" y="391661"/>
                </a:cubicBezTo>
                <a:cubicBezTo>
                  <a:pt x="77762" y="384295"/>
                  <a:pt x="85850" y="379085"/>
                  <a:pt x="94946" y="376862"/>
                </a:cubicBezTo>
                <a:cubicBezTo>
                  <a:pt x="104042" y="374639"/>
                  <a:pt x="113622" y="375534"/>
                  <a:pt x="122149" y="379404"/>
                </a:cubicBezTo>
                <a:cubicBezTo>
                  <a:pt x="130676" y="383272"/>
                  <a:pt x="137658" y="389892"/>
                  <a:pt x="141976" y="398201"/>
                </a:cubicBezTo>
                <a:lnTo>
                  <a:pt x="456002" y="398201"/>
                </a:lnTo>
                <a:lnTo>
                  <a:pt x="456002" y="436765"/>
                </a:lnTo>
                <a:close/>
                <a:moveTo>
                  <a:pt x="414186" y="308247"/>
                </a:moveTo>
                <a:cubicBezTo>
                  <a:pt x="406513" y="308247"/>
                  <a:pt x="398988" y="306131"/>
                  <a:pt x="392439" y="302131"/>
                </a:cubicBezTo>
                <a:cubicBezTo>
                  <a:pt x="385890" y="298132"/>
                  <a:pt x="380571" y="292403"/>
                  <a:pt x="377067" y="285577"/>
                </a:cubicBezTo>
                <a:lnTo>
                  <a:pt x="62860" y="285577"/>
                </a:lnTo>
                <a:lnTo>
                  <a:pt x="62860" y="247103"/>
                </a:lnTo>
                <a:lnTo>
                  <a:pt x="377067" y="247103"/>
                </a:lnTo>
                <a:cubicBezTo>
                  <a:pt x="380494" y="240527"/>
                  <a:pt x="385608" y="234982"/>
                  <a:pt x="391885" y="231034"/>
                </a:cubicBezTo>
                <a:cubicBezTo>
                  <a:pt x="398162" y="227086"/>
                  <a:pt x="405375" y="224878"/>
                  <a:pt x="412787" y="224637"/>
                </a:cubicBezTo>
                <a:cubicBezTo>
                  <a:pt x="420197" y="224395"/>
                  <a:pt x="427540" y="226129"/>
                  <a:pt x="434060" y="229660"/>
                </a:cubicBezTo>
                <a:cubicBezTo>
                  <a:pt x="440581" y="233191"/>
                  <a:pt x="446044" y="238392"/>
                  <a:pt x="449893" y="244730"/>
                </a:cubicBezTo>
                <a:cubicBezTo>
                  <a:pt x="453741" y="251069"/>
                  <a:pt x="455834" y="258316"/>
                  <a:pt x="455958" y="265730"/>
                </a:cubicBezTo>
                <a:cubicBezTo>
                  <a:pt x="456082" y="273145"/>
                  <a:pt x="454233" y="280458"/>
                  <a:pt x="450599" y="286922"/>
                </a:cubicBezTo>
                <a:cubicBezTo>
                  <a:pt x="446966" y="293386"/>
                  <a:pt x="441678" y="298767"/>
                  <a:pt x="435280" y="302514"/>
                </a:cubicBezTo>
                <a:cubicBezTo>
                  <a:pt x="428881" y="306261"/>
                  <a:pt x="421601" y="308240"/>
                  <a:pt x="414186" y="308247"/>
                </a:cubicBezTo>
                <a:lnTo>
                  <a:pt x="414186" y="308247"/>
                </a:lnTo>
                <a:close/>
                <a:moveTo>
                  <a:pt x="456002" y="134931"/>
                </a:moveTo>
                <a:lnTo>
                  <a:pt x="141976" y="134931"/>
                </a:lnTo>
                <a:cubicBezTo>
                  <a:pt x="137664" y="143276"/>
                  <a:pt x="130674" y="149930"/>
                  <a:pt x="122128" y="153826"/>
                </a:cubicBezTo>
                <a:cubicBezTo>
                  <a:pt x="113581" y="157722"/>
                  <a:pt x="103974" y="158633"/>
                  <a:pt x="94847" y="156415"/>
                </a:cubicBezTo>
                <a:cubicBezTo>
                  <a:pt x="85721" y="154196"/>
                  <a:pt x="77604" y="148976"/>
                  <a:pt x="71799" y="141591"/>
                </a:cubicBezTo>
                <a:cubicBezTo>
                  <a:pt x="65995" y="134207"/>
                  <a:pt x="62840" y="125086"/>
                  <a:pt x="62840" y="115694"/>
                </a:cubicBezTo>
                <a:cubicBezTo>
                  <a:pt x="62840" y="106302"/>
                  <a:pt x="65995" y="97181"/>
                  <a:pt x="71799" y="89797"/>
                </a:cubicBezTo>
                <a:cubicBezTo>
                  <a:pt x="77604" y="82412"/>
                  <a:pt x="85721" y="77192"/>
                  <a:pt x="94847" y="74974"/>
                </a:cubicBezTo>
                <a:cubicBezTo>
                  <a:pt x="103974" y="72755"/>
                  <a:pt x="113581" y="73667"/>
                  <a:pt x="122128" y="77563"/>
                </a:cubicBezTo>
                <a:cubicBezTo>
                  <a:pt x="130674" y="81459"/>
                  <a:pt x="137664" y="88113"/>
                  <a:pt x="141976" y="96457"/>
                </a:cubicBezTo>
                <a:lnTo>
                  <a:pt x="456002" y="96457"/>
                </a:lnTo>
                <a:lnTo>
                  <a:pt x="456002" y="134931"/>
                </a:lnTo>
                <a:close/>
              </a:path>
            </a:pathLst>
          </a:custGeom>
          <a:solidFill>
            <a:srgbClr val="FFFFFF"/>
          </a:solidFill>
          <a:ln w="6572" cap="flat">
            <a:noFill/>
            <a:prstDash val="solid"/>
            <a:miter/>
          </a:ln>
        </p:spPr>
        <p:txBody>
          <a:bodyPr rtlCol="0" anchor="ctr"/>
          <a:lstStyle/>
          <a:p>
            <a:endParaRPr lang="en-US"/>
          </a:p>
        </p:txBody>
      </p:sp>
    </p:spTree>
    <p:extLst>
      <p:ext uri="{BB962C8B-B14F-4D97-AF65-F5344CB8AC3E}">
        <p14:creationId xmlns:p14="http://schemas.microsoft.com/office/powerpoint/2010/main" val="176617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a:extLst>
              <a:ext uri="{FF2B5EF4-FFF2-40B4-BE49-F238E27FC236}">
                <a16:creationId xmlns:a16="http://schemas.microsoft.com/office/drawing/2014/main" id="{6CF61BD2-7D23-4BCB-A3C8-75DC9F7B30BA}"/>
              </a:ext>
            </a:extLst>
          </p:cNvPr>
          <p:cNvSpPr/>
          <p:nvPr/>
        </p:nvSpPr>
        <p:spPr>
          <a:xfrm>
            <a:off x="1266366" y="3902644"/>
            <a:ext cx="9659268" cy="2273298"/>
          </a:xfrm>
          <a:prstGeom prst="roundRect">
            <a:avLst>
              <a:gd name="adj" fmla="val 6993"/>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grpSp>
        <p:nvGrpSpPr>
          <p:cNvPr id="223" name="Group 222">
            <a:extLst>
              <a:ext uri="{FF2B5EF4-FFF2-40B4-BE49-F238E27FC236}">
                <a16:creationId xmlns:a16="http://schemas.microsoft.com/office/drawing/2014/main" id="{AEFE07D6-65BC-47E4-B45F-96FA5972A893}"/>
              </a:ext>
            </a:extLst>
          </p:cNvPr>
          <p:cNvGrpSpPr/>
          <p:nvPr/>
        </p:nvGrpSpPr>
        <p:grpSpPr>
          <a:xfrm>
            <a:off x="2966327" y="489802"/>
            <a:ext cx="6259346" cy="984885"/>
            <a:chOff x="2966327" y="489802"/>
            <a:chExt cx="6259346" cy="984885"/>
          </a:xfrm>
        </p:grpSpPr>
        <p:sp>
          <p:nvSpPr>
            <p:cNvPr id="3" name="TextBox 2">
              <a:extLst>
                <a:ext uri="{FF2B5EF4-FFF2-40B4-BE49-F238E27FC236}">
                  <a16:creationId xmlns:a16="http://schemas.microsoft.com/office/drawing/2014/main" id="{298A4DA0-6CE0-40FD-8F23-B71D3EA95C7E}"/>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Kaplan &amp; Norton Strategy Map</a:t>
              </a:r>
            </a:p>
          </p:txBody>
        </p:sp>
        <p:sp>
          <p:nvSpPr>
            <p:cNvPr id="5" name="TextBox 4">
              <a:extLst>
                <a:ext uri="{FF2B5EF4-FFF2-40B4-BE49-F238E27FC236}">
                  <a16:creationId xmlns:a16="http://schemas.microsoft.com/office/drawing/2014/main" id="{0585D43C-79AB-4696-A717-9A569A2FD48C}"/>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
        <p:nvSpPr>
          <p:cNvPr id="7" name="Rectangle">
            <a:extLst>
              <a:ext uri="{FF2B5EF4-FFF2-40B4-BE49-F238E27FC236}">
                <a16:creationId xmlns:a16="http://schemas.microsoft.com/office/drawing/2014/main" id="{0E8FF2ED-16C9-4121-A7A8-C53FC899ABDC}"/>
              </a:ext>
            </a:extLst>
          </p:cNvPr>
          <p:cNvSpPr/>
          <p:nvPr/>
        </p:nvSpPr>
        <p:spPr>
          <a:xfrm>
            <a:off x="619125" y="1646592"/>
            <a:ext cx="2660650" cy="476110"/>
          </a:xfrm>
          <a:prstGeom prst="roundRect">
            <a:avLst/>
          </a:prstGeom>
          <a:solidFill>
            <a:schemeClr val="tx2"/>
          </a:solidFill>
          <a:ln w="12700">
            <a:miter lim="400000"/>
          </a:ln>
        </p:spPr>
        <p:txBody>
          <a:bodyPr lIns="25400" tIns="25400" rIns="25400" bIns="25400" anchor="ctr"/>
          <a:lstStyle/>
          <a:p>
            <a:pPr defTabSz="292100">
              <a:defRPr sz="4000" b="1">
                <a:solidFill>
                  <a:srgbClr val="FFFFFF"/>
                </a:solidFill>
                <a:effectLst>
                  <a:outerShdw blurRad="38100" dist="12700" dir="5400000" rotWithShape="0">
                    <a:srgbClr val="000000">
                      <a:alpha val="50000"/>
                    </a:srgbClr>
                  </a:outerShdw>
                </a:effectLst>
                <a:latin typeface="Ubuntu"/>
                <a:ea typeface="Ubuntu"/>
                <a:cs typeface="Ubuntu"/>
                <a:sym typeface="Ubuntu"/>
              </a:defRPr>
            </a:pPr>
            <a:endParaRPr sz="2000">
              <a:latin typeface="Roboto" panose="02000000000000000000" pitchFamily="2" charset="0"/>
              <a:ea typeface="Roboto" panose="02000000000000000000" pitchFamily="2" charset="0"/>
            </a:endParaRPr>
          </a:p>
        </p:txBody>
      </p:sp>
      <p:sp>
        <p:nvSpPr>
          <p:cNvPr id="9" name="Rectangle">
            <a:extLst>
              <a:ext uri="{FF2B5EF4-FFF2-40B4-BE49-F238E27FC236}">
                <a16:creationId xmlns:a16="http://schemas.microsoft.com/office/drawing/2014/main" id="{89AF5708-6E7F-41C2-9115-91457046D1C6}"/>
              </a:ext>
            </a:extLst>
          </p:cNvPr>
          <p:cNvSpPr/>
          <p:nvPr/>
        </p:nvSpPr>
        <p:spPr>
          <a:xfrm>
            <a:off x="8950325" y="1646592"/>
            <a:ext cx="2660650" cy="476110"/>
          </a:xfrm>
          <a:prstGeom prst="roundRect">
            <a:avLst/>
          </a:prstGeom>
          <a:solidFill>
            <a:schemeClr val="tx2"/>
          </a:solidFill>
          <a:ln w="12700">
            <a:miter lim="400000"/>
          </a:ln>
        </p:spPr>
        <p:txBody>
          <a:bodyPr lIns="25400" tIns="25400" rIns="25400" bIns="25400" anchor="ctr"/>
          <a:lstStyle/>
          <a:p>
            <a:pPr defTabSz="292100">
              <a:defRPr sz="4000" b="1">
                <a:solidFill>
                  <a:srgbClr val="FFFFFF"/>
                </a:solidFill>
                <a:effectLst>
                  <a:outerShdw blurRad="38100" dist="12700" dir="5400000" rotWithShape="0">
                    <a:srgbClr val="000000">
                      <a:alpha val="50000"/>
                    </a:srgbClr>
                  </a:outerShdw>
                </a:effectLst>
                <a:latin typeface="Ubuntu"/>
                <a:ea typeface="Ubuntu"/>
                <a:cs typeface="Ubuntu"/>
                <a:sym typeface="Ubuntu"/>
              </a:defRPr>
            </a:pPr>
            <a:endParaRPr sz="2000">
              <a:latin typeface="Roboto" panose="02000000000000000000" pitchFamily="2" charset="0"/>
              <a:ea typeface="Roboto" panose="02000000000000000000" pitchFamily="2" charset="0"/>
            </a:endParaRPr>
          </a:p>
        </p:txBody>
      </p:sp>
      <p:sp>
        <p:nvSpPr>
          <p:cNvPr id="11" name="Line">
            <a:extLst>
              <a:ext uri="{FF2B5EF4-FFF2-40B4-BE49-F238E27FC236}">
                <a16:creationId xmlns:a16="http://schemas.microsoft.com/office/drawing/2014/main" id="{EC934FC5-0235-41B7-9E0D-32AABB022EAC}"/>
              </a:ext>
            </a:extLst>
          </p:cNvPr>
          <p:cNvSpPr/>
          <p:nvPr/>
        </p:nvSpPr>
        <p:spPr>
          <a:xfrm>
            <a:off x="622300" y="3725582"/>
            <a:ext cx="10988675" cy="0"/>
          </a:xfrm>
          <a:prstGeom prst="line">
            <a:avLst/>
          </a:prstGeom>
          <a:ln w="12700" cap="rnd">
            <a:solidFill>
              <a:schemeClr val="accent1">
                <a:alpha val="30000"/>
              </a:schemeClr>
            </a:solidFill>
            <a:prstDash val="sysDash"/>
            <a:round/>
          </a:ln>
        </p:spPr>
        <p:style>
          <a:lnRef idx="1">
            <a:schemeClr val="accent1"/>
          </a:lnRef>
          <a:fillRef idx="0">
            <a:schemeClr val="accent1"/>
          </a:fillRef>
          <a:effectRef idx="0">
            <a:schemeClr val="accent1"/>
          </a:effectRef>
          <a:fontRef idx="minor">
            <a:schemeClr val="tx1"/>
          </a:fontRef>
        </p:style>
        <p:txBody>
          <a:bodyPr lIns="25400" tIns="25400" rIns="25400" bIns="25400" anchor="ctr"/>
          <a:lstStyle/>
          <a:p>
            <a:pPr defTabSz="228600">
              <a:defRPr sz="1200">
                <a:latin typeface="Helvetica"/>
                <a:ea typeface="Helvetica"/>
                <a:cs typeface="Helvetica"/>
                <a:sym typeface="Helvetica"/>
              </a:defRPr>
            </a:pPr>
            <a:endParaRPr sz="600" dirty="0">
              <a:latin typeface="Roboto" panose="02000000000000000000" pitchFamily="2" charset="0"/>
              <a:ea typeface="Roboto" panose="02000000000000000000" pitchFamily="2" charset="0"/>
              <a:cs typeface="Arial" panose="020B0604020202020204" pitchFamily="34" charset="0"/>
            </a:endParaRPr>
          </a:p>
        </p:txBody>
      </p:sp>
      <p:sp>
        <p:nvSpPr>
          <p:cNvPr id="13" name="Line">
            <a:extLst>
              <a:ext uri="{FF2B5EF4-FFF2-40B4-BE49-F238E27FC236}">
                <a16:creationId xmlns:a16="http://schemas.microsoft.com/office/drawing/2014/main" id="{1840117A-5A76-4935-BD8F-811BAC1D538E}"/>
              </a:ext>
            </a:extLst>
          </p:cNvPr>
          <p:cNvSpPr/>
          <p:nvPr/>
        </p:nvSpPr>
        <p:spPr>
          <a:xfrm>
            <a:off x="622300" y="6449732"/>
            <a:ext cx="10988675" cy="0"/>
          </a:xfrm>
          <a:prstGeom prst="line">
            <a:avLst/>
          </a:prstGeom>
          <a:ln w="12700" cap="rnd">
            <a:solidFill>
              <a:schemeClr val="accent1"/>
            </a:solidFill>
            <a:prstDash val="sysDash"/>
            <a:round/>
          </a:ln>
        </p:spPr>
        <p:style>
          <a:lnRef idx="1">
            <a:schemeClr val="accent1"/>
          </a:lnRef>
          <a:fillRef idx="0">
            <a:schemeClr val="accent1"/>
          </a:fillRef>
          <a:effectRef idx="0">
            <a:schemeClr val="accent1"/>
          </a:effectRef>
          <a:fontRef idx="minor">
            <a:schemeClr val="tx1"/>
          </a:fontRef>
        </p:style>
        <p:txBody>
          <a:bodyPr lIns="25400" tIns="25400" rIns="25400" bIns="25400" anchor="ctr"/>
          <a:lstStyle/>
          <a:p>
            <a:pPr defTabSz="228600"/>
            <a:endParaRPr sz="6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43514807-A7FF-4B66-A423-ECB7F8386FA9}"/>
              </a:ext>
            </a:extLst>
          </p:cNvPr>
          <p:cNvSpPr txBox="1"/>
          <p:nvPr/>
        </p:nvSpPr>
        <p:spPr>
          <a:xfrm>
            <a:off x="970467" y="1730759"/>
            <a:ext cx="1957966" cy="307777"/>
          </a:xfrm>
          <a:prstGeom prst="rect">
            <a:avLst/>
          </a:prstGeom>
          <a:noFill/>
        </p:spPr>
        <p:txBody>
          <a:bodyPr wrap="square" rtlCol="0">
            <a:spAutoFit/>
          </a:bodyPr>
          <a:lstStyle/>
          <a:p>
            <a:pPr algn="ctr"/>
            <a:r>
              <a:rPr lang="en-US" sz="1400" b="1" dirty="0">
                <a:solidFill>
                  <a:schemeClr val="bg1"/>
                </a:solidFill>
                <a:latin typeface="Roboto" panose="02000000000000000000" pitchFamily="2" charset="0"/>
                <a:ea typeface="Roboto" panose="02000000000000000000" pitchFamily="2" charset="0"/>
              </a:rPr>
              <a:t>Productivity Strategy </a:t>
            </a:r>
          </a:p>
        </p:txBody>
      </p:sp>
      <p:sp>
        <p:nvSpPr>
          <p:cNvPr id="48" name="TextBox 47">
            <a:extLst>
              <a:ext uri="{FF2B5EF4-FFF2-40B4-BE49-F238E27FC236}">
                <a16:creationId xmlns:a16="http://schemas.microsoft.com/office/drawing/2014/main" id="{DC908688-708B-4549-ACD5-4412391A833E}"/>
              </a:ext>
            </a:extLst>
          </p:cNvPr>
          <p:cNvSpPr txBox="1"/>
          <p:nvPr/>
        </p:nvSpPr>
        <p:spPr>
          <a:xfrm>
            <a:off x="9301667" y="1730759"/>
            <a:ext cx="1957966" cy="307777"/>
          </a:xfrm>
          <a:prstGeom prst="rect">
            <a:avLst/>
          </a:prstGeom>
          <a:noFill/>
        </p:spPr>
        <p:txBody>
          <a:bodyPr wrap="square" rtlCol="0">
            <a:spAutoFit/>
          </a:bodyPr>
          <a:lstStyle/>
          <a:p>
            <a:pPr algn="ctr"/>
            <a:r>
              <a:rPr lang="en-US" sz="1400" b="1" dirty="0">
                <a:solidFill>
                  <a:schemeClr val="bg1"/>
                </a:solidFill>
                <a:latin typeface="Roboto" panose="02000000000000000000" pitchFamily="2" charset="0"/>
                <a:ea typeface="Roboto" panose="02000000000000000000" pitchFamily="2" charset="0"/>
              </a:rPr>
              <a:t>Growth Strategy </a:t>
            </a:r>
          </a:p>
        </p:txBody>
      </p:sp>
      <p:grpSp>
        <p:nvGrpSpPr>
          <p:cNvPr id="56" name="Group 55">
            <a:extLst>
              <a:ext uri="{FF2B5EF4-FFF2-40B4-BE49-F238E27FC236}">
                <a16:creationId xmlns:a16="http://schemas.microsoft.com/office/drawing/2014/main" id="{E1A626B8-763D-425C-9B2E-4087B795B53C}"/>
              </a:ext>
            </a:extLst>
          </p:cNvPr>
          <p:cNvGrpSpPr/>
          <p:nvPr/>
        </p:nvGrpSpPr>
        <p:grpSpPr>
          <a:xfrm>
            <a:off x="5001190" y="1882167"/>
            <a:ext cx="2189620" cy="746787"/>
            <a:chOff x="5001190" y="1940568"/>
            <a:chExt cx="2189620" cy="746787"/>
          </a:xfrm>
        </p:grpSpPr>
        <p:sp>
          <p:nvSpPr>
            <p:cNvPr id="51" name="Rectangle">
              <a:extLst>
                <a:ext uri="{FF2B5EF4-FFF2-40B4-BE49-F238E27FC236}">
                  <a16:creationId xmlns:a16="http://schemas.microsoft.com/office/drawing/2014/main" id="{5ADD2798-06D2-418A-AAC9-898DF7413201}"/>
                </a:ext>
              </a:extLst>
            </p:cNvPr>
            <p:cNvSpPr/>
            <p:nvPr/>
          </p:nvSpPr>
          <p:spPr>
            <a:xfrm>
              <a:off x="5001190" y="1940568"/>
              <a:ext cx="2189620" cy="746787"/>
            </a:xfrm>
            <a:prstGeom prst="roundRect">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55" name="TextBox 54">
              <a:extLst>
                <a:ext uri="{FF2B5EF4-FFF2-40B4-BE49-F238E27FC236}">
                  <a16:creationId xmlns:a16="http://schemas.microsoft.com/office/drawing/2014/main" id="{2C14F1CC-388F-43CD-B257-CDA4E7DC9244}"/>
                </a:ext>
              </a:extLst>
            </p:cNvPr>
            <p:cNvSpPr txBox="1"/>
            <p:nvPr/>
          </p:nvSpPr>
          <p:spPr>
            <a:xfrm>
              <a:off x="5117017" y="2052351"/>
              <a:ext cx="1957966" cy="523220"/>
            </a:xfrm>
            <a:prstGeom prst="rect">
              <a:avLst/>
            </a:prstGeom>
            <a:noFill/>
          </p:spPr>
          <p:txBody>
            <a:bodyPr wrap="square" rtlCol="0">
              <a:spAutoFit/>
            </a:bodyPr>
            <a:lstStyle/>
            <a:p>
              <a:pPr algn="ctr"/>
              <a:r>
                <a:rPr lang="en-US" sz="1400" b="1" dirty="0">
                  <a:solidFill>
                    <a:schemeClr val="bg1"/>
                  </a:solidFill>
                  <a:latin typeface="Roboto" panose="02000000000000000000" pitchFamily="2" charset="0"/>
                  <a:ea typeface="Roboto" panose="02000000000000000000" pitchFamily="2" charset="0"/>
                </a:rPr>
                <a:t>Long-Term Shareholder Value</a:t>
              </a:r>
            </a:p>
          </p:txBody>
        </p:sp>
      </p:grpSp>
      <p:grpSp>
        <p:nvGrpSpPr>
          <p:cNvPr id="149" name="Group 148">
            <a:extLst>
              <a:ext uri="{FF2B5EF4-FFF2-40B4-BE49-F238E27FC236}">
                <a16:creationId xmlns:a16="http://schemas.microsoft.com/office/drawing/2014/main" id="{C58ABE42-59FC-4CB9-8A9A-1CDEF63D8889}"/>
              </a:ext>
            </a:extLst>
          </p:cNvPr>
          <p:cNvGrpSpPr/>
          <p:nvPr/>
        </p:nvGrpSpPr>
        <p:grpSpPr>
          <a:xfrm>
            <a:off x="1429883" y="2936249"/>
            <a:ext cx="1845584" cy="549968"/>
            <a:chOff x="1533525" y="2936249"/>
            <a:chExt cx="1845584" cy="549968"/>
          </a:xfrm>
        </p:grpSpPr>
        <p:sp>
          <p:nvSpPr>
            <p:cNvPr id="17" name="Rectangle">
              <a:extLst>
                <a:ext uri="{FF2B5EF4-FFF2-40B4-BE49-F238E27FC236}">
                  <a16:creationId xmlns:a16="http://schemas.microsoft.com/office/drawing/2014/main" id="{DBF49AD8-DF21-47EE-B1AD-5E4410ADE7E0}"/>
                </a:ext>
              </a:extLst>
            </p:cNvPr>
            <p:cNvSpPr/>
            <p:nvPr/>
          </p:nvSpPr>
          <p:spPr>
            <a:xfrm>
              <a:off x="1533525" y="2936249"/>
              <a:ext cx="1845584" cy="549968"/>
            </a:xfrm>
            <a:prstGeom prst="roundRect">
              <a:avLst/>
            </a:prstGeom>
            <a:solidFill>
              <a:schemeClr val="bg2"/>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66" name="TextBox 65">
              <a:extLst>
                <a:ext uri="{FF2B5EF4-FFF2-40B4-BE49-F238E27FC236}">
                  <a16:creationId xmlns:a16="http://schemas.microsoft.com/office/drawing/2014/main" id="{37FCED96-CB1A-43D4-B11C-8561A7C62C5A}"/>
                </a:ext>
              </a:extLst>
            </p:cNvPr>
            <p:cNvSpPr txBox="1"/>
            <p:nvPr/>
          </p:nvSpPr>
          <p:spPr>
            <a:xfrm>
              <a:off x="1732894" y="2995790"/>
              <a:ext cx="1446846" cy="430887"/>
            </a:xfrm>
            <a:prstGeom prst="rect">
              <a:avLst/>
            </a:prstGeom>
            <a:noFill/>
          </p:spPr>
          <p:txBody>
            <a:bodyPr wrap="square" rtlCol="0" anchor="ctr">
              <a:spAutoFit/>
            </a:bodyPr>
            <a:lstStyle/>
            <a:p>
              <a:pPr algn="ctr"/>
              <a:r>
                <a:rPr lang="en-US" sz="1100" dirty="0">
                  <a:solidFill>
                    <a:schemeClr val="tx2"/>
                  </a:solidFill>
                  <a:latin typeface="Roboto" panose="02000000000000000000" pitchFamily="2" charset="0"/>
                  <a:ea typeface="Roboto" panose="02000000000000000000" pitchFamily="2" charset="0"/>
                </a:rPr>
                <a:t>Improve Cost</a:t>
              </a:r>
            </a:p>
            <a:p>
              <a:pPr algn="ctr"/>
              <a:r>
                <a:rPr lang="en-US" sz="1100" dirty="0">
                  <a:solidFill>
                    <a:schemeClr val="tx2"/>
                  </a:solidFill>
                  <a:latin typeface="Roboto" panose="02000000000000000000" pitchFamily="2" charset="0"/>
                  <a:ea typeface="Roboto" panose="02000000000000000000" pitchFamily="2" charset="0"/>
                </a:rPr>
                <a:t>Structure</a:t>
              </a:r>
            </a:p>
          </p:txBody>
        </p:sp>
      </p:grpSp>
      <p:grpSp>
        <p:nvGrpSpPr>
          <p:cNvPr id="148" name="Group 147">
            <a:extLst>
              <a:ext uri="{FF2B5EF4-FFF2-40B4-BE49-F238E27FC236}">
                <a16:creationId xmlns:a16="http://schemas.microsoft.com/office/drawing/2014/main" id="{14E51A53-6BA4-4FD3-8E61-9B1A6323712A}"/>
              </a:ext>
            </a:extLst>
          </p:cNvPr>
          <p:cNvGrpSpPr/>
          <p:nvPr/>
        </p:nvGrpSpPr>
        <p:grpSpPr>
          <a:xfrm>
            <a:off x="3519033" y="2936249"/>
            <a:ext cx="1845584" cy="549968"/>
            <a:chOff x="3622675" y="2936249"/>
            <a:chExt cx="1845584" cy="549968"/>
          </a:xfrm>
        </p:grpSpPr>
        <p:sp>
          <p:nvSpPr>
            <p:cNvPr id="19" name="Rectangle">
              <a:extLst>
                <a:ext uri="{FF2B5EF4-FFF2-40B4-BE49-F238E27FC236}">
                  <a16:creationId xmlns:a16="http://schemas.microsoft.com/office/drawing/2014/main" id="{EDBB7B64-80BB-4028-9C62-162A5A83A785}"/>
                </a:ext>
              </a:extLst>
            </p:cNvPr>
            <p:cNvSpPr/>
            <p:nvPr/>
          </p:nvSpPr>
          <p:spPr>
            <a:xfrm>
              <a:off x="3622675" y="2936249"/>
              <a:ext cx="1845584" cy="549968"/>
            </a:xfrm>
            <a:prstGeom prst="roundRect">
              <a:avLst/>
            </a:prstGeom>
            <a:solidFill>
              <a:schemeClr val="bg2"/>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67" name="TextBox 66">
              <a:extLst>
                <a:ext uri="{FF2B5EF4-FFF2-40B4-BE49-F238E27FC236}">
                  <a16:creationId xmlns:a16="http://schemas.microsoft.com/office/drawing/2014/main" id="{3E90BA7D-70EC-4B35-947F-E72A0EDC140C}"/>
                </a:ext>
              </a:extLst>
            </p:cNvPr>
            <p:cNvSpPr txBox="1"/>
            <p:nvPr/>
          </p:nvSpPr>
          <p:spPr>
            <a:xfrm>
              <a:off x="3796166" y="2995790"/>
              <a:ext cx="1446846" cy="430887"/>
            </a:xfrm>
            <a:prstGeom prst="rect">
              <a:avLst/>
            </a:prstGeom>
            <a:noFill/>
          </p:spPr>
          <p:txBody>
            <a:bodyPr wrap="square" rtlCol="0" anchor="ctr">
              <a:spAutoFit/>
            </a:bodyPr>
            <a:lstStyle/>
            <a:p>
              <a:pPr algn="ctr"/>
              <a:r>
                <a:rPr lang="en-US" sz="1100" dirty="0">
                  <a:solidFill>
                    <a:schemeClr val="tx2"/>
                  </a:solidFill>
                  <a:latin typeface="Roboto" panose="02000000000000000000" pitchFamily="2" charset="0"/>
                  <a:ea typeface="Roboto" panose="02000000000000000000" pitchFamily="2" charset="0"/>
                </a:rPr>
                <a:t>Increase Asset</a:t>
              </a:r>
            </a:p>
            <a:p>
              <a:pPr algn="ctr"/>
              <a:r>
                <a:rPr lang="en-US" sz="1100" dirty="0">
                  <a:solidFill>
                    <a:schemeClr val="tx2"/>
                  </a:solidFill>
                  <a:latin typeface="Roboto" panose="02000000000000000000" pitchFamily="2" charset="0"/>
                  <a:ea typeface="Roboto" panose="02000000000000000000" pitchFamily="2" charset="0"/>
                </a:rPr>
                <a:t>Utilization</a:t>
              </a:r>
            </a:p>
          </p:txBody>
        </p:sp>
      </p:grpSp>
      <p:grpSp>
        <p:nvGrpSpPr>
          <p:cNvPr id="150" name="Group 149">
            <a:extLst>
              <a:ext uri="{FF2B5EF4-FFF2-40B4-BE49-F238E27FC236}">
                <a16:creationId xmlns:a16="http://schemas.microsoft.com/office/drawing/2014/main" id="{D3276E08-B6A1-4B75-8B7D-FA8691B71232}"/>
              </a:ext>
            </a:extLst>
          </p:cNvPr>
          <p:cNvGrpSpPr/>
          <p:nvPr/>
        </p:nvGrpSpPr>
        <p:grpSpPr>
          <a:xfrm>
            <a:off x="6827383" y="2936249"/>
            <a:ext cx="1845584" cy="549968"/>
            <a:chOff x="6931025" y="2936249"/>
            <a:chExt cx="1845584" cy="549968"/>
          </a:xfrm>
        </p:grpSpPr>
        <p:sp>
          <p:nvSpPr>
            <p:cNvPr id="21" name="Rectangle">
              <a:extLst>
                <a:ext uri="{FF2B5EF4-FFF2-40B4-BE49-F238E27FC236}">
                  <a16:creationId xmlns:a16="http://schemas.microsoft.com/office/drawing/2014/main" id="{B8C4A529-D8A1-4EC1-8BBD-A335F138AFAD}"/>
                </a:ext>
              </a:extLst>
            </p:cNvPr>
            <p:cNvSpPr/>
            <p:nvPr/>
          </p:nvSpPr>
          <p:spPr>
            <a:xfrm>
              <a:off x="6931025" y="2936249"/>
              <a:ext cx="1845584" cy="549968"/>
            </a:xfrm>
            <a:prstGeom prst="roundRect">
              <a:avLst/>
            </a:prstGeom>
            <a:solidFill>
              <a:schemeClr val="bg2"/>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2"/>
                </a:solidFill>
                <a:latin typeface="Roboto" panose="02000000000000000000" pitchFamily="2" charset="0"/>
                <a:ea typeface="Roboto" panose="02000000000000000000" pitchFamily="2" charset="0"/>
              </a:endParaRPr>
            </a:p>
          </p:txBody>
        </p:sp>
        <p:sp>
          <p:nvSpPr>
            <p:cNvPr id="68" name="TextBox 67">
              <a:extLst>
                <a:ext uri="{FF2B5EF4-FFF2-40B4-BE49-F238E27FC236}">
                  <a16:creationId xmlns:a16="http://schemas.microsoft.com/office/drawing/2014/main" id="{C428D27E-A194-496F-B7CD-CB1F17F5F162}"/>
                </a:ext>
              </a:extLst>
            </p:cNvPr>
            <p:cNvSpPr txBox="1"/>
            <p:nvPr/>
          </p:nvSpPr>
          <p:spPr>
            <a:xfrm>
              <a:off x="7104516" y="2995790"/>
              <a:ext cx="1446846" cy="430887"/>
            </a:xfrm>
            <a:prstGeom prst="rect">
              <a:avLst/>
            </a:prstGeom>
            <a:noFill/>
          </p:spPr>
          <p:txBody>
            <a:bodyPr wrap="square" rtlCol="0" anchor="ctr">
              <a:spAutoFit/>
            </a:bodyPr>
            <a:lstStyle/>
            <a:p>
              <a:pPr algn="ctr"/>
              <a:r>
                <a:rPr lang="en-US" sz="1100" dirty="0">
                  <a:solidFill>
                    <a:schemeClr val="tx2"/>
                  </a:solidFill>
                  <a:latin typeface="Roboto" panose="02000000000000000000" pitchFamily="2" charset="0"/>
                  <a:ea typeface="Roboto" panose="02000000000000000000" pitchFamily="2" charset="0"/>
                </a:rPr>
                <a:t>Expand Revenue</a:t>
              </a:r>
            </a:p>
            <a:p>
              <a:pPr algn="ctr"/>
              <a:r>
                <a:rPr lang="en-US" sz="1100" dirty="0">
                  <a:solidFill>
                    <a:schemeClr val="tx2"/>
                  </a:solidFill>
                  <a:latin typeface="Roboto" panose="02000000000000000000" pitchFamily="2" charset="0"/>
                  <a:ea typeface="Roboto" panose="02000000000000000000" pitchFamily="2" charset="0"/>
                </a:rPr>
                <a:t>Opportunities</a:t>
              </a:r>
            </a:p>
          </p:txBody>
        </p:sp>
      </p:grpSp>
      <p:grpSp>
        <p:nvGrpSpPr>
          <p:cNvPr id="151" name="Group 150">
            <a:extLst>
              <a:ext uri="{FF2B5EF4-FFF2-40B4-BE49-F238E27FC236}">
                <a16:creationId xmlns:a16="http://schemas.microsoft.com/office/drawing/2014/main" id="{3ED273F7-9B10-4EB7-A79B-BE591ADD260D}"/>
              </a:ext>
            </a:extLst>
          </p:cNvPr>
          <p:cNvGrpSpPr/>
          <p:nvPr/>
        </p:nvGrpSpPr>
        <p:grpSpPr>
          <a:xfrm>
            <a:off x="8916533" y="2936249"/>
            <a:ext cx="1845584" cy="549968"/>
            <a:chOff x="9020175" y="2936249"/>
            <a:chExt cx="1845584" cy="549968"/>
          </a:xfrm>
        </p:grpSpPr>
        <p:sp>
          <p:nvSpPr>
            <p:cNvPr id="23" name="Rectangle">
              <a:extLst>
                <a:ext uri="{FF2B5EF4-FFF2-40B4-BE49-F238E27FC236}">
                  <a16:creationId xmlns:a16="http://schemas.microsoft.com/office/drawing/2014/main" id="{278D075D-3B5B-4FE8-A3C5-BB5C83DC5F2E}"/>
                </a:ext>
              </a:extLst>
            </p:cNvPr>
            <p:cNvSpPr/>
            <p:nvPr/>
          </p:nvSpPr>
          <p:spPr>
            <a:xfrm>
              <a:off x="9020175" y="2936249"/>
              <a:ext cx="1845584" cy="549968"/>
            </a:xfrm>
            <a:prstGeom prst="roundRect">
              <a:avLst/>
            </a:prstGeom>
            <a:solidFill>
              <a:schemeClr val="bg2"/>
            </a:solid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2"/>
                </a:solidFill>
                <a:latin typeface="Roboto" panose="02000000000000000000" pitchFamily="2" charset="0"/>
                <a:ea typeface="Roboto" panose="02000000000000000000" pitchFamily="2" charset="0"/>
              </a:endParaRPr>
            </a:p>
          </p:txBody>
        </p:sp>
        <p:sp>
          <p:nvSpPr>
            <p:cNvPr id="69" name="TextBox 68">
              <a:extLst>
                <a:ext uri="{FF2B5EF4-FFF2-40B4-BE49-F238E27FC236}">
                  <a16:creationId xmlns:a16="http://schemas.microsoft.com/office/drawing/2014/main" id="{467F7A88-FD9B-4F9F-8BED-5B2CF929A53F}"/>
                </a:ext>
              </a:extLst>
            </p:cNvPr>
            <p:cNvSpPr txBox="1"/>
            <p:nvPr/>
          </p:nvSpPr>
          <p:spPr>
            <a:xfrm>
              <a:off x="9193666" y="2995790"/>
              <a:ext cx="1446846" cy="430887"/>
            </a:xfrm>
            <a:prstGeom prst="rect">
              <a:avLst/>
            </a:prstGeom>
            <a:noFill/>
          </p:spPr>
          <p:txBody>
            <a:bodyPr wrap="square" rtlCol="0" anchor="ctr">
              <a:spAutoFit/>
            </a:bodyPr>
            <a:lstStyle/>
            <a:p>
              <a:pPr algn="ctr"/>
              <a:r>
                <a:rPr lang="en-US" sz="1100" dirty="0">
                  <a:solidFill>
                    <a:schemeClr val="tx2"/>
                  </a:solidFill>
                  <a:latin typeface="Roboto" panose="02000000000000000000" pitchFamily="2" charset="0"/>
                  <a:ea typeface="Roboto" panose="02000000000000000000" pitchFamily="2" charset="0"/>
                </a:rPr>
                <a:t>Enhance</a:t>
              </a:r>
            </a:p>
            <a:p>
              <a:pPr algn="ctr"/>
              <a:r>
                <a:rPr lang="en-US" sz="1100" dirty="0">
                  <a:solidFill>
                    <a:schemeClr val="tx2"/>
                  </a:solidFill>
                  <a:latin typeface="Roboto" panose="02000000000000000000" pitchFamily="2" charset="0"/>
                  <a:ea typeface="Roboto" panose="02000000000000000000" pitchFamily="2" charset="0"/>
                </a:rPr>
                <a:t>Customer Value</a:t>
              </a:r>
            </a:p>
          </p:txBody>
        </p:sp>
      </p:grpSp>
      <p:sp>
        <p:nvSpPr>
          <p:cNvPr id="77" name="Rectangle">
            <a:extLst>
              <a:ext uri="{FF2B5EF4-FFF2-40B4-BE49-F238E27FC236}">
                <a16:creationId xmlns:a16="http://schemas.microsoft.com/office/drawing/2014/main" id="{99CB6335-253D-4C0D-AE03-E752DD734589}"/>
              </a:ext>
            </a:extLst>
          </p:cNvPr>
          <p:cNvSpPr/>
          <p:nvPr/>
        </p:nvSpPr>
        <p:spPr>
          <a:xfrm>
            <a:off x="1593406" y="5110346"/>
            <a:ext cx="1340478" cy="412480"/>
          </a:xfrm>
          <a:prstGeom prst="roundRect">
            <a:avLst>
              <a:gd name="adj" fmla="val 11125"/>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79" name="Rectangle">
            <a:extLst>
              <a:ext uri="{FF2B5EF4-FFF2-40B4-BE49-F238E27FC236}">
                <a16:creationId xmlns:a16="http://schemas.microsoft.com/office/drawing/2014/main" id="{B4070AE6-246D-43F3-AD6E-0B16D654879A}"/>
              </a:ext>
            </a:extLst>
          </p:cNvPr>
          <p:cNvSpPr/>
          <p:nvPr/>
        </p:nvSpPr>
        <p:spPr>
          <a:xfrm>
            <a:off x="3126348" y="5110346"/>
            <a:ext cx="1340478" cy="412480"/>
          </a:xfrm>
          <a:prstGeom prst="roundRect">
            <a:avLst>
              <a:gd name="adj" fmla="val 11125"/>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81" name="Rectangle">
            <a:extLst>
              <a:ext uri="{FF2B5EF4-FFF2-40B4-BE49-F238E27FC236}">
                <a16:creationId xmlns:a16="http://schemas.microsoft.com/office/drawing/2014/main" id="{C9CEEB96-B104-49C7-936D-9EB07A55ACBD}"/>
              </a:ext>
            </a:extLst>
          </p:cNvPr>
          <p:cNvSpPr/>
          <p:nvPr/>
        </p:nvSpPr>
        <p:spPr>
          <a:xfrm>
            <a:off x="4659290" y="5110346"/>
            <a:ext cx="1340478" cy="412480"/>
          </a:xfrm>
          <a:prstGeom prst="roundRect">
            <a:avLst>
              <a:gd name="adj" fmla="val 11125"/>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83" name="Rectangle">
            <a:extLst>
              <a:ext uri="{FF2B5EF4-FFF2-40B4-BE49-F238E27FC236}">
                <a16:creationId xmlns:a16="http://schemas.microsoft.com/office/drawing/2014/main" id="{87B195DA-A5F5-49F7-8182-0AAC62E1EA69}"/>
              </a:ext>
            </a:extLst>
          </p:cNvPr>
          <p:cNvSpPr/>
          <p:nvPr/>
        </p:nvSpPr>
        <p:spPr>
          <a:xfrm>
            <a:off x="6192232" y="5110346"/>
            <a:ext cx="1340478" cy="412480"/>
          </a:xfrm>
          <a:prstGeom prst="roundRect">
            <a:avLst>
              <a:gd name="adj" fmla="val 11125"/>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85" name="Rectangle">
            <a:extLst>
              <a:ext uri="{FF2B5EF4-FFF2-40B4-BE49-F238E27FC236}">
                <a16:creationId xmlns:a16="http://schemas.microsoft.com/office/drawing/2014/main" id="{A43BFE72-5D47-4B7C-9C7F-52DB76090E8A}"/>
              </a:ext>
            </a:extLst>
          </p:cNvPr>
          <p:cNvSpPr/>
          <p:nvPr/>
        </p:nvSpPr>
        <p:spPr>
          <a:xfrm>
            <a:off x="7725174" y="5110346"/>
            <a:ext cx="1340478" cy="412480"/>
          </a:xfrm>
          <a:prstGeom prst="roundRect">
            <a:avLst>
              <a:gd name="adj" fmla="val 11125"/>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87" name="Rectangle">
            <a:extLst>
              <a:ext uri="{FF2B5EF4-FFF2-40B4-BE49-F238E27FC236}">
                <a16:creationId xmlns:a16="http://schemas.microsoft.com/office/drawing/2014/main" id="{AD906B32-EA64-4250-82E0-BB63C1F690A0}"/>
              </a:ext>
            </a:extLst>
          </p:cNvPr>
          <p:cNvSpPr/>
          <p:nvPr/>
        </p:nvSpPr>
        <p:spPr>
          <a:xfrm>
            <a:off x="9258116" y="5110346"/>
            <a:ext cx="1340478" cy="412480"/>
          </a:xfrm>
          <a:prstGeom prst="roundRect">
            <a:avLst>
              <a:gd name="adj" fmla="val 11125"/>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91" name="Rectangle">
            <a:extLst>
              <a:ext uri="{FF2B5EF4-FFF2-40B4-BE49-F238E27FC236}">
                <a16:creationId xmlns:a16="http://schemas.microsoft.com/office/drawing/2014/main" id="{67DEC065-FBFC-4F60-9069-B5206FC6C5EE}"/>
              </a:ext>
            </a:extLst>
          </p:cNvPr>
          <p:cNvSpPr/>
          <p:nvPr/>
        </p:nvSpPr>
        <p:spPr>
          <a:xfrm>
            <a:off x="7753350" y="4468318"/>
            <a:ext cx="1333130" cy="368726"/>
          </a:xfrm>
          <a:prstGeom prst="roundRect">
            <a:avLst>
              <a:gd name="adj" fmla="val 11125"/>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93" name="Rectangle">
            <a:extLst>
              <a:ext uri="{FF2B5EF4-FFF2-40B4-BE49-F238E27FC236}">
                <a16:creationId xmlns:a16="http://schemas.microsoft.com/office/drawing/2014/main" id="{7A063787-AF10-45D6-A67A-670E0B19DA85}"/>
              </a:ext>
            </a:extLst>
          </p:cNvPr>
          <p:cNvSpPr/>
          <p:nvPr/>
        </p:nvSpPr>
        <p:spPr>
          <a:xfrm>
            <a:off x="3941262" y="4454991"/>
            <a:ext cx="1333130" cy="368726"/>
          </a:xfrm>
          <a:prstGeom prst="roundRect">
            <a:avLst>
              <a:gd name="adj" fmla="val 11125"/>
            </a:avLst>
          </a:prstGeom>
          <a:solidFill>
            <a:schemeClr val="bg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02" name="TextBox 101">
            <a:extLst>
              <a:ext uri="{FF2B5EF4-FFF2-40B4-BE49-F238E27FC236}">
                <a16:creationId xmlns:a16="http://schemas.microsoft.com/office/drawing/2014/main" id="{5548A552-C7B6-492D-8B6A-4853C7A3B3C6}"/>
              </a:ext>
            </a:extLst>
          </p:cNvPr>
          <p:cNvSpPr txBox="1"/>
          <p:nvPr/>
        </p:nvSpPr>
        <p:spPr>
          <a:xfrm>
            <a:off x="4800600" y="4031628"/>
            <a:ext cx="2590800" cy="307777"/>
          </a:xfrm>
          <a:prstGeom prst="rect">
            <a:avLst/>
          </a:prstGeom>
          <a:noFill/>
        </p:spPr>
        <p:txBody>
          <a:bodyPr wrap="square" rtlCol="0">
            <a:spAutoFit/>
          </a:bodyPr>
          <a:lstStyle/>
          <a:p>
            <a:pPr algn="ctr"/>
            <a:r>
              <a:rPr lang="en-US" sz="1400" b="1" dirty="0">
                <a:solidFill>
                  <a:schemeClr val="bg1"/>
                </a:solidFill>
                <a:latin typeface="Roboto" panose="02000000000000000000" pitchFamily="2" charset="0"/>
                <a:ea typeface="Roboto" panose="02000000000000000000" pitchFamily="2" charset="0"/>
              </a:rPr>
              <a:t>Customer Value Proposition</a:t>
            </a:r>
          </a:p>
        </p:txBody>
      </p:sp>
      <p:sp>
        <p:nvSpPr>
          <p:cNvPr id="105" name="TextBox 104">
            <a:extLst>
              <a:ext uri="{FF2B5EF4-FFF2-40B4-BE49-F238E27FC236}">
                <a16:creationId xmlns:a16="http://schemas.microsoft.com/office/drawing/2014/main" id="{5581F8F7-3538-413D-B4BB-36457DEA5E7A}"/>
              </a:ext>
            </a:extLst>
          </p:cNvPr>
          <p:cNvSpPr txBox="1"/>
          <p:nvPr/>
        </p:nvSpPr>
        <p:spPr>
          <a:xfrm>
            <a:off x="3126348" y="5718834"/>
            <a:ext cx="2873419" cy="307777"/>
          </a:xfrm>
          <a:prstGeom prst="rect">
            <a:avLst/>
          </a:prstGeom>
          <a:noFill/>
        </p:spPr>
        <p:txBody>
          <a:bodyPr wrap="square" rtlCol="0">
            <a:spAutoFit/>
          </a:bodyPr>
          <a:lstStyle/>
          <a:p>
            <a:pPr algn="ctr"/>
            <a:r>
              <a:rPr lang="en-US" sz="1400" b="1" dirty="0">
                <a:solidFill>
                  <a:schemeClr val="bg1"/>
                </a:solidFill>
                <a:latin typeface="Roboto" panose="02000000000000000000" pitchFamily="2" charset="0"/>
                <a:ea typeface="Roboto" panose="02000000000000000000" pitchFamily="2" charset="0"/>
              </a:rPr>
              <a:t>Product / Service Attributes</a:t>
            </a:r>
          </a:p>
        </p:txBody>
      </p:sp>
      <p:sp>
        <p:nvSpPr>
          <p:cNvPr id="106" name="TextBox 105">
            <a:extLst>
              <a:ext uri="{FF2B5EF4-FFF2-40B4-BE49-F238E27FC236}">
                <a16:creationId xmlns:a16="http://schemas.microsoft.com/office/drawing/2014/main" id="{3F07A4E9-A121-4ACA-AED8-B6FD709E4294}"/>
              </a:ext>
            </a:extLst>
          </p:cNvPr>
          <p:cNvSpPr txBox="1"/>
          <p:nvPr/>
        </p:nvSpPr>
        <p:spPr>
          <a:xfrm>
            <a:off x="7725172" y="5690232"/>
            <a:ext cx="1340479" cy="307777"/>
          </a:xfrm>
          <a:prstGeom prst="rect">
            <a:avLst/>
          </a:prstGeom>
          <a:noFill/>
        </p:spPr>
        <p:txBody>
          <a:bodyPr wrap="square" rtlCol="0">
            <a:spAutoFit/>
          </a:bodyPr>
          <a:lstStyle/>
          <a:p>
            <a:pPr algn="ctr"/>
            <a:r>
              <a:rPr lang="en-US" sz="1400" b="1" dirty="0">
                <a:solidFill>
                  <a:schemeClr val="bg1"/>
                </a:solidFill>
                <a:latin typeface="Roboto" panose="02000000000000000000" pitchFamily="2" charset="0"/>
                <a:ea typeface="Roboto" panose="02000000000000000000" pitchFamily="2" charset="0"/>
              </a:rPr>
              <a:t>Relationship</a:t>
            </a:r>
          </a:p>
        </p:txBody>
      </p:sp>
      <p:sp>
        <p:nvSpPr>
          <p:cNvPr id="107" name="TextBox 106">
            <a:extLst>
              <a:ext uri="{FF2B5EF4-FFF2-40B4-BE49-F238E27FC236}">
                <a16:creationId xmlns:a16="http://schemas.microsoft.com/office/drawing/2014/main" id="{CCF3898A-C723-43CE-B2D6-1DB1804DBA87}"/>
              </a:ext>
            </a:extLst>
          </p:cNvPr>
          <p:cNvSpPr txBox="1"/>
          <p:nvPr/>
        </p:nvSpPr>
        <p:spPr>
          <a:xfrm>
            <a:off x="9258114" y="5747632"/>
            <a:ext cx="1340479" cy="307777"/>
          </a:xfrm>
          <a:prstGeom prst="rect">
            <a:avLst/>
          </a:prstGeom>
          <a:noFill/>
        </p:spPr>
        <p:txBody>
          <a:bodyPr wrap="square" rtlCol="0">
            <a:spAutoFit/>
          </a:bodyPr>
          <a:lstStyle/>
          <a:p>
            <a:pPr algn="ctr"/>
            <a:r>
              <a:rPr lang="en-US" sz="1400" b="1" dirty="0">
                <a:solidFill>
                  <a:schemeClr val="bg1"/>
                </a:solidFill>
                <a:latin typeface="Roboto" panose="02000000000000000000" pitchFamily="2" charset="0"/>
                <a:ea typeface="Roboto" panose="02000000000000000000" pitchFamily="2" charset="0"/>
              </a:rPr>
              <a:t>Image</a:t>
            </a:r>
          </a:p>
        </p:txBody>
      </p:sp>
      <p:sp>
        <p:nvSpPr>
          <p:cNvPr id="124" name="TextBox 123">
            <a:extLst>
              <a:ext uri="{FF2B5EF4-FFF2-40B4-BE49-F238E27FC236}">
                <a16:creationId xmlns:a16="http://schemas.microsoft.com/office/drawing/2014/main" id="{55D73D48-0085-42F1-B1E3-478D32203A1F}"/>
              </a:ext>
            </a:extLst>
          </p:cNvPr>
          <p:cNvSpPr txBox="1"/>
          <p:nvPr/>
        </p:nvSpPr>
        <p:spPr>
          <a:xfrm>
            <a:off x="4032702" y="4500855"/>
            <a:ext cx="1057458" cy="276999"/>
          </a:xfrm>
          <a:prstGeom prst="rect">
            <a:avLst/>
          </a:prstGeom>
          <a:noFill/>
        </p:spPr>
        <p:txBody>
          <a:bodyPr wrap="square" rtlCol="0" anchor="ctr">
            <a:spAutoFit/>
          </a:bodyPr>
          <a:lstStyle/>
          <a:p>
            <a:pPr algn="ctr"/>
            <a:r>
              <a:rPr lang="en-US" sz="1200" b="1" dirty="0">
                <a:solidFill>
                  <a:schemeClr val="tx2"/>
                </a:solidFill>
                <a:latin typeface="Roboto" panose="02000000000000000000" pitchFamily="2" charset="0"/>
                <a:ea typeface="Roboto" panose="02000000000000000000" pitchFamily="2" charset="0"/>
              </a:rPr>
              <a:t>Availability</a:t>
            </a:r>
          </a:p>
        </p:txBody>
      </p:sp>
      <p:sp>
        <p:nvSpPr>
          <p:cNvPr id="125" name="TextBox 124">
            <a:extLst>
              <a:ext uri="{FF2B5EF4-FFF2-40B4-BE49-F238E27FC236}">
                <a16:creationId xmlns:a16="http://schemas.microsoft.com/office/drawing/2014/main" id="{1791B223-EF86-4532-8BA5-675F757C795A}"/>
              </a:ext>
            </a:extLst>
          </p:cNvPr>
          <p:cNvSpPr txBox="1"/>
          <p:nvPr/>
        </p:nvSpPr>
        <p:spPr>
          <a:xfrm>
            <a:off x="7844790" y="4514182"/>
            <a:ext cx="1057458" cy="276999"/>
          </a:xfrm>
          <a:prstGeom prst="rect">
            <a:avLst/>
          </a:prstGeom>
          <a:noFill/>
        </p:spPr>
        <p:txBody>
          <a:bodyPr wrap="square" rtlCol="0" anchor="ctr">
            <a:spAutoFit/>
          </a:bodyPr>
          <a:lstStyle/>
          <a:p>
            <a:pPr algn="ctr"/>
            <a:r>
              <a:rPr lang="en-US" sz="1200" b="1" dirty="0">
                <a:solidFill>
                  <a:schemeClr val="tx2"/>
                </a:solidFill>
                <a:latin typeface="Roboto" panose="02000000000000000000" pitchFamily="2" charset="0"/>
                <a:ea typeface="Roboto" panose="02000000000000000000" pitchFamily="2" charset="0"/>
              </a:rPr>
              <a:t>Partnership</a:t>
            </a:r>
          </a:p>
        </p:txBody>
      </p:sp>
      <p:sp>
        <p:nvSpPr>
          <p:cNvPr id="127" name="TextBox 126">
            <a:extLst>
              <a:ext uri="{FF2B5EF4-FFF2-40B4-BE49-F238E27FC236}">
                <a16:creationId xmlns:a16="http://schemas.microsoft.com/office/drawing/2014/main" id="{CA266835-89D7-48C1-8BA4-A6C63D0002E2}"/>
              </a:ext>
            </a:extLst>
          </p:cNvPr>
          <p:cNvSpPr txBox="1"/>
          <p:nvPr/>
        </p:nvSpPr>
        <p:spPr>
          <a:xfrm>
            <a:off x="1700426" y="5178087"/>
            <a:ext cx="1126438" cy="276999"/>
          </a:xfrm>
          <a:prstGeom prst="rect">
            <a:avLst/>
          </a:prstGeom>
          <a:noFill/>
        </p:spPr>
        <p:txBody>
          <a:bodyPr wrap="square" rtlCol="0" anchor="ctr">
            <a:spAutoFit/>
          </a:bodyPr>
          <a:lstStyle/>
          <a:p>
            <a:pPr algn="ctr"/>
            <a:r>
              <a:rPr lang="en-US" sz="1200" b="1" dirty="0">
                <a:solidFill>
                  <a:schemeClr val="tx2"/>
                </a:solidFill>
                <a:latin typeface="Roboto" panose="02000000000000000000" pitchFamily="2" charset="0"/>
                <a:ea typeface="Roboto" panose="02000000000000000000" pitchFamily="2" charset="0"/>
              </a:rPr>
              <a:t>Price</a:t>
            </a:r>
          </a:p>
        </p:txBody>
      </p:sp>
      <p:sp>
        <p:nvSpPr>
          <p:cNvPr id="129" name="TextBox 128">
            <a:extLst>
              <a:ext uri="{FF2B5EF4-FFF2-40B4-BE49-F238E27FC236}">
                <a16:creationId xmlns:a16="http://schemas.microsoft.com/office/drawing/2014/main" id="{47806656-2341-4BDF-9B7A-D16CB66EDC2C}"/>
              </a:ext>
            </a:extLst>
          </p:cNvPr>
          <p:cNvSpPr txBox="1"/>
          <p:nvPr/>
        </p:nvSpPr>
        <p:spPr>
          <a:xfrm>
            <a:off x="3233368" y="5178087"/>
            <a:ext cx="1126438" cy="276999"/>
          </a:xfrm>
          <a:prstGeom prst="rect">
            <a:avLst/>
          </a:prstGeom>
          <a:noFill/>
        </p:spPr>
        <p:txBody>
          <a:bodyPr wrap="square" rtlCol="0" anchor="ctr">
            <a:spAutoFit/>
          </a:bodyPr>
          <a:lstStyle/>
          <a:p>
            <a:pPr algn="ctr"/>
            <a:r>
              <a:rPr lang="en-US" sz="1200" b="1" dirty="0">
                <a:solidFill>
                  <a:schemeClr val="tx2"/>
                </a:solidFill>
                <a:latin typeface="Roboto" panose="02000000000000000000" pitchFamily="2" charset="0"/>
                <a:ea typeface="Roboto" panose="02000000000000000000" pitchFamily="2" charset="0"/>
              </a:rPr>
              <a:t>Quality</a:t>
            </a:r>
          </a:p>
        </p:txBody>
      </p:sp>
      <p:sp>
        <p:nvSpPr>
          <p:cNvPr id="130" name="TextBox 129">
            <a:extLst>
              <a:ext uri="{FF2B5EF4-FFF2-40B4-BE49-F238E27FC236}">
                <a16:creationId xmlns:a16="http://schemas.microsoft.com/office/drawing/2014/main" id="{BD5D443F-C2B1-45E7-9752-1A6AA068598D}"/>
              </a:ext>
            </a:extLst>
          </p:cNvPr>
          <p:cNvSpPr txBox="1"/>
          <p:nvPr/>
        </p:nvSpPr>
        <p:spPr>
          <a:xfrm>
            <a:off x="4766310" y="5178087"/>
            <a:ext cx="1126438" cy="276999"/>
          </a:xfrm>
          <a:prstGeom prst="rect">
            <a:avLst/>
          </a:prstGeom>
          <a:noFill/>
        </p:spPr>
        <p:txBody>
          <a:bodyPr wrap="square" rtlCol="0" anchor="ctr">
            <a:spAutoFit/>
          </a:bodyPr>
          <a:lstStyle/>
          <a:p>
            <a:pPr algn="ctr"/>
            <a:r>
              <a:rPr lang="en-US" sz="1200" b="1" dirty="0">
                <a:solidFill>
                  <a:schemeClr val="tx2"/>
                </a:solidFill>
                <a:latin typeface="Roboto" panose="02000000000000000000" pitchFamily="2" charset="0"/>
                <a:ea typeface="Roboto" panose="02000000000000000000" pitchFamily="2" charset="0"/>
              </a:rPr>
              <a:t>Selection</a:t>
            </a:r>
          </a:p>
        </p:txBody>
      </p:sp>
      <p:sp>
        <p:nvSpPr>
          <p:cNvPr id="131" name="TextBox 130">
            <a:extLst>
              <a:ext uri="{FF2B5EF4-FFF2-40B4-BE49-F238E27FC236}">
                <a16:creationId xmlns:a16="http://schemas.microsoft.com/office/drawing/2014/main" id="{138EEE6D-B7CA-466F-9ACE-1C855EFDA428}"/>
              </a:ext>
            </a:extLst>
          </p:cNvPr>
          <p:cNvSpPr txBox="1"/>
          <p:nvPr/>
        </p:nvSpPr>
        <p:spPr>
          <a:xfrm>
            <a:off x="6299252" y="5178087"/>
            <a:ext cx="1126438" cy="276999"/>
          </a:xfrm>
          <a:prstGeom prst="rect">
            <a:avLst/>
          </a:prstGeom>
          <a:noFill/>
        </p:spPr>
        <p:txBody>
          <a:bodyPr wrap="square" rtlCol="0" anchor="ctr">
            <a:spAutoFit/>
          </a:bodyPr>
          <a:lstStyle/>
          <a:p>
            <a:pPr algn="ctr"/>
            <a:r>
              <a:rPr lang="en-US" sz="1200" b="1" dirty="0">
                <a:solidFill>
                  <a:schemeClr val="tx2"/>
                </a:solidFill>
                <a:latin typeface="Roboto" panose="02000000000000000000" pitchFamily="2" charset="0"/>
                <a:ea typeface="Roboto" panose="02000000000000000000" pitchFamily="2" charset="0"/>
              </a:rPr>
              <a:t>Functionality</a:t>
            </a:r>
          </a:p>
        </p:txBody>
      </p:sp>
      <p:sp>
        <p:nvSpPr>
          <p:cNvPr id="132" name="TextBox 131">
            <a:extLst>
              <a:ext uri="{FF2B5EF4-FFF2-40B4-BE49-F238E27FC236}">
                <a16:creationId xmlns:a16="http://schemas.microsoft.com/office/drawing/2014/main" id="{814FEF1E-BB11-4997-8A00-D77F115393FD}"/>
              </a:ext>
            </a:extLst>
          </p:cNvPr>
          <p:cNvSpPr txBox="1"/>
          <p:nvPr/>
        </p:nvSpPr>
        <p:spPr>
          <a:xfrm>
            <a:off x="7832194" y="5178087"/>
            <a:ext cx="1126438" cy="276999"/>
          </a:xfrm>
          <a:prstGeom prst="rect">
            <a:avLst/>
          </a:prstGeom>
          <a:noFill/>
        </p:spPr>
        <p:txBody>
          <a:bodyPr wrap="square" rtlCol="0" anchor="ctr">
            <a:spAutoFit/>
          </a:bodyPr>
          <a:lstStyle/>
          <a:p>
            <a:pPr algn="ctr"/>
            <a:r>
              <a:rPr lang="en-US" sz="1200" b="1" dirty="0">
                <a:solidFill>
                  <a:schemeClr val="tx2"/>
                </a:solidFill>
                <a:latin typeface="Roboto" panose="02000000000000000000" pitchFamily="2" charset="0"/>
                <a:ea typeface="Roboto" panose="02000000000000000000" pitchFamily="2" charset="0"/>
              </a:rPr>
              <a:t>Service</a:t>
            </a:r>
          </a:p>
        </p:txBody>
      </p:sp>
      <p:sp>
        <p:nvSpPr>
          <p:cNvPr id="133" name="TextBox 132">
            <a:extLst>
              <a:ext uri="{FF2B5EF4-FFF2-40B4-BE49-F238E27FC236}">
                <a16:creationId xmlns:a16="http://schemas.microsoft.com/office/drawing/2014/main" id="{ECB46C9C-F147-4674-B6A5-3ABE8F0059AC}"/>
              </a:ext>
            </a:extLst>
          </p:cNvPr>
          <p:cNvSpPr txBox="1"/>
          <p:nvPr/>
        </p:nvSpPr>
        <p:spPr>
          <a:xfrm>
            <a:off x="9365136" y="5178087"/>
            <a:ext cx="1126438" cy="276999"/>
          </a:xfrm>
          <a:prstGeom prst="rect">
            <a:avLst/>
          </a:prstGeom>
          <a:noFill/>
        </p:spPr>
        <p:txBody>
          <a:bodyPr wrap="square" rtlCol="0" anchor="ctr">
            <a:spAutoFit/>
          </a:bodyPr>
          <a:lstStyle/>
          <a:p>
            <a:pPr algn="ctr"/>
            <a:r>
              <a:rPr lang="en-US" sz="1200" b="1" dirty="0">
                <a:solidFill>
                  <a:schemeClr val="tx2"/>
                </a:solidFill>
                <a:latin typeface="Roboto" panose="02000000000000000000" pitchFamily="2" charset="0"/>
                <a:ea typeface="Roboto" panose="02000000000000000000" pitchFamily="2" charset="0"/>
              </a:rPr>
              <a:t>Brand</a:t>
            </a:r>
          </a:p>
        </p:txBody>
      </p:sp>
      <p:sp>
        <p:nvSpPr>
          <p:cNvPr id="134" name="TextBox 133">
            <a:extLst>
              <a:ext uri="{FF2B5EF4-FFF2-40B4-BE49-F238E27FC236}">
                <a16:creationId xmlns:a16="http://schemas.microsoft.com/office/drawing/2014/main" id="{E0174945-52FB-4D20-A2FD-52E70C0A899F}"/>
              </a:ext>
            </a:extLst>
          </p:cNvPr>
          <p:cNvSpPr txBox="1"/>
          <p:nvPr/>
        </p:nvSpPr>
        <p:spPr>
          <a:xfrm rot="16200000">
            <a:off x="91202" y="2829405"/>
            <a:ext cx="1715412" cy="261610"/>
          </a:xfrm>
          <a:prstGeom prst="rect">
            <a:avLst/>
          </a:prstGeom>
          <a:noFill/>
        </p:spPr>
        <p:txBody>
          <a:bodyPr wrap="square" rtlCol="0" anchor="ctr">
            <a:spAutoFit/>
          </a:bodyPr>
          <a:lstStyle/>
          <a:p>
            <a:pPr algn="ctr"/>
            <a:r>
              <a:rPr lang="en-US" sz="1100" b="1" dirty="0">
                <a:solidFill>
                  <a:schemeClr val="tx2"/>
                </a:solidFill>
                <a:latin typeface="Roboto" panose="02000000000000000000" pitchFamily="2" charset="0"/>
                <a:ea typeface="Roboto" panose="02000000000000000000" pitchFamily="2" charset="0"/>
              </a:rPr>
              <a:t>Financial Perspective</a:t>
            </a:r>
          </a:p>
        </p:txBody>
      </p:sp>
      <p:sp>
        <p:nvSpPr>
          <p:cNvPr id="135" name="TextBox 134">
            <a:extLst>
              <a:ext uri="{FF2B5EF4-FFF2-40B4-BE49-F238E27FC236}">
                <a16:creationId xmlns:a16="http://schemas.microsoft.com/office/drawing/2014/main" id="{18173387-A3DF-44BC-B840-D56D2A271BA8}"/>
              </a:ext>
            </a:extLst>
          </p:cNvPr>
          <p:cNvSpPr txBox="1"/>
          <p:nvPr/>
        </p:nvSpPr>
        <p:spPr>
          <a:xfrm rot="16200000">
            <a:off x="91202" y="5038100"/>
            <a:ext cx="1715412" cy="261610"/>
          </a:xfrm>
          <a:prstGeom prst="rect">
            <a:avLst/>
          </a:prstGeom>
          <a:noFill/>
        </p:spPr>
        <p:txBody>
          <a:bodyPr wrap="square" rtlCol="0" anchor="ctr">
            <a:spAutoFit/>
          </a:bodyPr>
          <a:lstStyle/>
          <a:p>
            <a:pPr algn="ctr"/>
            <a:r>
              <a:rPr lang="en-US" sz="1100" b="1" dirty="0">
                <a:solidFill>
                  <a:schemeClr val="tx2"/>
                </a:solidFill>
                <a:latin typeface="Roboto" panose="02000000000000000000" pitchFamily="2" charset="0"/>
                <a:ea typeface="Roboto" panose="02000000000000000000" pitchFamily="2" charset="0"/>
              </a:rPr>
              <a:t>Customer Perspective</a:t>
            </a:r>
          </a:p>
        </p:txBody>
      </p:sp>
      <p:cxnSp>
        <p:nvCxnSpPr>
          <p:cNvPr id="181" name="Connector: Elbow 180">
            <a:extLst>
              <a:ext uri="{FF2B5EF4-FFF2-40B4-BE49-F238E27FC236}">
                <a16:creationId xmlns:a16="http://schemas.microsoft.com/office/drawing/2014/main" id="{512E0531-15C9-4A95-869A-7A42BC000967}"/>
              </a:ext>
            </a:extLst>
          </p:cNvPr>
          <p:cNvCxnSpPr>
            <a:cxnSpLocks/>
            <a:stCxn id="23" idx="0"/>
            <a:endCxn id="51" idx="3"/>
          </p:cNvCxnSpPr>
          <p:nvPr/>
        </p:nvCxnSpPr>
        <p:spPr>
          <a:xfrm rot="16200000" flipV="1">
            <a:off x="8174724" y="1271647"/>
            <a:ext cx="680688" cy="2648515"/>
          </a:xfrm>
          <a:prstGeom prst="bentConnector2">
            <a:avLst/>
          </a:prstGeom>
          <a:ln w="19050">
            <a:solidFill>
              <a:schemeClr val="tx2">
                <a:alpha val="28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4D0F1DAD-6FD7-4A65-8A15-C65B1BFF6706}"/>
              </a:ext>
            </a:extLst>
          </p:cNvPr>
          <p:cNvCxnSpPr>
            <a:cxnSpLocks/>
            <a:stCxn id="21" idx="1"/>
            <a:endCxn id="51" idx="2"/>
          </p:cNvCxnSpPr>
          <p:nvPr/>
        </p:nvCxnSpPr>
        <p:spPr>
          <a:xfrm rot="10800000">
            <a:off x="6096001" y="2628955"/>
            <a:ext cx="731383" cy="582279"/>
          </a:xfrm>
          <a:prstGeom prst="bentConnector2">
            <a:avLst/>
          </a:prstGeom>
          <a:ln w="19050">
            <a:solidFill>
              <a:schemeClr val="tx2">
                <a:alpha val="28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A3CD2D65-6952-4E03-A9DC-ECD5D0B14700}"/>
              </a:ext>
            </a:extLst>
          </p:cNvPr>
          <p:cNvCxnSpPr>
            <a:cxnSpLocks/>
            <a:stCxn id="19" idx="3"/>
            <a:endCxn id="51" idx="2"/>
          </p:cNvCxnSpPr>
          <p:nvPr/>
        </p:nvCxnSpPr>
        <p:spPr>
          <a:xfrm flipV="1">
            <a:off x="5364617" y="2628954"/>
            <a:ext cx="731383" cy="582279"/>
          </a:xfrm>
          <a:prstGeom prst="bentConnector2">
            <a:avLst/>
          </a:prstGeom>
          <a:ln w="19050">
            <a:solidFill>
              <a:schemeClr val="tx2">
                <a:alpha val="28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ED36CB5A-5AF9-478C-9F63-86116B124005}"/>
              </a:ext>
            </a:extLst>
          </p:cNvPr>
          <p:cNvCxnSpPr>
            <a:cxnSpLocks/>
            <a:stCxn id="17" idx="0"/>
            <a:endCxn id="51" idx="1"/>
          </p:cNvCxnSpPr>
          <p:nvPr/>
        </p:nvCxnSpPr>
        <p:spPr>
          <a:xfrm rot="5400000" flipH="1" flipV="1">
            <a:off x="3336588" y="1271648"/>
            <a:ext cx="680688" cy="2648515"/>
          </a:xfrm>
          <a:prstGeom prst="bentConnector2">
            <a:avLst/>
          </a:prstGeom>
          <a:ln w="19050">
            <a:solidFill>
              <a:schemeClr val="tx2">
                <a:alpha val="28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92" name="Graphic 189">
            <a:extLst>
              <a:ext uri="{FF2B5EF4-FFF2-40B4-BE49-F238E27FC236}">
                <a16:creationId xmlns:a16="http://schemas.microsoft.com/office/drawing/2014/main" id="{0102EBA1-EE73-450F-9924-BE2D699459E0}"/>
              </a:ext>
            </a:extLst>
          </p:cNvPr>
          <p:cNvGrpSpPr/>
          <p:nvPr/>
        </p:nvGrpSpPr>
        <p:grpSpPr>
          <a:xfrm>
            <a:off x="2158830" y="3522117"/>
            <a:ext cx="387687" cy="387687"/>
            <a:chOff x="2158830" y="3522117"/>
            <a:chExt cx="387687" cy="387687"/>
          </a:xfrm>
          <a:solidFill>
            <a:schemeClr val="tx1"/>
          </a:solidFill>
        </p:grpSpPr>
        <p:sp>
          <p:nvSpPr>
            <p:cNvPr id="193" name="Freeform: Shape 192">
              <a:extLst>
                <a:ext uri="{FF2B5EF4-FFF2-40B4-BE49-F238E27FC236}">
                  <a16:creationId xmlns:a16="http://schemas.microsoft.com/office/drawing/2014/main" id="{7847EDFB-FA56-46B9-A741-A82593B4A0DC}"/>
                </a:ext>
              </a:extLst>
            </p:cNvPr>
            <p:cNvSpPr/>
            <p:nvPr/>
          </p:nvSpPr>
          <p:spPr>
            <a:xfrm>
              <a:off x="2255751" y="3560885"/>
              <a:ext cx="194293" cy="189355"/>
            </a:xfrm>
            <a:custGeom>
              <a:avLst/>
              <a:gdLst>
                <a:gd name="connsiteX0" fmla="*/ 0 w 194293"/>
                <a:gd name="connsiteY0" fmla="*/ 189355 h 189355"/>
                <a:gd name="connsiteX1" fmla="*/ 96333 w 194293"/>
                <a:gd name="connsiteY1" fmla="*/ 145488 h 189355"/>
                <a:gd name="connsiteX2" fmla="*/ 194294 w 194293"/>
                <a:gd name="connsiteY2" fmla="*/ 185578 h 189355"/>
                <a:gd name="connsiteX3" fmla="*/ 93486 w 194293"/>
                <a:gd name="connsiteY3" fmla="*/ 0 h 189355"/>
                <a:gd name="connsiteX4" fmla="*/ 0 w 194293"/>
                <a:gd name="connsiteY4" fmla="*/ 189355 h 18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3" h="189355">
                  <a:moveTo>
                    <a:pt x="0" y="189355"/>
                  </a:moveTo>
                  <a:lnTo>
                    <a:pt x="96333" y="145488"/>
                  </a:lnTo>
                  <a:lnTo>
                    <a:pt x="194294" y="185578"/>
                  </a:lnTo>
                  <a:lnTo>
                    <a:pt x="93486" y="0"/>
                  </a:lnTo>
                  <a:lnTo>
                    <a:pt x="0" y="189355"/>
                  </a:lnTo>
                  <a:close/>
                </a:path>
              </a:pathLst>
            </a:custGeom>
            <a:grpFill/>
            <a:ln w="3810"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A1F2BBA-4FF3-452C-8509-89F174215CFE}"/>
                </a:ext>
              </a:extLst>
            </p:cNvPr>
            <p:cNvSpPr/>
            <p:nvPr/>
          </p:nvSpPr>
          <p:spPr>
            <a:xfrm>
              <a:off x="2312924" y="3724908"/>
              <a:ext cx="79716" cy="146126"/>
            </a:xfrm>
            <a:custGeom>
              <a:avLst/>
              <a:gdLst>
                <a:gd name="connsiteX0" fmla="*/ 39510 w 79716"/>
                <a:gd name="connsiteY0" fmla="*/ 0 h 146126"/>
                <a:gd name="connsiteX1" fmla="*/ 0 w 79716"/>
                <a:gd name="connsiteY1" fmla="*/ 17430 h 146126"/>
                <a:gd name="connsiteX2" fmla="*/ 42356 w 79716"/>
                <a:gd name="connsiteY2" fmla="*/ 146127 h 146126"/>
                <a:gd name="connsiteX3" fmla="*/ 79716 w 79716"/>
                <a:gd name="connsiteY3" fmla="*/ 15920 h 146126"/>
                <a:gd name="connsiteX4" fmla="*/ 39510 w 79716"/>
                <a:gd name="connsiteY4" fmla="*/ 0 h 146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6" h="146126">
                  <a:moveTo>
                    <a:pt x="39510" y="0"/>
                  </a:moveTo>
                  <a:lnTo>
                    <a:pt x="0" y="17430"/>
                  </a:lnTo>
                  <a:lnTo>
                    <a:pt x="42356" y="146127"/>
                  </a:lnTo>
                  <a:lnTo>
                    <a:pt x="79716" y="15920"/>
                  </a:lnTo>
                  <a:lnTo>
                    <a:pt x="39510" y="0"/>
                  </a:lnTo>
                  <a:close/>
                </a:path>
              </a:pathLst>
            </a:custGeom>
            <a:grpFill/>
            <a:ln w="3810" cap="flat">
              <a:noFill/>
              <a:prstDash val="solid"/>
              <a:miter/>
            </a:ln>
          </p:spPr>
          <p:txBody>
            <a:bodyPr rtlCol="0" anchor="ctr"/>
            <a:lstStyle/>
            <a:p>
              <a:endParaRPr lang="en-US"/>
            </a:p>
          </p:txBody>
        </p:sp>
      </p:grpSp>
      <p:grpSp>
        <p:nvGrpSpPr>
          <p:cNvPr id="195" name="Graphic 189">
            <a:extLst>
              <a:ext uri="{FF2B5EF4-FFF2-40B4-BE49-F238E27FC236}">
                <a16:creationId xmlns:a16="http://schemas.microsoft.com/office/drawing/2014/main" id="{9AAAC0AE-F1BC-4EFA-BDE6-77BF04571CD9}"/>
              </a:ext>
            </a:extLst>
          </p:cNvPr>
          <p:cNvGrpSpPr/>
          <p:nvPr/>
        </p:nvGrpSpPr>
        <p:grpSpPr>
          <a:xfrm>
            <a:off x="4247981" y="3522117"/>
            <a:ext cx="387687" cy="387687"/>
            <a:chOff x="2158830" y="3522117"/>
            <a:chExt cx="387687" cy="387687"/>
          </a:xfrm>
          <a:solidFill>
            <a:schemeClr val="tx1"/>
          </a:solidFill>
        </p:grpSpPr>
        <p:sp>
          <p:nvSpPr>
            <p:cNvPr id="196" name="Freeform: Shape 195">
              <a:extLst>
                <a:ext uri="{FF2B5EF4-FFF2-40B4-BE49-F238E27FC236}">
                  <a16:creationId xmlns:a16="http://schemas.microsoft.com/office/drawing/2014/main" id="{4E9F5D27-8E70-4CE2-8BAB-88D5F80E3AB4}"/>
                </a:ext>
              </a:extLst>
            </p:cNvPr>
            <p:cNvSpPr/>
            <p:nvPr/>
          </p:nvSpPr>
          <p:spPr>
            <a:xfrm>
              <a:off x="2255751" y="3560885"/>
              <a:ext cx="194293" cy="189355"/>
            </a:xfrm>
            <a:custGeom>
              <a:avLst/>
              <a:gdLst>
                <a:gd name="connsiteX0" fmla="*/ 0 w 194293"/>
                <a:gd name="connsiteY0" fmla="*/ 189355 h 189355"/>
                <a:gd name="connsiteX1" fmla="*/ 96333 w 194293"/>
                <a:gd name="connsiteY1" fmla="*/ 145488 h 189355"/>
                <a:gd name="connsiteX2" fmla="*/ 194294 w 194293"/>
                <a:gd name="connsiteY2" fmla="*/ 185578 h 189355"/>
                <a:gd name="connsiteX3" fmla="*/ 93486 w 194293"/>
                <a:gd name="connsiteY3" fmla="*/ 0 h 189355"/>
                <a:gd name="connsiteX4" fmla="*/ 0 w 194293"/>
                <a:gd name="connsiteY4" fmla="*/ 189355 h 18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3" h="189355">
                  <a:moveTo>
                    <a:pt x="0" y="189355"/>
                  </a:moveTo>
                  <a:lnTo>
                    <a:pt x="96333" y="145488"/>
                  </a:lnTo>
                  <a:lnTo>
                    <a:pt x="194294" y="185578"/>
                  </a:lnTo>
                  <a:lnTo>
                    <a:pt x="93486" y="0"/>
                  </a:lnTo>
                  <a:lnTo>
                    <a:pt x="0" y="189355"/>
                  </a:lnTo>
                  <a:close/>
                </a:path>
              </a:pathLst>
            </a:custGeom>
            <a:grpFill/>
            <a:ln w="3810"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C79A000-374F-4D05-9A5F-B36EE073A353}"/>
                </a:ext>
              </a:extLst>
            </p:cNvPr>
            <p:cNvSpPr/>
            <p:nvPr/>
          </p:nvSpPr>
          <p:spPr>
            <a:xfrm>
              <a:off x="2312924" y="3724908"/>
              <a:ext cx="79716" cy="146126"/>
            </a:xfrm>
            <a:custGeom>
              <a:avLst/>
              <a:gdLst>
                <a:gd name="connsiteX0" fmla="*/ 39510 w 79716"/>
                <a:gd name="connsiteY0" fmla="*/ 0 h 146126"/>
                <a:gd name="connsiteX1" fmla="*/ 0 w 79716"/>
                <a:gd name="connsiteY1" fmla="*/ 17430 h 146126"/>
                <a:gd name="connsiteX2" fmla="*/ 42356 w 79716"/>
                <a:gd name="connsiteY2" fmla="*/ 146127 h 146126"/>
                <a:gd name="connsiteX3" fmla="*/ 79716 w 79716"/>
                <a:gd name="connsiteY3" fmla="*/ 15920 h 146126"/>
                <a:gd name="connsiteX4" fmla="*/ 39510 w 79716"/>
                <a:gd name="connsiteY4" fmla="*/ 0 h 146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6" h="146126">
                  <a:moveTo>
                    <a:pt x="39510" y="0"/>
                  </a:moveTo>
                  <a:lnTo>
                    <a:pt x="0" y="17430"/>
                  </a:lnTo>
                  <a:lnTo>
                    <a:pt x="42356" y="146127"/>
                  </a:lnTo>
                  <a:lnTo>
                    <a:pt x="79716" y="15920"/>
                  </a:lnTo>
                  <a:lnTo>
                    <a:pt x="39510" y="0"/>
                  </a:lnTo>
                  <a:close/>
                </a:path>
              </a:pathLst>
            </a:custGeom>
            <a:grpFill/>
            <a:ln w="3810" cap="flat">
              <a:noFill/>
              <a:prstDash val="solid"/>
              <a:miter/>
            </a:ln>
          </p:spPr>
          <p:txBody>
            <a:bodyPr rtlCol="0" anchor="ctr"/>
            <a:lstStyle/>
            <a:p>
              <a:endParaRPr lang="en-US"/>
            </a:p>
          </p:txBody>
        </p:sp>
      </p:grpSp>
      <p:grpSp>
        <p:nvGrpSpPr>
          <p:cNvPr id="198" name="Graphic 189">
            <a:extLst>
              <a:ext uri="{FF2B5EF4-FFF2-40B4-BE49-F238E27FC236}">
                <a16:creationId xmlns:a16="http://schemas.microsoft.com/office/drawing/2014/main" id="{E101CAEB-B7D1-4806-BAB0-9815A17C1DA0}"/>
              </a:ext>
            </a:extLst>
          </p:cNvPr>
          <p:cNvGrpSpPr/>
          <p:nvPr/>
        </p:nvGrpSpPr>
        <p:grpSpPr>
          <a:xfrm>
            <a:off x="7556332" y="3522117"/>
            <a:ext cx="387687" cy="387687"/>
            <a:chOff x="2158830" y="3522117"/>
            <a:chExt cx="387687" cy="387687"/>
          </a:xfrm>
          <a:solidFill>
            <a:schemeClr val="tx1"/>
          </a:solidFill>
        </p:grpSpPr>
        <p:sp>
          <p:nvSpPr>
            <p:cNvPr id="199" name="Freeform: Shape 198">
              <a:extLst>
                <a:ext uri="{FF2B5EF4-FFF2-40B4-BE49-F238E27FC236}">
                  <a16:creationId xmlns:a16="http://schemas.microsoft.com/office/drawing/2014/main" id="{E7D73918-24E5-46EA-8F5D-34494479964B}"/>
                </a:ext>
              </a:extLst>
            </p:cNvPr>
            <p:cNvSpPr/>
            <p:nvPr/>
          </p:nvSpPr>
          <p:spPr>
            <a:xfrm>
              <a:off x="2255751" y="3560885"/>
              <a:ext cx="194293" cy="189355"/>
            </a:xfrm>
            <a:custGeom>
              <a:avLst/>
              <a:gdLst>
                <a:gd name="connsiteX0" fmla="*/ 0 w 194293"/>
                <a:gd name="connsiteY0" fmla="*/ 189355 h 189355"/>
                <a:gd name="connsiteX1" fmla="*/ 96333 w 194293"/>
                <a:gd name="connsiteY1" fmla="*/ 145488 h 189355"/>
                <a:gd name="connsiteX2" fmla="*/ 194294 w 194293"/>
                <a:gd name="connsiteY2" fmla="*/ 185578 h 189355"/>
                <a:gd name="connsiteX3" fmla="*/ 93486 w 194293"/>
                <a:gd name="connsiteY3" fmla="*/ 0 h 189355"/>
                <a:gd name="connsiteX4" fmla="*/ 0 w 194293"/>
                <a:gd name="connsiteY4" fmla="*/ 189355 h 18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3" h="189355">
                  <a:moveTo>
                    <a:pt x="0" y="189355"/>
                  </a:moveTo>
                  <a:lnTo>
                    <a:pt x="96333" y="145488"/>
                  </a:lnTo>
                  <a:lnTo>
                    <a:pt x="194294" y="185578"/>
                  </a:lnTo>
                  <a:lnTo>
                    <a:pt x="93486" y="0"/>
                  </a:lnTo>
                  <a:lnTo>
                    <a:pt x="0" y="189355"/>
                  </a:lnTo>
                  <a:close/>
                </a:path>
              </a:pathLst>
            </a:custGeom>
            <a:grpFill/>
            <a:ln w="3810"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6E08F76-96D0-4E84-9547-F7927875A8C8}"/>
                </a:ext>
              </a:extLst>
            </p:cNvPr>
            <p:cNvSpPr/>
            <p:nvPr/>
          </p:nvSpPr>
          <p:spPr>
            <a:xfrm>
              <a:off x="2312924" y="3724908"/>
              <a:ext cx="79716" cy="146126"/>
            </a:xfrm>
            <a:custGeom>
              <a:avLst/>
              <a:gdLst>
                <a:gd name="connsiteX0" fmla="*/ 39510 w 79716"/>
                <a:gd name="connsiteY0" fmla="*/ 0 h 146126"/>
                <a:gd name="connsiteX1" fmla="*/ 0 w 79716"/>
                <a:gd name="connsiteY1" fmla="*/ 17430 h 146126"/>
                <a:gd name="connsiteX2" fmla="*/ 42356 w 79716"/>
                <a:gd name="connsiteY2" fmla="*/ 146127 h 146126"/>
                <a:gd name="connsiteX3" fmla="*/ 79716 w 79716"/>
                <a:gd name="connsiteY3" fmla="*/ 15920 h 146126"/>
                <a:gd name="connsiteX4" fmla="*/ 39510 w 79716"/>
                <a:gd name="connsiteY4" fmla="*/ 0 h 146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6" h="146126">
                  <a:moveTo>
                    <a:pt x="39510" y="0"/>
                  </a:moveTo>
                  <a:lnTo>
                    <a:pt x="0" y="17430"/>
                  </a:lnTo>
                  <a:lnTo>
                    <a:pt x="42356" y="146127"/>
                  </a:lnTo>
                  <a:lnTo>
                    <a:pt x="79716" y="15920"/>
                  </a:lnTo>
                  <a:lnTo>
                    <a:pt x="39510" y="0"/>
                  </a:lnTo>
                  <a:close/>
                </a:path>
              </a:pathLst>
            </a:custGeom>
            <a:grpFill/>
            <a:ln w="3810" cap="flat">
              <a:noFill/>
              <a:prstDash val="solid"/>
              <a:miter/>
            </a:ln>
          </p:spPr>
          <p:txBody>
            <a:bodyPr rtlCol="0" anchor="ctr"/>
            <a:lstStyle/>
            <a:p>
              <a:endParaRPr lang="en-US"/>
            </a:p>
          </p:txBody>
        </p:sp>
      </p:grpSp>
      <p:grpSp>
        <p:nvGrpSpPr>
          <p:cNvPr id="201" name="Graphic 189">
            <a:extLst>
              <a:ext uri="{FF2B5EF4-FFF2-40B4-BE49-F238E27FC236}">
                <a16:creationId xmlns:a16="http://schemas.microsoft.com/office/drawing/2014/main" id="{BEA309C4-6981-4A14-A768-8AB984764F87}"/>
              </a:ext>
            </a:extLst>
          </p:cNvPr>
          <p:cNvGrpSpPr/>
          <p:nvPr/>
        </p:nvGrpSpPr>
        <p:grpSpPr>
          <a:xfrm>
            <a:off x="9645482" y="3522117"/>
            <a:ext cx="387687" cy="387687"/>
            <a:chOff x="2158830" y="3522117"/>
            <a:chExt cx="387687" cy="387687"/>
          </a:xfrm>
          <a:solidFill>
            <a:schemeClr val="tx1"/>
          </a:solidFill>
        </p:grpSpPr>
        <p:sp>
          <p:nvSpPr>
            <p:cNvPr id="202" name="Freeform: Shape 201">
              <a:extLst>
                <a:ext uri="{FF2B5EF4-FFF2-40B4-BE49-F238E27FC236}">
                  <a16:creationId xmlns:a16="http://schemas.microsoft.com/office/drawing/2014/main" id="{1C80A228-D9AD-4573-B922-D0811E903B62}"/>
                </a:ext>
              </a:extLst>
            </p:cNvPr>
            <p:cNvSpPr/>
            <p:nvPr/>
          </p:nvSpPr>
          <p:spPr>
            <a:xfrm>
              <a:off x="2255751" y="3560885"/>
              <a:ext cx="194293" cy="189355"/>
            </a:xfrm>
            <a:custGeom>
              <a:avLst/>
              <a:gdLst>
                <a:gd name="connsiteX0" fmla="*/ 0 w 194293"/>
                <a:gd name="connsiteY0" fmla="*/ 189355 h 189355"/>
                <a:gd name="connsiteX1" fmla="*/ 96333 w 194293"/>
                <a:gd name="connsiteY1" fmla="*/ 145488 h 189355"/>
                <a:gd name="connsiteX2" fmla="*/ 194294 w 194293"/>
                <a:gd name="connsiteY2" fmla="*/ 185578 h 189355"/>
                <a:gd name="connsiteX3" fmla="*/ 93486 w 194293"/>
                <a:gd name="connsiteY3" fmla="*/ 0 h 189355"/>
                <a:gd name="connsiteX4" fmla="*/ 0 w 194293"/>
                <a:gd name="connsiteY4" fmla="*/ 189355 h 18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3" h="189355">
                  <a:moveTo>
                    <a:pt x="0" y="189355"/>
                  </a:moveTo>
                  <a:lnTo>
                    <a:pt x="96333" y="145488"/>
                  </a:lnTo>
                  <a:lnTo>
                    <a:pt x="194294" y="185578"/>
                  </a:lnTo>
                  <a:lnTo>
                    <a:pt x="93486" y="0"/>
                  </a:lnTo>
                  <a:lnTo>
                    <a:pt x="0" y="189355"/>
                  </a:lnTo>
                  <a:close/>
                </a:path>
              </a:pathLst>
            </a:custGeom>
            <a:grpFill/>
            <a:ln w="3810"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C409CB62-2BB8-46CB-A34D-D13F004FD6B9}"/>
                </a:ext>
              </a:extLst>
            </p:cNvPr>
            <p:cNvSpPr/>
            <p:nvPr/>
          </p:nvSpPr>
          <p:spPr>
            <a:xfrm>
              <a:off x="2312924" y="3724908"/>
              <a:ext cx="79716" cy="146126"/>
            </a:xfrm>
            <a:custGeom>
              <a:avLst/>
              <a:gdLst>
                <a:gd name="connsiteX0" fmla="*/ 39510 w 79716"/>
                <a:gd name="connsiteY0" fmla="*/ 0 h 146126"/>
                <a:gd name="connsiteX1" fmla="*/ 0 w 79716"/>
                <a:gd name="connsiteY1" fmla="*/ 17430 h 146126"/>
                <a:gd name="connsiteX2" fmla="*/ 42356 w 79716"/>
                <a:gd name="connsiteY2" fmla="*/ 146127 h 146126"/>
                <a:gd name="connsiteX3" fmla="*/ 79716 w 79716"/>
                <a:gd name="connsiteY3" fmla="*/ 15920 h 146126"/>
                <a:gd name="connsiteX4" fmla="*/ 39510 w 79716"/>
                <a:gd name="connsiteY4" fmla="*/ 0 h 146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6" h="146126">
                  <a:moveTo>
                    <a:pt x="39510" y="0"/>
                  </a:moveTo>
                  <a:lnTo>
                    <a:pt x="0" y="17430"/>
                  </a:lnTo>
                  <a:lnTo>
                    <a:pt x="42356" y="146127"/>
                  </a:lnTo>
                  <a:lnTo>
                    <a:pt x="79716" y="15920"/>
                  </a:lnTo>
                  <a:lnTo>
                    <a:pt x="39510" y="0"/>
                  </a:lnTo>
                  <a:close/>
                </a:path>
              </a:pathLst>
            </a:custGeom>
            <a:grpFill/>
            <a:ln w="3810" cap="flat">
              <a:noFill/>
              <a:prstDash val="solid"/>
              <a:miter/>
            </a:ln>
          </p:spPr>
          <p:txBody>
            <a:bodyPr rtlCol="0" anchor="ctr"/>
            <a:lstStyle/>
            <a:p>
              <a:endParaRPr lang="en-US"/>
            </a:p>
          </p:txBody>
        </p:sp>
      </p:grpSp>
      <p:grpSp>
        <p:nvGrpSpPr>
          <p:cNvPr id="224" name="Graphic 203">
            <a:extLst>
              <a:ext uri="{FF2B5EF4-FFF2-40B4-BE49-F238E27FC236}">
                <a16:creationId xmlns:a16="http://schemas.microsoft.com/office/drawing/2014/main" id="{A729201C-ED56-4F62-B6B1-A1458F18D727}"/>
              </a:ext>
            </a:extLst>
          </p:cNvPr>
          <p:cNvGrpSpPr/>
          <p:nvPr/>
        </p:nvGrpSpPr>
        <p:grpSpPr>
          <a:xfrm rot="16200000" flipV="1">
            <a:off x="2412820" y="6164901"/>
            <a:ext cx="353718" cy="510620"/>
            <a:chOff x="2215781" y="6189440"/>
            <a:chExt cx="353718" cy="353718"/>
          </a:xfrm>
          <a:solidFill>
            <a:schemeClr val="tx1"/>
          </a:solidFill>
        </p:grpSpPr>
        <p:sp>
          <p:nvSpPr>
            <p:cNvPr id="225" name="Freeform: Shape 224">
              <a:extLst>
                <a:ext uri="{FF2B5EF4-FFF2-40B4-BE49-F238E27FC236}">
                  <a16:creationId xmlns:a16="http://schemas.microsoft.com/office/drawing/2014/main" id="{5C82F8A0-C6F7-44C6-9C37-8BBEC5E08677}"/>
                </a:ext>
              </a:extLst>
            </p:cNvPr>
            <p:cNvSpPr/>
            <p:nvPr/>
          </p:nvSpPr>
          <p:spPr>
            <a:xfrm>
              <a:off x="2251152" y="6282219"/>
              <a:ext cx="156886" cy="169416"/>
            </a:xfrm>
            <a:custGeom>
              <a:avLst/>
              <a:gdLst>
                <a:gd name="connsiteX0" fmla="*/ 156886 w 156886"/>
                <a:gd name="connsiteY0" fmla="*/ 84708 h 169416"/>
                <a:gd name="connsiteX1" fmla="*/ 0 w 156886"/>
                <a:gd name="connsiteY1" fmla="*/ 169416 h 169416"/>
                <a:gd name="connsiteX2" fmla="*/ 0 w 156886"/>
                <a:gd name="connsiteY2" fmla="*/ 0 h 169416"/>
                <a:gd name="connsiteX3" fmla="*/ 156886 w 156886"/>
                <a:gd name="connsiteY3" fmla="*/ 84708 h 169416"/>
              </a:gdLst>
              <a:ahLst/>
              <a:cxnLst>
                <a:cxn ang="0">
                  <a:pos x="connsiteX0" y="connsiteY0"/>
                </a:cxn>
                <a:cxn ang="0">
                  <a:pos x="connsiteX1" y="connsiteY1"/>
                </a:cxn>
                <a:cxn ang="0">
                  <a:pos x="connsiteX2" y="connsiteY2"/>
                </a:cxn>
                <a:cxn ang="0">
                  <a:pos x="connsiteX3" y="connsiteY3"/>
                </a:cxn>
              </a:cxnLst>
              <a:rect l="l" t="t" r="r" b="b"/>
              <a:pathLst>
                <a:path w="156886" h="169416">
                  <a:moveTo>
                    <a:pt x="156886" y="84708"/>
                  </a:moveTo>
                  <a:lnTo>
                    <a:pt x="0" y="169416"/>
                  </a:lnTo>
                  <a:lnTo>
                    <a:pt x="0" y="0"/>
                  </a:lnTo>
                  <a:lnTo>
                    <a:pt x="156886" y="84708"/>
                  </a:lnTo>
                  <a:close/>
                </a:path>
              </a:pathLst>
            </a:custGeom>
            <a:solidFill>
              <a:schemeClr val="tx1">
                <a:alpha val="15000"/>
              </a:schemeClr>
            </a:solidFill>
            <a:ln w="3524"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AFED732-7D7C-4C77-99CE-F4513E451D5F}"/>
                </a:ext>
              </a:extLst>
            </p:cNvPr>
            <p:cNvSpPr/>
            <p:nvPr/>
          </p:nvSpPr>
          <p:spPr>
            <a:xfrm>
              <a:off x="2356024" y="6270795"/>
              <a:ext cx="178103" cy="192317"/>
            </a:xfrm>
            <a:custGeom>
              <a:avLst/>
              <a:gdLst>
                <a:gd name="connsiteX0" fmla="*/ 0 w 178103"/>
                <a:gd name="connsiteY0" fmla="*/ 0 h 192317"/>
                <a:gd name="connsiteX1" fmla="*/ 0 w 178103"/>
                <a:gd name="connsiteY1" fmla="*/ 39064 h 192317"/>
                <a:gd name="connsiteX2" fmla="*/ 105714 w 178103"/>
                <a:gd name="connsiteY2" fmla="*/ 96132 h 192317"/>
                <a:gd name="connsiteX3" fmla="*/ 0 w 178103"/>
                <a:gd name="connsiteY3" fmla="*/ 153254 h 192317"/>
                <a:gd name="connsiteX4" fmla="*/ 0 w 178103"/>
                <a:gd name="connsiteY4" fmla="*/ 192317 h 192317"/>
                <a:gd name="connsiteX5" fmla="*/ 178103 w 178103"/>
                <a:gd name="connsiteY5" fmla="*/ 96132 h 192317"/>
                <a:gd name="connsiteX6" fmla="*/ 0 w 178103"/>
                <a:gd name="connsiteY6" fmla="*/ 0 h 19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03" h="192317">
                  <a:moveTo>
                    <a:pt x="0" y="0"/>
                  </a:moveTo>
                  <a:lnTo>
                    <a:pt x="0" y="39064"/>
                  </a:lnTo>
                  <a:lnTo>
                    <a:pt x="105714" y="96132"/>
                  </a:lnTo>
                  <a:lnTo>
                    <a:pt x="0" y="153254"/>
                  </a:lnTo>
                  <a:lnTo>
                    <a:pt x="0" y="192317"/>
                  </a:lnTo>
                  <a:lnTo>
                    <a:pt x="178103" y="96132"/>
                  </a:lnTo>
                  <a:lnTo>
                    <a:pt x="0" y="0"/>
                  </a:lnTo>
                  <a:close/>
                </a:path>
              </a:pathLst>
            </a:custGeom>
            <a:grpFill/>
            <a:ln w="3524" cap="flat">
              <a:noFill/>
              <a:prstDash val="solid"/>
              <a:miter/>
            </a:ln>
          </p:spPr>
          <p:txBody>
            <a:bodyPr rtlCol="0" anchor="ctr"/>
            <a:lstStyle/>
            <a:p>
              <a:endParaRPr lang="en-US" dirty="0"/>
            </a:p>
          </p:txBody>
        </p:sp>
      </p:grpSp>
      <p:grpSp>
        <p:nvGrpSpPr>
          <p:cNvPr id="227" name="Graphic 203">
            <a:extLst>
              <a:ext uri="{FF2B5EF4-FFF2-40B4-BE49-F238E27FC236}">
                <a16:creationId xmlns:a16="http://schemas.microsoft.com/office/drawing/2014/main" id="{B49BBD83-814C-49F2-8F46-D191A966A780}"/>
              </a:ext>
            </a:extLst>
          </p:cNvPr>
          <p:cNvGrpSpPr/>
          <p:nvPr/>
        </p:nvGrpSpPr>
        <p:grpSpPr>
          <a:xfrm rot="16200000" flipV="1">
            <a:off x="4776827" y="6180301"/>
            <a:ext cx="353718" cy="510620"/>
            <a:chOff x="2215781" y="6189440"/>
            <a:chExt cx="353718" cy="353718"/>
          </a:xfrm>
          <a:solidFill>
            <a:schemeClr val="tx1"/>
          </a:solidFill>
        </p:grpSpPr>
        <p:sp>
          <p:nvSpPr>
            <p:cNvPr id="228" name="Freeform: Shape 227">
              <a:extLst>
                <a:ext uri="{FF2B5EF4-FFF2-40B4-BE49-F238E27FC236}">
                  <a16:creationId xmlns:a16="http://schemas.microsoft.com/office/drawing/2014/main" id="{E874930E-482B-4635-AE4B-4C89CB95F8A5}"/>
                </a:ext>
              </a:extLst>
            </p:cNvPr>
            <p:cNvSpPr/>
            <p:nvPr/>
          </p:nvSpPr>
          <p:spPr>
            <a:xfrm>
              <a:off x="2251152" y="6282219"/>
              <a:ext cx="156886" cy="169416"/>
            </a:xfrm>
            <a:custGeom>
              <a:avLst/>
              <a:gdLst>
                <a:gd name="connsiteX0" fmla="*/ 156886 w 156886"/>
                <a:gd name="connsiteY0" fmla="*/ 84708 h 169416"/>
                <a:gd name="connsiteX1" fmla="*/ 0 w 156886"/>
                <a:gd name="connsiteY1" fmla="*/ 169416 h 169416"/>
                <a:gd name="connsiteX2" fmla="*/ 0 w 156886"/>
                <a:gd name="connsiteY2" fmla="*/ 0 h 169416"/>
                <a:gd name="connsiteX3" fmla="*/ 156886 w 156886"/>
                <a:gd name="connsiteY3" fmla="*/ 84708 h 169416"/>
              </a:gdLst>
              <a:ahLst/>
              <a:cxnLst>
                <a:cxn ang="0">
                  <a:pos x="connsiteX0" y="connsiteY0"/>
                </a:cxn>
                <a:cxn ang="0">
                  <a:pos x="connsiteX1" y="connsiteY1"/>
                </a:cxn>
                <a:cxn ang="0">
                  <a:pos x="connsiteX2" y="connsiteY2"/>
                </a:cxn>
                <a:cxn ang="0">
                  <a:pos x="connsiteX3" y="connsiteY3"/>
                </a:cxn>
              </a:cxnLst>
              <a:rect l="l" t="t" r="r" b="b"/>
              <a:pathLst>
                <a:path w="156886" h="169416">
                  <a:moveTo>
                    <a:pt x="156886" y="84708"/>
                  </a:moveTo>
                  <a:lnTo>
                    <a:pt x="0" y="169416"/>
                  </a:lnTo>
                  <a:lnTo>
                    <a:pt x="0" y="0"/>
                  </a:lnTo>
                  <a:lnTo>
                    <a:pt x="156886" y="84708"/>
                  </a:lnTo>
                  <a:close/>
                </a:path>
              </a:pathLst>
            </a:custGeom>
            <a:solidFill>
              <a:schemeClr val="tx1">
                <a:alpha val="15000"/>
              </a:schemeClr>
            </a:solidFill>
            <a:ln w="3524"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00636DF3-9F3E-49B9-98F5-CC97596D5E77}"/>
                </a:ext>
              </a:extLst>
            </p:cNvPr>
            <p:cNvSpPr/>
            <p:nvPr/>
          </p:nvSpPr>
          <p:spPr>
            <a:xfrm>
              <a:off x="2356024" y="6270795"/>
              <a:ext cx="178103" cy="192317"/>
            </a:xfrm>
            <a:custGeom>
              <a:avLst/>
              <a:gdLst>
                <a:gd name="connsiteX0" fmla="*/ 0 w 178103"/>
                <a:gd name="connsiteY0" fmla="*/ 0 h 192317"/>
                <a:gd name="connsiteX1" fmla="*/ 0 w 178103"/>
                <a:gd name="connsiteY1" fmla="*/ 39064 h 192317"/>
                <a:gd name="connsiteX2" fmla="*/ 105714 w 178103"/>
                <a:gd name="connsiteY2" fmla="*/ 96132 h 192317"/>
                <a:gd name="connsiteX3" fmla="*/ 0 w 178103"/>
                <a:gd name="connsiteY3" fmla="*/ 153254 h 192317"/>
                <a:gd name="connsiteX4" fmla="*/ 0 w 178103"/>
                <a:gd name="connsiteY4" fmla="*/ 192317 h 192317"/>
                <a:gd name="connsiteX5" fmla="*/ 178103 w 178103"/>
                <a:gd name="connsiteY5" fmla="*/ 96132 h 192317"/>
                <a:gd name="connsiteX6" fmla="*/ 0 w 178103"/>
                <a:gd name="connsiteY6" fmla="*/ 0 h 19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03" h="192317">
                  <a:moveTo>
                    <a:pt x="0" y="0"/>
                  </a:moveTo>
                  <a:lnTo>
                    <a:pt x="0" y="39064"/>
                  </a:lnTo>
                  <a:lnTo>
                    <a:pt x="105714" y="96132"/>
                  </a:lnTo>
                  <a:lnTo>
                    <a:pt x="0" y="153254"/>
                  </a:lnTo>
                  <a:lnTo>
                    <a:pt x="0" y="192317"/>
                  </a:lnTo>
                  <a:lnTo>
                    <a:pt x="178103" y="96132"/>
                  </a:lnTo>
                  <a:lnTo>
                    <a:pt x="0" y="0"/>
                  </a:lnTo>
                  <a:close/>
                </a:path>
              </a:pathLst>
            </a:custGeom>
            <a:grpFill/>
            <a:ln w="3524" cap="flat">
              <a:noFill/>
              <a:prstDash val="solid"/>
              <a:miter/>
            </a:ln>
          </p:spPr>
          <p:txBody>
            <a:bodyPr rtlCol="0" anchor="ctr"/>
            <a:lstStyle/>
            <a:p>
              <a:endParaRPr lang="en-US" dirty="0"/>
            </a:p>
          </p:txBody>
        </p:sp>
      </p:grpSp>
      <p:grpSp>
        <p:nvGrpSpPr>
          <p:cNvPr id="230" name="Graphic 203">
            <a:extLst>
              <a:ext uri="{FF2B5EF4-FFF2-40B4-BE49-F238E27FC236}">
                <a16:creationId xmlns:a16="http://schemas.microsoft.com/office/drawing/2014/main" id="{B25A611D-121F-4FE1-859C-9D459256024D}"/>
              </a:ext>
            </a:extLst>
          </p:cNvPr>
          <p:cNvGrpSpPr/>
          <p:nvPr/>
        </p:nvGrpSpPr>
        <p:grpSpPr>
          <a:xfrm rot="16200000" flipV="1">
            <a:off x="7161716" y="6180301"/>
            <a:ext cx="353718" cy="510620"/>
            <a:chOff x="2215781" y="6189440"/>
            <a:chExt cx="353718" cy="353718"/>
          </a:xfrm>
          <a:solidFill>
            <a:schemeClr val="tx1"/>
          </a:solidFill>
        </p:grpSpPr>
        <p:sp>
          <p:nvSpPr>
            <p:cNvPr id="231" name="Freeform: Shape 230">
              <a:extLst>
                <a:ext uri="{FF2B5EF4-FFF2-40B4-BE49-F238E27FC236}">
                  <a16:creationId xmlns:a16="http://schemas.microsoft.com/office/drawing/2014/main" id="{09DF141D-943D-45CB-84A6-E5DEB9596C67}"/>
                </a:ext>
              </a:extLst>
            </p:cNvPr>
            <p:cNvSpPr/>
            <p:nvPr/>
          </p:nvSpPr>
          <p:spPr>
            <a:xfrm>
              <a:off x="2251152" y="6282219"/>
              <a:ext cx="156886" cy="169416"/>
            </a:xfrm>
            <a:custGeom>
              <a:avLst/>
              <a:gdLst>
                <a:gd name="connsiteX0" fmla="*/ 156886 w 156886"/>
                <a:gd name="connsiteY0" fmla="*/ 84708 h 169416"/>
                <a:gd name="connsiteX1" fmla="*/ 0 w 156886"/>
                <a:gd name="connsiteY1" fmla="*/ 169416 h 169416"/>
                <a:gd name="connsiteX2" fmla="*/ 0 w 156886"/>
                <a:gd name="connsiteY2" fmla="*/ 0 h 169416"/>
                <a:gd name="connsiteX3" fmla="*/ 156886 w 156886"/>
                <a:gd name="connsiteY3" fmla="*/ 84708 h 169416"/>
              </a:gdLst>
              <a:ahLst/>
              <a:cxnLst>
                <a:cxn ang="0">
                  <a:pos x="connsiteX0" y="connsiteY0"/>
                </a:cxn>
                <a:cxn ang="0">
                  <a:pos x="connsiteX1" y="connsiteY1"/>
                </a:cxn>
                <a:cxn ang="0">
                  <a:pos x="connsiteX2" y="connsiteY2"/>
                </a:cxn>
                <a:cxn ang="0">
                  <a:pos x="connsiteX3" y="connsiteY3"/>
                </a:cxn>
              </a:cxnLst>
              <a:rect l="l" t="t" r="r" b="b"/>
              <a:pathLst>
                <a:path w="156886" h="169416">
                  <a:moveTo>
                    <a:pt x="156886" y="84708"/>
                  </a:moveTo>
                  <a:lnTo>
                    <a:pt x="0" y="169416"/>
                  </a:lnTo>
                  <a:lnTo>
                    <a:pt x="0" y="0"/>
                  </a:lnTo>
                  <a:lnTo>
                    <a:pt x="156886" y="84708"/>
                  </a:lnTo>
                  <a:close/>
                </a:path>
              </a:pathLst>
            </a:custGeom>
            <a:solidFill>
              <a:schemeClr val="tx1">
                <a:alpha val="15000"/>
              </a:schemeClr>
            </a:solidFill>
            <a:ln w="3524"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AE5FD18-AB28-4DBC-B258-7A806D43ADE6}"/>
                </a:ext>
              </a:extLst>
            </p:cNvPr>
            <p:cNvSpPr/>
            <p:nvPr/>
          </p:nvSpPr>
          <p:spPr>
            <a:xfrm>
              <a:off x="2356024" y="6270795"/>
              <a:ext cx="178103" cy="192317"/>
            </a:xfrm>
            <a:custGeom>
              <a:avLst/>
              <a:gdLst>
                <a:gd name="connsiteX0" fmla="*/ 0 w 178103"/>
                <a:gd name="connsiteY0" fmla="*/ 0 h 192317"/>
                <a:gd name="connsiteX1" fmla="*/ 0 w 178103"/>
                <a:gd name="connsiteY1" fmla="*/ 39064 h 192317"/>
                <a:gd name="connsiteX2" fmla="*/ 105714 w 178103"/>
                <a:gd name="connsiteY2" fmla="*/ 96132 h 192317"/>
                <a:gd name="connsiteX3" fmla="*/ 0 w 178103"/>
                <a:gd name="connsiteY3" fmla="*/ 153254 h 192317"/>
                <a:gd name="connsiteX4" fmla="*/ 0 w 178103"/>
                <a:gd name="connsiteY4" fmla="*/ 192317 h 192317"/>
                <a:gd name="connsiteX5" fmla="*/ 178103 w 178103"/>
                <a:gd name="connsiteY5" fmla="*/ 96132 h 192317"/>
                <a:gd name="connsiteX6" fmla="*/ 0 w 178103"/>
                <a:gd name="connsiteY6" fmla="*/ 0 h 19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03" h="192317">
                  <a:moveTo>
                    <a:pt x="0" y="0"/>
                  </a:moveTo>
                  <a:lnTo>
                    <a:pt x="0" y="39064"/>
                  </a:lnTo>
                  <a:lnTo>
                    <a:pt x="105714" y="96132"/>
                  </a:lnTo>
                  <a:lnTo>
                    <a:pt x="0" y="153254"/>
                  </a:lnTo>
                  <a:lnTo>
                    <a:pt x="0" y="192317"/>
                  </a:lnTo>
                  <a:lnTo>
                    <a:pt x="178103" y="96132"/>
                  </a:lnTo>
                  <a:lnTo>
                    <a:pt x="0" y="0"/>
                  </a:lnTo>
                  <a:close/>
                </a:path>
              </a:pathLst>
            </a:custGeom>
            <a:grpFill/>
            <a:ln w="3524" cap="flat">
              <a:noFill/>
              <a:prstDash val="solid"/>
              <a:miter/>
            </a:ln>
          </p:spPr>
          <p:txBody>
            <a:bodyPr rtlCol="0" anchor="ctr"/>
            <a:lstStyle/>
            <a:p>
              <a:endParaRPr lang="en-US" dirty="0"/>
            </a:p>
          </p:txBody>
        </p:sp>
      </p:grpSp>
      <p:grpSp>
        <p:nvGrpSpPr>
          <p:cNvPr id="233" name="Graphic 203">
            <a:extLst>
              <a:ext uri="{FF2B5EF4-FFF2-40B4-BE49-F238E27FC236}">
                <a16:creationId xmlns:a16="http://schemas.microsoft.com/office/drawing/2014/main" id="{E37A37A1-6868-4079-8428-CD5BBDE9FA8F}"/>
              </a:ext>
            </a:extLst>
          </p:cNvPr>
          <p:cNvGrpSpPr/>
          <p:nvPr/>
        </p:nvGrpSpPr>
        <p:grpSpPr>
          <a:xfrm rot="16200000" flipV="1">
            <a:off x="9521395" y="6180300"/>
            <a:ext cx="353718" cy="510620"/>
            <a:chOff x="2215781" y="6189440"/>
            <a:chExt cx="353718" cy="353718"/>
          </a:xfrm>
          <a:solidFill>
            <a:schemeClr val="tx1"/>
          </a:solidFill>
        </p:grpSpPr>
        <p:sp>
          <p:nvSpPr>
            <p:cNvPr id="234" name="Freeform: Shape 233">
              <a:extLst>
                <a:ext uri="{FF2B5EF4-FFF2-40B4-BE49-F238E27FC236}">
                  <a16:creationId xmlns:a16="http://schemas.microsoft.com/office/drawing/2014/main" id="{DD1DF078-0FE5-4711-A7F7-EF424E4F5AE7}"/>
                </a:ext>
              </a:extLst>
            </p:cNvPr>
            <p:cNvSpPr/>
            <p:nvPr/>
          </p:nvSpPr>
          <p:spPr>
            <a:xfrm>
              <a:off x="2251152" y="6282219"/>
              <a:ext cx="156886" cy="169416"/>
            </a:xfrm>
            <a:custGeom>
              <a:avLst/>
              <a:gdLst>
                <a:gd name="connsiteX0" fmla="*/ 156886 w 156886"/>
                <a:gd name="connsiteY0" fmla="*/ 84708 h 169416"/>
                <a:gd name="connsiteX1" fmla="*/ 0 w 156886"/>
                <a:gd name="connsiteY1" fmla="*/ 169416 h 169416"/>
                <a:gd name="connsiteX2" fmla="*/ 0 w 156886"/>
                <a:gd name="connsiteY2" fmla="*/ 0 h 169416"/>
                <a:gd name="connsiteX3" fmla="*/ 156886 w 156886"/>
                <a:gd name="connsiteY3" fmla="*/ 84708 h 169416"/>
              </a:gdLst>
              <a:ahLst/>
              <a:cxnLst>
                <a:cxn ang="0">
                  <a:pos x="connsiteX0" y="connsiteY0"/>
                </a:cxn>
                <a:cxn ang="0">
                  <a:pos x="connsiteX1" y="connsiteY1"/>
                </a:cxn>
                <a:cxn ang="0">
                  <a:pos x="connsiteX2" y="connsiteY2"/>
                </a:cxn>
                <a:cxn ang="0">
                  <a:pos x="connsiteX3" y="connsiteY3"/>
                </a:cxn>
              </a:cxnLst>
              <a:rect l="l" t="t" r="r" b="b"/>
              <a:pathLst>
                <a:path w="156886" h="169416">
                  <a:moveTo>
                    <a:pt x="156886" y="84708"/>
                  </a:moveTo>
                  <a:lnTo>
                    <a:pt x="0" y="169416"/>
                  </a:lnTo>
                  <a:lnTo>
                    <a:pt x="0" y="0"/>
                  </a:lnTo>
                  <a:lnTo>
                    <a:pt x="156886" y="84708"/>
                  </a:lnTo>
                  <a:close/>
                </a:path>
              </a:pathLst>
            </a:custGeom>
            <a:solidFill>
              <a:schemeClr val="tx1">
                <a:alpha val="15000"/>
              </a:schemeClr>
            </a:solidFill>
            <a:ln w="3524"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D77AA72-D230-49ED-8327-6C2A67457D05}"/>
                </a:ext>
              </a:extLst>
            </p:cNvPr>
            <p:cNvSpPr/>
            <p:nvPr/>
          </p:nvSpPr>
          <p:spPr>
            <a:xfrm>
              <a:off x="2356024" y="6270795"/>
              <a:ext cx="178103" cy="192317"/>
            </a:xfrm>
            <a:custGeom>
              <a:avLst/>
              <a:gdLst>
                <a:gd name="connsiteX0" fmla="*/ 0 w 178103"/>
                <a:gd name="connsiteY0" fmla="*/ 0 h 192317"/>
                <a:gd name="connsiteX1" fmla="*/ 0 w 178103"/>
                <a:gd name="connsiteY1" fmla="*/ 39064 h 192317"/>
                <a:gd name="connsiteX2" fmla="*/ 105714 w 178103"/>
                <a:gd name="connsiteY2" fmla="*/ 96132 h 192317"/>
                <a:gd name="connsiteX3" fmla="*/ 0 w 178103"/>
                <a:gd name="connsiteY3" fmla="*/ 153254 h 192317"/>
                <a:gd name="connsiteX4" fmla="*/ 0 w 178103"/>
                <a:gd name="connsiteY4" fmla="*/ 192317 h 192317"/>
                <a:gd name="connsiteX5" fmla="*/ 178103 w 178103"/>
                <a:gd name="connsiteY5" fmla="*/ 96132 h 192317"/>
                <a:gd name="connsiteX6" fmla="*/ 0 w 178103"/>
                <a:gd name="connsiteY6" fmla="*/ 0 h 19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03" h="192317">
                  <a:moveTo>
                    <a:pt x="0" y="0"/>
                  </a:moveTo>
                  <a:lnTo>
                    <a:pt x="0" y="39064"/>
                  </a:lnTo>
                  <a:lnTo>
                    <a:pt x="105714" y="96132"/>
                  </a:lnTo>
                  <a:lnTo>
                    <a:pt x="0" y="153254"/>
                  </a:lnTo>
                  <a:lnTo>
                    <a:pt x="0" y="192317"/>
                  </a:lnTo>
                  <a:lnTo>
                    <a:pt x="178103" y="96132"/>
                  </a:lnTo>
                  <a:lnTo>
                    <a:pt x="0" y="0"/>
                  </a:lnTo>
                  <a:close/>
                </a:path>
              </a:pathLst>
            </a:custGeom>
            <a:grpFill/>
            <a:ln w="3524"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6711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a:extLst>
              <a:ext uri="{FF2B5EF4-FFF2-40B4-BE49-F238E27FC236}">
                <a16:creationId xmlns:a16="http://schemas.microsoft.com/office/drawing/2014/main" id="{A062DF5E-57CF-4FEC-9C3B-FE6B21F77E64}"/>
              </a:ext>
            </a:extLst>
          </p:cNvPr>
          <p:cNvSpPr/>
          <p:nvPr/>
        </p:nvSpPr>
        <p:spPr>
          <a:xfrm>
            <a:off x="3890764" y="1315578"/>
            <a:ext cx="2125845" cy="1046622"/>
          </a:xfrm>
          <a:prstGeom prst="roundRect">
            <a:avLst>
              <a:gd name="adj" fmla="val 1397"/>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79" name="Rectangle">
            <a:extLst>
              <a:ext uri="{FF2B5EF4-FFF2-40B4-BE49-F238E27FC236}">
                <a16:creationId xmlns:a16="http://schemas.microsoft.com/office/drawing/2014/main" id="{365AEDC7-8E47-481F-ADCF-91B8C16DE888}"/>
              </a:ext>
            </a:extLst>
          </p:cNvPr>
          <p:cNvSpPr/>
          <p:nvPr/>
        </p:nvSpPr>
        <p:spPr>
          <a:xfrm>
            <a:off x="6275653" y="1315578"/>
            <a:ext cx="2125845" cy="1046622"/>
          </a:xfrm>
          <a:prstGeom prst="roundRect">
            <a:avLst>
              <a:gd name="adj" fmla="val 3860"/>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80" name="Rectangle">
            <a:extLst>
              <a:ext uri="{FF2B5EF4-FFF2-40B4-BE49-F238E27FC236}">
                <a16:creationId xmlns:a16="http://schemas.microsoft.com/office/drawing/2014/main" id="{B011CAE3-4A46-4B26-89E3-F7A92A232782}"/>
              </a:ext>
            </a:extLst>
          </p:cNvPr>
          <p:cNvSpPr/>
          <p:nvPr/>
        </p:nvSpPr>
        <p:spPr>
          <a:xfrm>
            <a:off x="8635332" y="1315578"/>
            <a:ext cx="2125845" cy="1046622"/>
          </a:xfrm>
          <a:prstGeom prst="roundRect">
            <a:avLst>
              <a:gd name="adj" fmla="val 4352"/>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grpSp>
        <p:nvGrpSpPr>
          <p:cNvPr id="97" name="Group 96">
            <a:extLst>
              <a:ext uri="{FF2B5EF4-FFF2-40B4-BE49-F238E27FC236}">
                <a16:creationId xmlns:a16="http://schemas.microsoft.com/office/drawing/2014/main" id="{7E78AADC-21C4-4B03-A0B3-DE97489838DC}"/>
              </a:ext>
            </a:extLst>
          </p:cNvPr>
          <p:cNvGrpSpPr/>
          <p:nvPr/>
        </p:nvGrpSpPr>
        <p:grpSpPr>
          <a:xfrm>
            <a:off x="1528077" y="703360"/>
            <a:ext cx="2125845" cy="1658840"/>
            <a:chOff x="1527126" y="703360"/>
            <a:chExt cx="2125845" cy="1658840"/>
          </a:xfrm>
        </p:grpSpPr>
        <p:sp>
          <p:nvSpPr>
            <p:cNvPr id="77" name="Rectangle">
              <a:extLst>
                <a:ext uri="{FF2B5EF4-FFF2-40B4-BE49-F238E27FC236}">
                  <a16:creationId xmlns:a16="http://schemas.microsoft.com/office/drawing/2014/main" id="{39114B2B-7CC8-4D9D-A6E0-2E6F361835A3}"/>
                </a:ext>
              </a:extLst>
            </p:cNvPr>
            <p:cNvSpPr/>
            <p:nvPr/>
          </p:nvSpPr>
          <p:spPr>
            <a:xfrm>
              <a:off x="1527126" y="1315578"/>
              <a:ext cx="2125845" cy="1046622"/>
            </a:xfrm>
            <a:prstGeom prst="roundRect">
              <a:avLst>
                <a:gd name="adj" fmla="val 3367"/>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30" name="Rectangle">
              <a:extLst>
                <a:ext uri="{FF2B5EF4-FFF2-40B4-BE49-F238E27FC236}">
                  <a16:creationId xmlns:a16="http://schemas.microsoft.com/office/drawing/2014/main" id="{C972A6AE-3A3F-4C8A-9BB2-3DAF24B887FA}"/>
                </a:ext>
              </a:extLst>
            </p:cNvPr>
            <p:cNvSpPr/>
            <p:nvPr/>
          </p:nvSpPr>
          <p:spPr>
            <a:xfrm>
              <a:off x="1527126" y="703360"/>
              <a:ext cx="2125845" cy="503451"/>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grpSp>
      <p:sp>
        <p:nvSpPr>
          <p:cNvPr id="43" name="Rectangle">
            <a:extLst>
              <a:ext uri="{FF2B5EF4-FFF2-40B4-BE49-F238E27FC236}">
                <a16:creationId xmlns:a16="http://schemas.microsoft.com/office/drawing/2014/main" id="{15349F55-6CB1-402E-8C0A-67EB841BF9E3}"/>
              </a:ext>
            </a:extLst>
          </p:cNvPr>
          <p:cNvSpPr/>
          <p:nvPr/>
        </p:nvSpPr>
        <p:spPr>
          <a:xfrm>
            <a:off x="3890764" y="703360"/>
            <a:ext cx="2125845" cy="503451"/>
          </a:xfrm>
          <a:prstGeom prst="roundRect">
            <a:avLst>
              <a:gd name="adj" fmla="val 139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44" name="Rectangle">
            <a:extLst>
              <a:ext uri="{FF2B5EF4-FFF2-40B4-BE49-F238E27FC236}">
                <a16:creationId xmlns:a16="http://schemas.microsoft.com/office/drawing/2014/main" id="{DC3314FB-D4F0-43AE-8F59-F8167A4DBCF6}"/>
              </a:ext>
            </a:extLst>
          </p:cNvPr>
          <p:cNvSpPr/>
          <p:nvPr/>
        </p:nvSpPr>
        <p:spPr>
          <a:xfrm>
            <a:off x="6275653" y="703360"/>
            <a:ext cx="2125845" cy="503451"/>
          </a:xfrm>
          <a:prstGeom prst="roundRect">
            <a:avLst>
              <a:gd name="adj" fmla="val 3860"/>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45" name="Rectangle">
            <a:extLst>
              <a:ext uri="{FF2B5EF4-FFF2-40B4-BE49-F238E27FC236}">
                <a16:creationId xmlns:a16="http://schemas.microsoft.com/office/drawing/2014/main" id="{7E942416-9039-4AA5-97A2-0DC9311238F8}"/>
              </a:ext>
            </a:extLst>
          </p:cNvPr>
          <p:cNvSpPr/>
          <p:nvPr/>
        </p:nvSpPr>
        <p:spPr>
          <a:xfrm>
            <a:off x="8635332" y="703360"/>
            <a:ext cx="2125845" cy="503451"/>
          </a:xfrm>
          <a:prstGeom prst="roundRect">
            <a:avLst>
              <a:gd name="adj" fmla="val 4352"/>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grpSp>
        <p:nvGrpSpPr>
          <p:cNvPr id="2" name="Graphic 203">
            <a:extLst>
              <a:ext uri="{FF2B5EF4-FFF2-40B4-BE49-F238E27FC236}">
                <a16:creationId xmlns:a16="http://schemas.microsoft.com/office/drawing/2014/main" id="{8CF979C2-9D52-4C7E-A5F0-30C850D40C24}"/>
              </a:ext>
            </a:extLst>
          </p:cNvPr>
          <p:cNvGrpSpPr/>
          <p:nvPr/>
        </p:nvGrpSpPr>
        <p:grpSpPr>
          <a:xfrm rot="16200000" flipV="1">
            <a:off x="2412820" y="170500"/>
            <a:ext cx="353718" cy="510620"/>
            <a:chOff x="2215781" y="6189440"/>
            <a:chExt cx="353718" cy="353718"/>
          </a:xfrm>
          <a:solidFill>
            <a:schemeClr val="tx1"/>
          </a:solidFill>
        </p:grpSpPr>
        <p:sp>
          <p:nvSpPr>
            <p:cNvPr id="3" name="Freeform: Shape 2">
              <a:extLst>
                <a:ext uri="{FF2B5EF4-FFF2-40B4-BE49-F238E27FC236}">
                  <a16:creationId xmlns:a16="http://schemas.microsoft.com/office/drawing/2014/main" id="{1AAA159E-7ABA-47A2-A7F3-17C7693D49CA}"/>
                </a:ext>
              </a:extLst>
            </p:cNvPr>
            <p:cNvSpPr/>
            <p:nvPr/>
          </p:nvSpPr>
          <p:spPr>
            <a:xfrm>
              <a:off x="2251152" y="6282219"/>
              <a:ext cx="156886" cy="169416"/>
            </a:xfrm>
            <a:custGeom>
              <a:avLst/>
              <a:gdLst>
                <a:gd name="connsiteX0" fmla="*/ 156886 w 156886"/>
                <a:gd name="connsiteY0" fmla="*/ 84708 h 169416"/>
                <a:gd name="connsiteX1" fmla="*/ 0 w 156886"/>
                <a:gd name="connsiteY1" fmla="*/ 169416 h 169416"/>
                <a:gd name="connsiteX2" fmla="*/ 0 w 156886"/>
                <a:gd name="connsiteY2" fmla="*/ 0 h 169416"/>
                <a:gd name="connsiteX3" fmla="*/ 156886 w 156886"/>
                <a:gd name="connsiteY3" fmla="*/ 84708 h 169416"/>
              </a:gdLst>
              <a:ahLst/>
              <a:cxnLst>
                <a:cxn ang="0">
                  <a:pos x="connsiteX0" y="connsiteY0"/>
                </a:cxn>
                <a:cxn ang="0">
                  <a:pos x="connsiteX1" y="connsiteY1"/>
                </a:cxn>
                <a:cxn ang="0">
                  <a:pos x="connsiteX2" y="connsiteY2"/>
                </a:cxn>
                <a:cxn ang="0">
                  <a:pos x="connsiteX3" y="connsiteY3"/>
                </a:cxn>
              </a:cxnLst>
              <a:rect l="l" t="t" r="r" b="b"/>
              <a:pathLst>
                <a:path w="156886" h="169416">
                  <a:moveTo>
                    <a:pt x="156886" y="84708"/>
                  </a:moveTo>
                  <a:lnTo>
                    <a:pt x="0" y="169416"/>
                  </a:lnTo>
                  <a:lnTo>
                    <a:pt x="0" y="0"/>
                  </a:lnTo>
                  <a:lnTo>
                    <a:pt x="156886" y="84708"/>
                  </a:lnTo>
                  <a:close/>
                </a:path>
              </a:pathLst>
            </a:custGeom>
            <a:solidFill>
              <a:schemeClr val="tx1">
                <a:alpha val="18000"/>
              </a:schemeClr>
            </a:solidFill>
            <a:ln w="352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FE2D3DBD-A96C-4D1B-A0A4-082E99BA2FE6}"/>
                </a:ext>
              </a:extLst>
            </p:cNvPr>
            <p:cNvSpPr/>
            <p:nvPr/>
          </p:nvSpPr>
          <p:spPr>
            <a:xfrm>
              <a:off x="2356024" y="6270795"/>
              <a:ext cx="178103" cy="192317"/>
            </a:xfrm>
            <a:custGeom>
              <a:avLst/>
              <a:gdLst>
                <a:gd name="connsiteX0" fmla="*/ 0 w 178103"/>
                <a:gd name="connsiteY0" fmla="*/ 0 h 192317"/>
                <a:gd name="connsiteX1" fmla="*/ 0 w 178103"/>
                <a:gd name="connsiteY1" fmla="*/ 39064 h 192317"/>
                <a:gd name="connsiteX2" fmla="*/ 105714 w 178103"/>
                <a:gd name="connsiteY2" fmla="*/ 96132 h 192317"/>
                <a:gd name="connsiteX3" fmla="*/ 0 w 178103"/>
                <a:gd name="connsiteY3" fmla="*/ 153254 h 192317"/>
                <a:gd name="connsiteX4" fmla="*/ 0 w 178103"/>
                <a:gd name="connsiteY4" fmla="*/ 192317 h 192317"/>
                <a:gd name="connsiteX5" fmla="*/ 178103 w 178103"/>
                <a:gd name="connsiteY5" fmla="*/ 96132 h 192317"/>
                <a:gd name="connsiteX6" fmla="*/ 0 w 178103"/>
                <a:gd name="connsiteY6" fmla="*/ 0 h 19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03" h="192317">
                  <a:moveTo>
                    <a:pt x="0" y="0"/>
                  </a:moveTo>
                  <a:lnTo>
                    <a:pt x="0" y="39064"/>
                  </a:lnTo>
                  <a:lnTo>
                    <a:pt x="105714" y="96132"/>
                  </a:lnTo>
                  <a:lnTo>
                    <a:pt x="0" y="153254"/>
                  </a:lnTo>
                  <a:lnTo>
                    <a:pt x="0" y="192317"/>
                  </a:lnTo>
                  <a:lnTo>
                    <a:pt x="178103" y="96132"/>
                  </a:lnTo>
                  <a:lnTo>
                    <a:pt x="0" y="0"/>
                  </a:lnTo>
                  <a:close/>
                </a:path>
              </a:pathLst>
            </a:custGeom>
            <a:grpFill/>
            <a:ln w="3524" cap="flat">
              <a:noFill/>
              <a:prstDash val="solid"/>
              <a:miter/>
            </a:ln>
          </p:spPr>
          <p:txBody>
            <a:bodyPr rtlCol="0" anchor="ctr"/>
            <a:lstStyle/>
            <a:p>
              <a:endParaRPr lang="en-US" dirty="0"/>
            </a:p>
          </p:txBody>
        </p:sp>
      </p:grpSp>
      <p:grpSp>
        <p:nvGrpSpPr>
          <p:cNvPr id="8" name="Graphic 203">
            <a:extLst>
              <a:ext uri="{FF2B5EF4-FFF2-40B4-BE49-F238E27FC236}">
                <a16:creationId xmlns:a16="http://schemas.microsoft.com/office/drawing/2014/main" id="{D199A0B0-711E-43E9-8A75-C319FCD5804A}"/>
              </a:ext>
            </a:extLst>
          </p:cNvPr>
          <p:cNvGrpSpPr/>
          <p:nvPr/>
        </p:nvGrpSpPr>
        <p:grpSpPr>
          <a:xfrm rot="16200000" flipV="1">
            <a:off x="4776827" y="185900"/>
            <a:ext cx="353718" cy="510620"/>
            <a:chOff x="2215781" y="6189440"/>
            <a:chExt cx="353718" cy="353718"/>
          </a:xfrm>
          <a:solidFill>
            <a:schemeClr val="tx1"/>
          </a:solidFill>
        </p:grpSpPr>
        <p:sp>
          <p:nvSpPr>
            <p:cNvPr id="9" name="Freeform: Shape 8">
              <a:extLst>
                <a:ext uri="{FF2B5EF4-FFF2-40B4-BE49-F238E27FC236}">
                  <a16:creationId xmlns:a16="http://schemas.microsoft.com/office/drawing/2014/main" id="{E3ED44DA-633D-4FB9-B051-E76EF4C9870A}"/>
                </a:ext>
              </a:extLst>
            </p:cNvPr>
            <p:cNvSpPr/>
            <p:nvPr/>
          </p:nvSpPr>
          <p:spPr>
            <a:xfrm>
              <a:off x="2251152" y="6282219"/>
              <a:ext cx="156886" cy="169416"/>
            </a:xfrm>
            <a:custGeom>
              <a:avLst/>
              <a:gdLst>
                <a:gd name="connsiteX0" fmla="*/ 156886 w 156886"/>
                <a:gd name="connsiteY0" fmla="*/ 84708 h 169416"/>
                <a:gd name="connsiteX1" fmla="*/ 0 w 156886"/>
                <a:gd name="connsiteY1" fmla="*/ 169416 h 169416"/>
                <a:gd name="connsiteX2" fmla="*/ 0 w 156886"/>
                <a:gd name="connsiteY2" fmla="*/ 0 h 169416"/>
                <a:gd name="connsiteX3" fmla="*/ 156886 w 156886"/>
                <a:gd name="connsiteY3" fmla="*/ 84708 h 169416"/>
              </a:gdLst>
              <a:ahLst/>
              <a:cxnLst>
                <a:cxn ang="0">
                  <a:pos x="connsiteX0" y="connsiteY0"/>
                </a:cxn>
                <a:cxn ang="0">
                  <a:pos x="connsiteX1" y="connsiteY1"/>
                </a:cxn>
                <a:cxn ang="0">
                  <a:pos x="connsiteX2" y="connsiteY2"/>
                </a:cxn>
                <a:cxn ang="0">
                  <a:pos x="connsiteX3" y="connsiteY3"/>
                </a:cxn>
              </a:cxnLst>
              <a:rect l="l" t="t" r="r" b="b"/>
              <a:pathLst>
                <a:path w="156886" h="169416">
                  <a:moveTo>
                    <a:pt x="156886" y="84708"/>
                  </a:moveTo>
                  <a:lnTo>
                    <a:pt x="0" y="169416"/>
                  </a:lnTo>
                  <a:lnTo>
                    <a:pt x="0" y="0"/>
                  </a:lnTo>
                  <a:lnTo>
                    <a:pt x="156886" y="84708"/>
                  </a:lnTo>
                  <a:close/>
                </a:path>
              </a:pathLst>
            </a:custGeom>
            <a:solidFill>
              <a:schemeClr val="tx1">
                <a:alpha val="18000"/>
              </a:schemeClr>
            </a:solidFill>
            <a:ln w="352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4294FDE-75EE-42F8-BEB1-B2596FEC69CF}"/>
                </a:ext>
              </a:extLst>
            </p:cNvPr>
            <p:cNvSpPr/>
            <p:nvPr/>
          </p:nvSpPr>
          <p:spPr>
            <a:xfrm>
              <a:off x="2356024" y="6270795"/>
              <a:ext cx="178103" cy="192317"/>
            </a:xfrm>
            <a:custGeom>
              <a:avLst/>
              <a:gdLst>
                <a:gd name="connsiteX0" fmla="*/ 0 w 178103"/>
                <a:gd name="connsiteY0" fmla="*/ 0 h 192317"/>
                <a:gd name="connsiteX1" fmla="*/ 0 w 178103"/>
                <a:gd name="connsiteY1" fmla="*/ 39064 h 192317"/>
                <a:gd name="connsiteX2" fmla="*/ 105714 w 178103"/>
                <a:gd name="connsiteY2" fmla="*/ 96132 h 192317"/>
                <a:gd name="connsiteX3" fmla="*/ 0 w 178103"/>
                <a:gd name="connsiteY3" fmla="*/ 153254 h 192317"/>
                <a:gd name="connsiteX4" fmla="*/ 0 w 178103"/>
                <a:gd name="connsiteY4" fmla="*/ 192317 h 192317"/>
                <a:gd name="connsiteX5" fmla="*/ 178103 w 178103"/>
                <a:gd name="connsiteY5" fmla="*/ 96132 h 192317"/>
                <a:gd name="connsiteX6" fmla="*/ 0 w 178103"/>
                <a:gd name="connsiteY6" fmla="*/ 0 h 19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03" h="192317">
                  <a:moveTo>
                    <a:pt x="0" y="0"/>
                  </a:moveTo>
                  <a:lnTo>
                    <a:pt x="0" y="39064"/>
                  </a:lnTo>
                  <a:lnTo>
                    <a:pt x="105714" y="96132"/>
                  </a:lnTo>
                  <a:lnTo>
                    <a:pt x="0" y="153254"/>
                  </a:lnTo>
                  <a:lnTo>
                    <a:pt x="0" y="192317"/>
                  </a:lnTo>
                  <a:lnTo>
                    <a:pt x="178103" y="96132"/>
                  </a:lnTo>
                  <a:lnTo>
                    <a:pt x="0" y="0"/>
                  </a:lnTo>
                  <a:close/>
                </a:path>
              </a:pathLst>
            </a:custGeom>
            <a:grpFill/>
            <a:ln w="3524" cap="flat">
              <a:noFill/>
              <a:prstDash val="solid"/>
              <a:miter/>
            </a:ln>
          </p:spPr>
          <p:txBody>
            <a:bodyPr rtlCol="0" anchor="ctr"/>
            <a:lstStyle/>
            <a:p>
              <a:endParaRPr lang="en-US" dirty="0"/>
            </a:p>
          </p:txBody>
        </p:sp>
      </p:grpSp>
      <p:grpSp>
        <p:nvGrpSpPr>
          <p:cNvPr id="11" name="Graphic 203">
            <a:extLst>
              <a:ext uri="{FF2B5EF4-FFF2-40B4-BE49-F238E27FC236}">
                <a16:creationId xmlns:a16="http://schemas.microsoft.com/office/drawing/2014/main" id="{545AB5B5-ACEA-4DED-8FCB-956A88B93B88}"/>
              </a:ext>
            </a:extLst>
          </p:cNvPr>
          <p:cNvGrpSpPr/>
          <p:nvPr/>
        </p:nvGrpSpPr>
        <p:grpSpPr>
          <a:xfrm rot="16200000" flipV="1">
            <a:off x="7161716" y="185900"/>
            <a:ext cx="353718" cy="510620"/>
            <a:chOff x="2215781" y="6189440"/>
            <a:chExt cx="353718" cy="353718"/>
          </a:xfrm>
          <a:solidFill>
            <a:schemeClr val="tx1"/>
          </a:solidFill>
        </p:grpSpPr>
        <p:sp>
          <p:nvSpPr>
            <p:cNvPr id="12" name="Freeform: Shape 11">
              <a:extLst>
                <a:ext uri="{FF2B5EF4-FFF2-40B4-BE49-F238E27FC236}">
                  <a16:creationId xmlns:a16="http://schemas.microsoft.com/office/drawing/2014/main" id="{02875BE7-03B2-45BD-87AF-3731FDF6C138}"/>
                </a:ext>
              </a:extLst>
            </p:cNvPr>
            <p:cNvSpPr/>
            <p:nvPr/>
          </p:nvSpPr>
          <p:spPr>
            <a:xfrm>
              <a:off x="2251152" y="6282219"/>
              <a:ext cx="156886" cy="169416"/>
            </a:xfrm>
            <a:custGeom>
              <a:avLst/>
              <a:gdLst>
                <a:gd name="connsiteX0" fmla="*/ 156886 w 156886"/>
                <a:gd name="connsiteY0" fmla="*/ 84708 h 169416"/>
                <a:gd name="connsiteX1" fmla="*/ 0 w 156886"/>
                <a:gd name="connsiteY1" fmla="*/ 169416 h 169416"/>
                <a:gd name="connsiteX2" fmla="*/ 0 w 156886"/>
                <a:gd name="connsiteY2" fmla="*/ 0 h 169416"/>
                <a:gd name="connsiteX3" fmla="*/ 156886 w 156886"/>
                <a:gd name="connsiteY3" fmla="*/ 84708 h 169416"/>
              </a:gdLst>
              <a:ahLst/>
              <a:cxnLst>
                <a:cxn ang="0">
                  <a:pos x="connsiteX0" y="connsiteY0"/>
                </a:cxn>
                <a:cxn ang="0">
                  <a:pos x="connsiteX1" y="connsiteY1"/>
                </a:cxn>
                <a:cxn ang="0">
                  <a:pos x="connsiteX2" y="connsiteY2"/>
                </a:cxn>
                <a:cxn ang="0">
                  <a:pos x="connsiteX3" y="connsiteY3"/>
                </a:cxn>
              </a:cxnLst>
              <a:rect l="l" t="t" r="r" b="b"/>
              <a:pathLst>
                <a:path w="156886" h="169416">
                  <a:moveTo>
                    <a:pt x="156886" y="84708"/>
                  </a:moveTo>
                  <a:lnTo>
                    <a:pt x="0" y="169416"/>
                  </a:lnTo>
                  <a:lnTo>
                    <a:pt x="0" y="0"/>
                  </a:lnTo>
                  <a:lnTo>
                    <a:pt x="156886" y="84708"/>
                  </a:lnTo>
                  <a:close/>
                </a:path>
              </a:pathLst>
            </a:custGeom>
            <a:solidFill>
              <a:schemeClr val="tx1">
                <a:alpha val="18000"/>
              </a:schemeClr>
            </a:solidFill>
            <a:ln w="352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E9D0FA-F0D3-4585-98BD-34DE7F9B4474}"/>
                </a:ext>
              </a:extLst>
            </p:cNvPr>
            <p:cNvSpPr/>
            <p:nvPr/>
          </p:nvSpPr>
          <p:spPr>
            <a:xfrm>
              <a:off x="2356024" y="6270795"/>
              <a:ext cx="178103" cy="192317"/>
            </a:xfrm>
            <a:custGeom>
              <a:avLst/>
              <a:gdLst>
                <a:gd name="connsiteX0" fmla="*/ 0 w 178103"/>
                <a:gd name="connsiteY0" fmla="*/ 0 h 192317"/>
                <a:gd name="connsiteX1" fmla="*/ 0 w 178103"/>
                <a:gd name="connsiteY1" fmla="*/ 39064 h 192317"/>
                <a:gd name="connsiteX2" fmla="*/ 105714 w 178103"/>
                <a:gd name="connsiteY2" fmla="*/ 96132 h 192317"/>
                <a:gd name="connsiteX3" fmla="*/ 0 w 178103"/>
                <a:gd name="connsiteY3" fmla="*/ 153254 h 192317"/>
                <a:gd name="connsiteX4" fmla="*/ 0 w 178103"/>
                <a:gd name="connsiteY4" fmla="*/ 192317 h 192317"/>
                <a:gd name="connsiteX5" fmla="*/ 178103 w 178103"/>
                <a:gd name="connsiteY5" fmla="*/ 96132 h 192317"/>
                <a:gd name="connsiteX6" fmla="*/ 0 w 178103"/>
                <a:gd name="connsiteY6" fmla="*/ 0 h 19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03" h="192317">
                  <a:moveTo>
                    <a:pt x="0" y="0"/>
                  </a:moveTo>
                  <a:lnTo>
                    <a:pt x="0" y="39064"/>
                  </a:lnTo>
                  <a:lnTo>
                    <a:pt x="105714" y="96132"/>
                  </a:lnTo>
                  <a:lnTo>
                    <a:pt x="0" y="153254"/>
                  </a:lnTo>
                  <a:lnTo>
                    <a:pt x="0" y="192317"/>
                  </a:lnTo>
                  <a:lnTo>
                    <a:pt x="178103" y="96132"/>
                  </a:lnTo>
                  <a:lnTo>
                    <a:pt x="0" y="0"/>
                  </a:lnTo>
                  <a:close/>
                </a:path>
              </a:pathLst>
            </a:custGeom>
            <a:grpFill/>
            <a:ln w="3524" cap="flat">
              <a:noFill/>
              <a:prstDash val="solid"/>
              <a:miter/>
            </a:ln>
          </p:spPr>
          <p:txBody>
            <a:bodyPr rtlCol="0" anchor="ctr"/>
            <a:lstStyle/>
            <a:p>
              <a:endParaRPr lang="en-US" dirty="0"/>
            </a:p>
          </p:txBody>
        </p:sp>
      </p:grpSp>
      <p:grpSp>
        <p:nvGrpSpPr>
          <p:cNvPr id="17" name="Graphic 203">
            <a:extLst>
              <a:ext uri="{FF2B5EF4-FFF2-40B4-BE49-F238E27FC236}">
                <a16:creationId xmlns:a16="http://schemas.microsoft.com/office/drawing/2014/main" id="{06B94C31-6927-41F3-A781-C6B5805442A2}"/>
              </a:ext>
            </a:extLst>
          </p:cNvPr>
          <p:cNvGrpSpPr/>
          <p:nvPr/>
        </p:nvGrpSpPr>
        <p:grpSpPr>
          <a:xfrm rot="16200000" flipV="1">
            <a:off x="9521395" y="185899"/>
            <a:ext cx="353718" cy="510620"/>
            <a:chOff x="2215781" y="6189440"/>
            <a:chExt cx="353718" cy="353718"/>
          </a:xfrm>
          <a:solidFill>
            <a:schemeClr val="tx1"/>
          </a:solidFill>
        </p:grpSpPr>
        <p:sp>
          <p:nvSpPr>
            <p:cNvPr id="18" name="Freeform: Shape 17">
              <a:extLst>
                <a:ext uri="{FF2B5EF4-FFF2-40B4-BE49-F238E27FC236}">
                  <a16:creationId xmlns:a16="http://schemas.microsoft.com/office/drawing/2014/main" id="{751A3B59-B17C-4F81-B33B-A4816AC21D74}"/>
                </a:ext>
              </a:extLst>
            </p:cNvPr>
            <p:cNvSpPr/>
            <p:nvPr/>
          </p:nvSpPr>
          <p:spPr>
            <a:xfrm>
              <a:off x="2251152" y="6282219"/>
              <a:ext cx="156886" cy="169416"/>
            </a:xfrm>
            <a:custGeom>
              <a:avLst/>
              <a:gdLst>
                <a:gd name="connsiteX0" fmla="*/ 156886 w 156886"/>
                <a:gd name="connsiteY0" fmla="*/ 84708 h 169416"/>
                <a:gd name="connsiteX1" fmla="*/ 0 w 156886"/>
                <a:gd name="connsiteY1" fmla="*/ 169416 h 169416"/>
                <a:gd name="connsiteX2" fmla="*/ 0 w 156886"/>
                <a:gd name="connsiteY2" fmla="*/ 0 h 169416"/>
                <a:gd name="connsiteX3" fmla="*/ 156886 w 156886"/>
                <a:gd name="connsiteY3" fmla="*/ 84708 h 169416"/>
              </a:gdLst>
              <a:ahLst/>
              <a:cxnLst>
                <a:cxn ang="0">
                  <a:pos x="connsiteX0" y="connsiteY0"/>
                </a:cxn>
                <a:cxn ang="0">
                  <a:pos x="connsiteX1" y="connsiteY1"/>
                </a:cxn>
                <a:cxn ang="0">
                  <a:pos x="connsiteX2" y="connsiteY2"/>
                </a:cxn>
                <a:cxn ang="0">
                  <a:pos x="connsiteX3" y="connsiteY3"/>
                </a:cxn>
              </a:cxnLst>
              <a:rect l="l" t="t" r="r" b="b"/>
              <a:pathLst>
                <a:path w="156886" h="169416">
                  <a:moveTo>
                    <a:pt x="156886" y="84708"/>
                  </a:moveTo>
                  <a:lnTo>
                    <a:pt x="0" y="169416"/>
                  </a:lnTo>
                  <a:lnTo>
                    <a:pt x="0" y="0"/>
                  </a:lnTo>
                  <a:lnTo>
                    <a:pt x="156886" y="84708"/>
                  </a:lnTo>
                  <a:close/>
                </a:path>
              </a:pathLst>
            </a:custGeom>
            <a:solidFill>
              <a:schemeClr val="tx1">
                <a:alpha val="18000"/>
              </a:schemeClr>
            </a:solidFill>
            <a:ln w="352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6BBE427-43CB-4F2D-9FE7-FE564349D3C1}"/>
                </a:ext>
              </a:extLst>
            </p:cNvPr>
            <p:cNvSpPr/>
            <p:nvPr/>
          </p:nvSpPr>
          <p:spPr>
            <a:xfrm>
              <a:off x="2356024" y="6270795"/>
              <a:ext cx="178103" cy="192317"/>
            </a:xfrm>
            <a:custGeom>
              <a:avLst/>
              <a:gdLst>
                <a:gd name="connsiteX0" fmla="*/ 0 w 178103"/>
                <a:gd name="connsiteY0" fmla="*/ 0 h 192317"/>
                <a:gd name="connsiteX1" fmla="*/ 0 w 178103"/>
                <a:gd name="connsiteY1" fmla="*/ 39064 h 192317"/>
                <a:gd name="connsiteX2" fmla="*/ 105714 w 178103"/>
                <a:gd name="connsiteY2" fmla="*/ 96132 h 192317"/>
                <a:gd name="connsiteX3" fmla="*/ 0 w 178103"/>
                <a:gd name="connsiteY3" fmla="*/ 153254 h 192317"/>
                <a:gd name="connsiteX4" fmla="*/ 0 w 178103"/>
                <a:gd name="connsiteY4" fmla="*/ 192317 h 192317"/>
                <a:gd name="connsiteX5" fmla="*/ 178103 w 178103"/>
                <a:gd name="connsiteY5" fmla="*/ 96132 h 192317"/>
                <a:gd name="connsiteX6" fmla="*/ 0 w 178103"/>
                <a:gd name="connsiteY6" fmla="*/ 0 h 192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03" h="192317">
                  <a:moveTo>
                    <a:pt x="0" y="0"/>
                  </a:moveTo>
                  <a:lnTo>
                    <a:pt x="0" y="39064"/>
                  </a:lnTo>
                  <a:lnTo>
                    <a:pt x="105714" y="96132"/>
                  </a:lnTo>
                  <a:lnTo>
                    <a:pt x="0" y="153254"/>
                  </a:lnTo>
                  <a:lnTo>
                    <a:pt x="0" y="192317"/>
                  </a:lnTo>
                  <a:lnTo>
                    <a:pt x="178103" y="96132"/>
                  </a:lnTo>
                  <a:lnTo>
                    <a:pt x="0" y="0"/>
                  </a:lnTo>
                  <a:close/>
                </a:path>
              </a:pathLst>
            </a:custGeom>
            <a:grpFill/>
            <a:ln w="3524" cap="flat">
              <a:noFill/>
              <a:prstDash val="solid"/>
              <a:miter/>
            </a:ln>
          </p:spPr>
          <p:txBody>
            <a:bodyPr rtlCol="0" anchor="ctr"/>
            <a:lstStyle/>
            <a:p>
              <a:endParaRPr lang="en-US" dirty="0"/>
            </a:p>
          </p:txBody>
        </p:sp>
      </p:grpSp>
      <p:sp>
        <p:nvSpPr>
          <p:cNvPr id="31" name="TextBox 30">
            <a:extLst>
              <a:ext uri="{FF2B5EF4-FFF2-40B4-BE49-F238E27FC236}">
                <a16:creationId xmlns:a16="http://schemas.microsoft.com/office/drawing/2014/main" id="{A3C386B5-5EF2-4D00-B3F0-BB16E11BB0BE}"/>
              </a:ext>
            </a:extLst>
          </p:cNvPr>
          <p:cNvSpPr txBox="1"/>
          <p:nvPr/>
        </p:nvSpPr>
        <p:spPr>
          <a:xfrm>
            <a:off x="1697076" y="739642"/>
            <a:ext cx="1787846" cy="430887"/>
          </a:xfrm>
          <a:prstGeom prst="rect">
            <a:avLst/>
          </a:prstGeom>
          <a:noFill/>
        </p:spPr>
        <p:txBody>
          <a:bodyPr wrap="square" rtlCol="0" anchor="ctr">
            <a:spAutoFit/>
          </a:bodyPr>
          <a:lstStyle/>
          <a:p>
            <a:pPr algn="ctr"/>
            <a:r>
              <a:rPr lang="en-US" sz="1050" b="1" dirty="0">
                <a:solidFill>
                  <a:schemeClr val="bg1"/>
                </a:solidFill>
                <a:latin typeface="Roboto" panose="02000000000000000000" pitchFamily="2" charset="0"/>
                <a:ea typeface="Roboto" panose="02000000000000000000" pitchFamily="2" charset="0"/>
              </a:rPr>
              <a:t>Operations Management Processes</a:t>
            </a:r>
          </a:p>
        </p:txBody>
      </p:sp>
      <p:sp>
        <p:nvSpPr>
          <p:cNvPr id="62" name="TextBox 61">
            <a:extLst>
              <a:ext uri="{FF2B5EF4-FFF2-40B4-BE49-F238E27FC236}">
                <a16:creationId xmlns:a16="http://schemas.microsoft.com/office/drawing/2014/main" id="{012E36D2-3FE5-4E3C-8950-71A376D9AE88}"/>
              </a:ext>
            </a:extLst>
          </p:cNvPr>
          <p:cNvSpPr txBox="1"/>
          <p:nvPr/>
        </p:nvSpPr>
        <p:spPr>
          <a:xfrm>
            <a:off x="4059763" y="739642"/>
            <a:ext cx="1787846" cy="430887"/>
          </a:xfrm>
          <a:prstGeom prst="rect">
            <a:avLst/>
          </a:prstGeom>
          <a:noFill/>
        </p:spPr>
        <p:txBody>
          <a:bodyPr wrap="square" rtlCol="0" anchor="ctr">
            <a:spAutoFit/>
          </a:bodyPr>
          <a:lstStyle/>
          <a:p>
            <a:pPr algn="ctr"/>
            <a:r>
              <a:rPr lang="en-US" sz="1050" b="1" dirty="0">
                <a:solidFill>
                  <a:schemeClr val="bg1"/>
                </a:solidFill>
                <a:latin typeface="Roboto" panose="02000000000000000000" pitchFamily="2" charset="0"/>
                <a:ea typeface="Roboto" panose="02000000000000000000" pitchFamily="2" charset="0"/>
              </a:rPr>
              <a:t>Customer Management Processes</a:t>
            </a:r>
          </a:p>
        </p:txBody>
      </p:sp>
      <p:sp>
        <p:nvSpPr>
          <p:cNvPr id="63" name="TextBox 62">
            <a:extLst>
              <a:ext uri="{FF2B5EF4-FFF2-40B4-BE49-F238E27FC236}">
                <a16:creationId xmlns:a16="http://schemas.microsoft.com/office/drawing/2014/main" id="{CE4E0554-6FEE-4AB4-B53F-2A216E402B3E}"/>
              </a:ext>
            </a:extLst>
          </p:cNvPr>
          <p:cNvSpPr txBox="1"/>
          <p:nvPr/>
        </p:nvSpPr>
        <p:spPr>
          <a:xfrm>
            <a:off x="6444652" y="739642"/>
            <a:ext cx="1787846" cy="430887"/>
          </a:xfrm>
          <a:prstGeom prst="rect">
            <a:avLst/>
          </a:prstGeom>
          <a:noFill/>
        </p:spPr>
        <p:txBody>
          <a:bodyPr wrap="square" rtlCol="0" anchor="ctr">
            <a:spAutoFit/>
          </a:bodyPr>
          <a:lstStyle/>
          <a:p>
            <a:pPr algn="ctr"/>
            <a:r>
              <a:rPr lang="en-US" sz="1050" b="1" dirty="0">
                <a:solidFill>
                  <a:schemeClr val="bg1"/>
                </a:solidFill>
                <a:latin typeface="Roboto" panose="02000000000000000000" pitchFamily="2" charset="0"/>
                <a:ea typeface="Roboto" panose="02000000000000000000" pitchFamily="2" charset="0"/>
              </a:rPr>
              <a:t>Innovation</a:t>
            </a:r>
            <a:br>
              <a:rPr lang="en-US" sz="1050" b="1" dirty="0">
                <a:solidFill>
                  <a:schemeClr val="bg1"/>
                </a:solidFill>
                <a:latin typeface="Roboto" panose="02000000000000000000" pitchFamily="2" charset="0"/>
                <a:ea typeface="Roboto" panose="02000000000000000000" pitchFamily="2" charset="0"/>
              </a:rPr>
            </a:br>
            <a:r>
              <a:rPr lang="en-US" sz="1050" b="1" dirty="0">
                <a:solidFill>
                  <a:schemeClr val="bg1"/>
                </a:solidFill>
                <a:latin typeface="Roboto" panose="02000000000000000000" pitchFamily="2" charset="0"/>
                <a:ea typeface="Roboto" panose="02000000000000000000" pitchFamily="2" charset="0"/>
              </a:rPr>
              <a:t>Processes</a:t>
            </a:r>
          </a:p>
        </p:txBody>
      </p:sp>
      <p:sp>
        <p:nvSpPr>
          <p:cNvPr id="64" name="TextBox 63">
            <a:extLst>
              <a:ext uri="{FF2B5EF4-FFF2-40B4-BE49-F238E27FC236}">
                <a16:creationId xmlns:a16="http://schemas.microsoft.com/office/drawing/2014/main" id="{E447D587-C09F-4854-9EFB-CBFBB500C0D5}"/>
              </a:ext>
            </a:extLst>
          </p:cNvPr>
          <p:cNvSpPr txBox="1"/>
          <p:nvPr/>
        </p:nvSpPr>
        <p:spPr>
          <a:xfrm>
            <a:off x="8804331" y="739642"/>
            <a:ext cx="1787846" cy="430887"/>
          </a:xfrm>
          <a:prstGeom prst="rect">
            <a:avLst/>
          </a:prstGeom>
          <a:noFill/>
        </p:spPr>
        <p:txBody>
          <a:bodyPr wrap="square" rtlCol="0" anchor="ctr">
            <a:spAutoFit/>
          </a:bodyPr>
          <a:lstStyle/>
          <a:p>
            <a:pPr algn="ctr"/>
            <a:r>
              <a:rPr lang="en-US" sz="1050" b="1" dirty="0">
                <a:solidFill>
                  <a:schemeClr val="bg1"/>
                </a:solidFill>
                <a:latin typeface="Roboto" panose="02000000000000000000" pitchFamily="2" charset="0"/>
                <a:ea typeface="Roboto" panose="02000000000000000000" pitchFamily="2" charset="0"/>
              </a:rPr>
              <a:t>Regulatory and Social Processes</a:t>
            </a:r>
          </a:p>
        </p:txBody>
      </p:sp>
      <p:sp>
        <p:nvSpPr>
          <p:cNvPr id="73" name="TextBox 72">
            <a:extLst>
              <a:ext uri="{FF2B5EF4-FFF2-40B4-BE49-F238E27FC236}">
                <a16:creationId xmlns:a16="http://schemas.microsoft.com/office/drawing/2014/main" id="{6CAA0914-9972-41AB-B88A-87316D86CF54}"/>
              </a:ext>
            </a:extLst>
          </p:cNvPr>
          <p:cNvSpPr txBox="1"/>
          <p:nvPr/>
        </p:nvSpPr>
        <p:spPr>
          <a:xfrm>
            <a:off x="1697076" y="1454169"/>
            <a:ext cx="1787846" cy="769441"/>
          </a:xfrm>
          <a:prstGeom prst="rect">
            <a:avLst/>
          </a:prstGeom>
          <a:noFill/>
        </p:spPr>
        <p:txBody>
          <a:bodyPr wrap="square" rtlCol="0" anchor="ctr">
            <a:spAutoFit/>
          </a:bodyPr>
          <a:lstStyle/>
          <a:p>
            <a:r>
              <a:rPr lang="en-US" sz="1100" dirty="0">
                <a:solidFill>
                  <a:schemeClr val="bg1"/>
                </a:solidFill>
                <a:latin typeface="Roboto" panose="02000000000000000000" pitchFamily="2" charset="0"/>
                <a:ea typeface="Roboto" panose="02000000000000000000" pitchFamily="2" charset="0"/>
              </a:rPr>
              <a:t>• Supply</a:t>
            </a:r>
          </a:p>
          <a:p>
            <a:r>
              <a:rPr lang="en-US" sz="1100" dirty="0">
                <a:solidFill>
                  <a:schemeClr val="bg1"/>
                </a:solidFill>
                <a:latin typeface="Roboto" panose="02000000000000000000" pitchFamily="2" charset="0"/>
                <a:ea typeface="Roboto" panose="02000000000000000000" pitchFamily="2" charset="0"/>
              </a:rPr>
              <a:t>• Production</a:t>
            </a:r>
          </a:p>
          <a:p>
            <a:r>
              <a:rPr lang="en-US" sz="1100" dirty="0">
                <a:solidFill>
                  <a:schemeClr val="bg1"/>
                </a:solidFill>
                <a:latin typeface="Roboto" panose="02000000000000000000" pitchFamily="2" charset="0"/>
                <a:ea typeface="Roboto" panose="02000000000000000000" pitchFamily="2" charset="0"/>
              </a:rPr>
              <a:t>• Distribution</a:t>
            </a:r>
          </a:p>
          <a:p>
            <a:r>
              <a:rPr lang="en-US" sz="1100" dirty="0">
                <a:solidFill>
                  <a:schemeClr val="bg1"/>
                </a:solidFill>
                <a:latin typeface="Roboto" panose="02000000000000000000" pitchFamily="2" charset="0"/>
                <a:ea typeface="Roboto" panose="02000000000000000000" pitchFamily="2" charset="0"/>
              </a:rPr>
              <a:t>• Risk Management </a:t>
            </a:r>
          </a:p>
        </p:txBody>
      </p:sp>
      <p:sp>
        <p:nvSpPr>
          <p:cNvPr id="74" name="TextBox 73">
            <a:extLst>
              <a:ext uri="{FF2B5EF4-FFF2-40B4-BE49-F238E27FC236}">
                <a16:creationId xmlns:a16="http://schemas.microsoft.com/office/drawing/2014/main" id="{426C3BB4-F17E-4E2C-A707-12E91CAA4B05}"/>
              </a:ext>
            </a:extLst>
          </p:cNvPr>
          <p:cNvSpPr txBox="1"/>
          <p:nvPr/>
        </p:nvSpPr>
        <p:spPr>
          <a:xfrm>
            <a:off x="4059763" y="1454169"/>
            <a:ext cx="1787846" cy="769441"/>
          </a:xfrm>
          <a:prstGeom prst="rect">
            <a:avLst/>
          </a:prstGeom>
          <a:noFill/>
        </p:spPr>
        <p:txBody>
          <a:bodyPr wrap="square" rtlCol="0" anchor="ctr">
            <a:spAutoFit/>
          </a:bodyPr>
          <a:lstStyle/>
          <a:p>
            <a:r>
              <a:rPr lang="en-US" sz="1100" dirty="0">
                <a:solidFill>
                  <a:schemeClr val="bg1"/>
                </a:solidFill>
                <a:latin typeface="Roboto" panose="02000000000000000000" pitchFamily="2" charset="0"/>
                <a:ea typeface="Roboto" panose="02000000000000000000" pitchFamily="2" charset="0"/>
              </a:rPr>
              <a:t>• Selection</a:t>
            </a:r>
          </a:p>
          <a:p>
            <a:r>
              <a:rPr lang="en-US" sz="1100" dirty="0">
                <a:solidFill>
                  <a:schemeClr val="bg1"/>
                </a:solidFill>
                <a:latin typeface="Roboto" panose="02000000000000000000" pitchFamily="2" charset="0"/>
                <a:ea typeface="Roboto" panose="02000000000000000000" pitchFamily="2" charset="0"/>
              </a:rPr>
              <a:t>• Acquisition</a:t>
            </a:r>
          </a:p>
          <a:p>
            <a:r>
              <a:rPr lang="en-US" sz="1100" dirty="0">
                <a:solidFill>
                  <a:schemeClr val="bg1"/>
                </a:solidFill>
                <a:latin typeface="Roboto" panose="02000000000000000000" pitchFamily="2" charset="0"/>
                <a:ea typeface="Roboto" panose="02000000000000000000" pitchFamily="2" charset="0"/>
              </a:rPr>
              <a:t>• Retention</a:t>
            </a:r>
          </a:p>
          <a:p>
            <a:r>
              <a:rPr lang="en-US" sz="1100" dirty="0">
                <a:solidFill>
                  <a:schemeClr val="bg1"/>
                </a:solidFill>
                <a:latin typeface="Roboto" panose="02000000000000000000" pitchFamily="2" charset="0"/>
                <a:ea typeface="Roboto" panose="02000000000000000000" pitchFamily="2" charset="0"/>
              </a:rPr>
              <a:t>• Growth</a:t>
            </a:r>
          </a:p>
        </p:txBody>
      </p:sp>
      <p:sp>
        <p:nvSpPr>
          <p:cNvPr id="75" name="TextBox 74">
            <a:extLst>
              <a:ext uri="{FF2B5EF4-FFF2-40B4-BE49-F238E27FC236}">
                <a16:creationId xmlns:a16="http://schemas.microsoft.com/office/drawing/2014/main" id="{5F3F1DDF-18BF-48D9-8A1B-6F4F46292A36}"/>
              </a:ext>
            </a:extLst>
          </p:cNvPr>
          <p:cNvSpPr txBox="1"/>
          <p:nvPr/>
        </p:nvSpPr>
        <p:spPr>
          <a:xfrm>
            <a:off x="6444652" y="1454169"/>
            <a:ext cx="1787846" cy="769441"/>
          </a:xfrm>
          <a:prstGeom prst="rect">
            <a:avLst/>
          </a:prstGeom>
          <a:noFill/>
        </p:spPr>
        <p:txBody>
          <a:bodyPr wrap="square" rtlCol="0" anchor="ctr">
            <a:spAutoFit/>
          </a:bodyPr>
          <a:lstStyle/>
          <a:p>
            <a:r>
              <a:rPr lang="en-US" sz="1100" dirty="0">
                <a:solidFill>
                  <a:schemeClr val="bg1"/>
                </a:solidFill>
                <a:latin typeface="Roboto" panose="02000000000000000000" pitchFamily="2" charset="0"/>
                <a:ea typeface="Roboto" panose="02000000000000000000" pitchFamily="2" charset="0"/>
              </a:rPr>
              <a:t>• Opportunity ID</a:t>
            </a:r>
          </a:p>
          <a:p>
            <a:r>
              <a:rPr lang="en-US" sz="1100" dirty="0">
                <a:solidFill>
                  <a:schemeClr val="bg1"/>
                </a:solidFill>
                <a:latin typeface="Roboto" panose="02000000000000000000" pitchFamily="2" charset="0"/>
                <a:ea typeface="Roboto" panose="02000000000000000000" pitchFamily="2" charset="0"/>
              </a:rPr>
              <a:t>• R&amp;D Portfolio</a:t>
            </a:r>
          </a:p>
          <a:p>
            <a:r>
              <a:rPr lang="en-US" sz="1100" dirty="0">
                <a:solidFill>
                  <a:schemeClr val="bg1"/>
                </a:solidFill>
                <a:latin typeface="Roboto" panose="02000000000000000000" pitchFamily="2" charset="0"/>
                <a:ea typeface="Roboto" panose="02000000000000000000" pitchFamily="2" charset="0"/>
              </a:rPr>
              <a:t>• Design/Develop</a:t>
            </a:r>
          </a:p>
          <a:p>
            <a:r>
              <a:rPr lang="en-US" sz="1100" dirty="0">
                <a:solidFill>
                  <a:schemeClr val="bg1"/>
                </a:solidFill>
                <a:latin typeface="Roboto" panose="02000000000000000000" pitchFamily="2" charset="0"/>
                <a:ea typeface="Roboto" panose="02000000000000000000" pitchFamily="2" charset="0"/>
              </a:rPr>
              <a:t>• Launch</a:t>
            </a:r>
          </a:p>
        </p:txBody>
      </p:sp>
      <p:sp>
        <p:nvSpPr>
          <p:cNvPr id="76" name="TextBox 75">
            <a:extLst>
              <a:ext uri="{FF2B5EF4-FFF2-40B4-BE49-F238E27FC236}">
                <a16:creationId xmlns:a16="http://schemas.microsoft.com/office/drawing/2014/main" id="{69D2BECF-8FEB-45F0-ADCB-81042AC1BFB9}"/>
              </a:ext>
            </a:extLst>
          </p:cNvPr>
          <p:cNvSpPr txBox="1"/>
          <p:nvPr/>
        </p:nvSpPr>
        <p:spPr>
          <a:xfrm>
            <a:off x="8804331" y="1454169"/>
            <a:ext cx="1787846" cy="769441"/>
          </a:xfrm>
          <a:prstGeom prst="rect">
            <a:avLst/>
          </a:prstGeom>
          <a:noFill/>
        </p:spPr>
        <p:txBody>
          <a:bodyPr wrap="square" rtlCol="0" anchor="ctr">
            <a:spAutoFit/>
          </a:bodyPr>
          <a:lstStyle/>
          <a:p>
            <a:r>
              <a:rPr lang="en-US" sz="1100" dirty="0">
                <a:solidFill>
                  <a:schemeClr val="bg1"/>
                </a:solidFill>
                <a:latin typeface="Roboto" panose="02000000000000000000" pitchFamily="2" charset="0"/>
                <a:ea typeface="Roboto" panose="02000000000000000000" pitchFamily="2" charset="0"/>
              </a:rPr>
              <a:t>• Environment</a:t>
            </a:r>
          </a:p>
          <a:p>
            <a:r>
              <a:rPr lang="en-US" sz="1100" dirty="0">
                <a:solidFill>
                  <a:schemeClr val="bg1"/>
                </a:solidFill>
                <a:latin typeface="Roboto" panose="02000000000000000000" pitchFamily="2" charset="0"/>
                <a:ea typeface="Roboto" panose="02000000000000000000" pitchFamily="2" charset="0"/>
              </a:rPr>
              <a:t>• Safety &amp; Health</a:t>
            </a:r>
          </a:p>
          <a:p>
            <a:r>
              <a:rPr lang="en-US" sz="1100" dirty="0">
                <a:solidFill>
                  <a:schemeClr val="bg1"/>
                </a:solidFill>
                <a:latin typeface="Roboto" panose="02000000000000000000" pitchFamily="2" charset="0"/>
                <a:ea typeface="Roboto" panose="02000000000000000000" pitchFamily="2" charset="0"/>
              </a:rPr>
              <a:t>• Employment</a:t>
            </a:r>
          </a:p>
          <a:p>
            <a:r>
              <a:rPr lang="en-US" sz="1100" dirty="0">
                <a:solidFill>
                  <a:schemeClr val="bg1"/>
                </a:solidFill>
                <a:latin typeface="Roboto" panose="02000000000000000000" pitchFamily="2" charset="0"/>
                <a:ea typeface="Roboto" panose="02000000000000000000" pitchFamily="2" charset="0"/>
              </a:rPr>
              <a:t>• Community</a:t>
            </a:r>
          </a:p>
        </p:txBody>
      </p:sp>
      <p:grpSp>
        <p:nvGrpSpPr>
          <p:cNvPr id="81" name="Graphic 189">
            <a:extLst>
              <a:ext uri="{FF2B5EF4-FFF2-40B4-BE49-F238E27FC236}">
                <a16:creationId xmlns:a16="http://schemas.microsoft.com/office/drawing/2014/main" id="{AADDE724-C5FD-4557-A495-83C2413891FB}"/>
              </a:ext>
            </a:extLst>
          </p:cNvPr>
          <p:cNvGrpSpPr/>
          <p:nvPr/>
        </p:nvGrpSpPr>
        <p:grpSpPr>
          <a:xfrm>
            <a:off x="2397156" y="2582769"/>
            <a:ext cx="387687" cy="387687"/>
            <a:chOff x="2158830" y="3522117"/>
            <a:chExt cx="387687" cy="387687"/>
          </a:xfrm>
          <a:solidFill>
            <a:schemeClr val="tx1"/>
          </a:solidFill>
        </p:grpSpPr>
        <p:sp>
          <p:nvSpPr>
            <p:cNvPr id="82" name="Freeform: Shape 81">
              <a:extLst>
                <a:ext uri="{FF2B5EF4-FFF2-40B4-BE49-F238E27FC236}">
                  <a16:creationId xmlns:a16="http://schemas.microsoft.com/office/drawing/2014/main" id="{D2262BC0-5406-4198-B282-E2915A302DA5}"/>
                </a:ext>
              </a:extLst>
            </p:cNvPr>
            <p:cNvSpPr/>
            <p:nvPr/>
          </p:nvSpPr>
          <p:spPr>
            <a:xfrm>
              <a:off x="2255751" y="3560885"/>
              <a:ext cx="194293" cy="189355"/>
            </a:xfrm>
            <a:custGeom>
              <a:avLst/>
              <a:gdLst>
                <a:gd name="connsiteX0" fmla="*/ 0 w 194293"/>
                <a:gd name="connsiteY0" fmla="*/ 189355 h 189355"/>
                <a:gd name="connsiteX1" fmla="*/ 96333 w 194293"/>
                <a:gd name="connsiteY1" fmla="*/ 145488 h 189355"/>
                <a:gd name="connsiteX2" fmla="*/ 194294 w 194293"/>
                <a:gd name="connsiteY2" fmla="*/ 185578 h 189355"/>
                <a:gd name="connsiteX3" fmla="*/ 93486 w 194293"/>
                <a:gd name="connsiteY3" fmla="*/ 0 h 189355"/>
                <a:gd name="connsiteX4" fmla="*/ 0 w 194293"/>
                <a:gd name="connsiteY4" fmla="*/ 189355 h 18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3" h="189355">
                  <a:moveTo>
                    <a:pt x="0" y="189355"/>
                  </a:moveTo>
                  <a:lnTo>
                    <a:pt x="96333" y="145488"/>
                  </a:lnTo>
                  <a:lnTo>
                    <a:pt x="194294" y="185578"/>
                  </a:lnTo>
                  <a:lnTo>
                    <a:pt x="93486" y="0"/>
                  </a:lnTo>
                  <a:lnTo>
                    <a:pt x="0" y="189355"/>
                  </a:lnTo>
                  <a:close/>
                </a:path>
              </a:pathLst>
            </a:custGeom>
            <a:grpFill/>
            <a:ln w="3810"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C3358B2-A962-40C4-80E1-6C70BDA87E7A}"/>
                </a:ext>
              </a:extLst>
            </p:cNvPr>
            <p:cNvSpPr/>
            <p:nvPr/>
          </p:nvSpPr>
          <p:spPr>
            <a:xfrm>
              <a:off x="2312924" y="3724908"/>
              <a:ext cx="79716" cy="146126"/>
            </a:xfrm>
            <a:custGeom>
              <a:avLst/>
              <a:gdLst>
                <a:gd name="connsiteX0" fmla="*/ 39510 w 79716"/>
                <a:gd name="connsiteY0" fmla="*/ 0 h 146126"/>
                <a:gd name="connsiteX1" fmla="*/ 0 w 79716"/>
                <a:gd name="connsiteY1" fmla="*/ 17430 h 146126"/>
                <a:gd name="connsiteX2" fmla="*/ 42356 w 79716"/>
                <a:gd name="connsiteY2" fmla="*/ 146127 h 146126"/>
                <a:gd name="connsiteX3" fmla="*/ 79716 w 79716"/>
                <a:gd name="connsiteY3" fmla="*/ 15920 h 146126"/>
                <a:gd name="connsiteX4" fmla="*/ 39510 w 79716"/>
                <a:gd name="connsiteY4" fmla="*/ 0 h 146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6" h="146126">
                  <a:moveTo>
                    <a:pt x="39510" y="0"/>
                  </a:moveTo>
                  <a:lnTo>
                    <a:pt x="0" y="17430"/>
                  </a:lnTo>
                  <a:lnTo>
                    <a:pt x="42356" y="146127"/>
                  </a:lnTo>
                  <a:lnTo>
                    <a:pt x="79716" y="15920"/>
                  </a:lnTo>
                  <a:lnTo>
                    <a:pt x="39510" y="0"/>
                  </a:lnTo>
                  <a:close/>
                </a:path>
              </a:pathLst>
            </a:custGeom>
            <a:grpFill/>
            <a:ln w="3810" cap="flat">
              <a:noFill/>
              <a:prstDash val="solid"/>
              <a:miter/>
            </a:ln>
          </p:spPr>
          <p:txBody>
            <a:bodyPr rtlCol="0" anchor="ctr"/>
            <a:lstStyle/>
            <a:p>
              <a:endParaRPr lang="en-US"/>
            </a:p>
          </p:txBody>
        </p:sp>
      </p:grpSp>
      <p:grpSp>
        <p:nvGrpSpPr>
          <p:cNvPr id="84" name="Graphic 189">
            <a:extLst>
              <a:ext uri="{FF2B5EF4-FFF2-40B4-BE49-F238E27FC236}">
                <a16:creationId xmlns:a16="http://schemas.microsoft.com/office/drawing/2014/main" id="{44E4236C-353F-419E-AEE8-788EAA7FB0EC}"/>
              </a:ext>
            </a:extLst>
          </p:cNvPr>
          <p:cNvGrpSpPr/>
          <p:nvPr/>
        </p:nvGrpSpPr>
        <p:grpSpPr>
          <a:xfrm>
            <a:off x="4759843" y="2582769"/>
            <a:ext cx="387687" cy="387687"/>
            <a:chOff x="2158830" y="3522117"/>
            <a:chExt cx="387687" cy="387687"/>
          </a:xfrm>
          <a:solidFill>
            <a:schemeClr val="tx1"/>
          </a:solidFill>
        </p:grpSpPr>
        <p:sp>
          <p:nvSpPr>
            <p:cNvPr id="85" name="Freeform: Shape 84">
              <a:extLst>
                <a:ext uri="{FF2B5EF4-FFF2-40B4-BE49-F238E27FC236}">
                  <a16:creationId xmlns:a16="http://schemas.microsoft.com/office/drawing/2014/main" id="{DBD28819-340F-412D-9AE9-58BF4E4F7014}"/>
                </a:ext>
              </a:extLst>
            </p:cNvPr>
            <p:cNvSpPr/>
            <p:nvPr/>
          </p:nvSpPr>
          <p:spPr>
            <a:xfrm>
              <a:off x="2255751" y="3560885"/>
              <a:ext cx="194293" cy="189355"/>
            </a:xfrm>
            <a:custGeom>
              <a:avLst/>
              <a:gdLst>
                <a:gd name="connsiteX0" fmla="*/ 0 w 194293"/>
                <a:gd name="connsiteY0" fmla="*/ 189355 h 189355"/>
                <a:gd name="connsiteX1" fmla="*/ 96333 w 194293"/>
                <a:gd name="connsiteY1" fmla="*/ 145488 h 189355"/>
                <a:gd name="connsiteX2" fmla="*/ 194294 w 194293"/>
                <a:gd name="connsiteY2" fmla="*/ 185578 h 189355"/>
                <a:gd name="connsiteX3" fmla="*/ 93486 w 194293"/>
                <a:gd name="connsiteY3" fmla="*/ 0 h 189355"/>
                <a:gd name="connsiteX4" fmla="*/ 0 w 194293"/>
                <a:gd name="connsiteY4" fmla="*/ 189355 h 18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3" h="189355">
                  <a:moveTo>
                    <a:pt x="0" y="189355"/>
                  </a:moveTo>
                  <a:lnTo>
                    <a:pt x="96333" y="145488"/>
                  </a:lnTo>
                  <a:lnTo>
                    <a:pt x="194294" y="185578"/>
                  </a:lnTo>
                  <a:lnTo>
                    <a:pt x="93486" y="0"/>
                  </a:lnTo>
                  <a:lnTo>
                    <a:pt x="0" y="189355"/>
                  </a:lnTo>
                  <a:close/>
                </a:path>
              </a:pathLst>
            </a:custGeom>
            <a:grpFill/>
            <a:ln w="3810"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21DFE99-F5D0-4722-94FC-7E3DF37F19DB}"/>
                </a:ext>
              </a:extLst>
            </p:cNvPr>
            <p:cNvSpPr/>
            <p:nvPr/>
          </p:nvSpPr>
          <p:spPr>
            <a:xfrm>
              <a:off x="2312924" y="3724908"/>
              <a:ext cx="79716" cy="146126"/>
            </a:xfrm>
            <a:custGeom>
              <a:avLst/>
              <a:gdLst>
                <a:gd name="connsiteX0" fmla="*/ 39510 w 79716"/>
                <a:gd name="connsiteY0" fmla="*/ 0 h 146126"/>
                <a:gd name="connsiteX1" fmla="*/ 0 w 79716"/>
                <a:gd name="connsiteY1" fmla="*/ 17430 h 146126"/>
                <a:gd name="connsiteX2" fmla="*/ 42356 w 79716"/>
                <a:gd name="connsiteY2" fmla="*/ 146127 h 146126"/>
                <a:gd name="connsiteX3" fmla="*/ 79716 w 79716"/>
                <a:gd name="connsiteY3" fmla="*/ 15920 h 146126"/>
                <a:gd name="connsiteX4" fmla="*/ 39510 w 79716"/>
                <a:gd name="connsiteY4" fmla="*/ 0 h 146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6" h="146126">
                  <a:moveTo>
                    <a:pt x="39510" y="0"/>
                  </a:moveTo>
                  <a:lnTo>
                    <a:pt x="0" y="17430"/>
                  </a:lnTo>
                  <a:lnTo>
                    <a:pt x="42356" y="146127"/>
                  </a:lnTo>
                  <a:lnTo>
                    <a:pt x="79716" y="15920"/>
                  </a:lnTo>
                  <a:lnTo>
                    <a:pt x="39510" y="0"/>
                  </a:lnTo>
                  <a:close/>
                </a:path>
              </a:pathLst>
            </a:custGeom>
            <a:grpFill/>
            <a:ln w="3810" cap="flat">
              <a:noFill/>
              <a:prstDash val="solid"/>
              <a:miter/>
            </a:ln>
          </p:spPr>
          <p:txBody>
            <a:bodyPr rtlCol="0" anchor="ctr"/>
            <a:lstStyle/>
            <a:p>
              <a:endParaRPr lang="en-US"/>
            </a:p>
          </p:txBody>
        </p:sp>
      </p:grpSp>
      <p:grpSp>
        <p:nvGrpSpPr>
          <p:cNvPr id="87" name="Graphic 189">
            <a:extLst>
              <a:ext uri="{FF2B5EF4-FFF2-40B4-BE49-F238E27FC236}">
                <a16:creationId xmlns:a16="http://schemas.microsoft.com/office/drawing/2014/main" id="{3EA711E6-5301-42B6-9858-A507D282CC0B}"/>
              </a:ext>
            </a:extLst>
          </p:cNvPr>
          <p:cNvGrpSpPr/>
          <p:nvPr/>
        </p:nvGrpSpPr>
        <p:grpSpPr>
          <a:xfrm>
            <a:off x="7144732" y="2582769"/>
            <a:ext cx="387687" cy="387687"/>
            <a:chOff x="2158830" y="3522117"/>
            <a:chExt cx="387687" cy="387687"/>
          </a:xfrm>
          <a:solidFill>
            <a:schemeClr val="tx1"/>
          </a:solidFill>
        </p:grpSpPr>
        <p:sp>
          <p:nvSpPr>
            <p:cNvPr id="88" name="Freeform: Shape 87">
              <a:extLst>
                <a:ext uri="{FF2B5EF4-FFF2-40B4-BE49-F238E27FC236}">
                  <a16:creationId xmlns:a16="http://schemas.microsoft.com/office/drawing/2014/main" id="{8CB6A105-CA8D-4DCB-BA9A-65567AD070ED}"/>
                </a:ext>
              </a:extLst>
            </p:cNvPr>
            <p:cNvSpPr/>
            <p:nvPr/>
          </p:nvSpPr>
          <p:spPr>
            <a:xfrm>
              <a:off x="2255751" y="3560885"/>
              <a:ext cx="194293" cy="189355"/>
            </a:xfrm>
            <a:custGeom>
              <a:avLst/>
              <a:gdLst>
                <a:gd name="connsiteX0" fmla="*/ 0 w 194293"/>
                <a:gd name="connsiteY0" fmla="*/ 189355 h 189355"/>
                <a:gd name="connsiteX1" fmla="*/ 96333 w 194293"/>
                <a:gd name="connsiteY1" fmla="*/ 145488 h 189355"/>
                <a:gd name="connsiteX2" fmla="*/ 194294 w 194293"/>
                <a:gd name="connsiteY2" fmla="*/ 185578 h 189355"/>
                <a:gd name="connsiteX3" fmla="*/ 93486 w 194293"/>
                <a:gd name="connsiteY3" fmla="*/ 0 h 189355"/>
                <a:gd name="connsiteX4" fmla="*/ 0 w 194293"/>
                <a:gd name="connsiteY4" fmla="*/ 189355 h 18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3" h="189355">
                  <a:moveTo>
                    <a:pt x="0" y="189355"/>
                  </a:moveTo>
                  <a:lnTo>
                    <a:pt x="96333" y="145488"/>
                  </a:lnTo>
                  <a:lnTo>
                    <a:pt x="194294" y="185578"/>
                  </a:lnTo>
                  <a:lnTo>
                    <a:pt x="93486" y="0"/>
                  </a:lnTo>
                  <a:lnTo>
                    <a:pt x="0" y="189355"/>
                  </a:lnTo>
                  <a:close/>
                </a:path>
              </a:pathLst>
            </a:custGeom>
            <a:grpFill/>
            <a:ln w="381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4A45E86-6B88-45CB-9BEF-5EBD83D6E68E}"/>
                </a:ext>
              </a:extLst>
            </p:cNvPr>
            <p:cNvSpPr/>
            <p:nvPr/>
          </p:nvSpPr>
          <p:spPr>
            <a:xfrm>
              <a:off x="2312924" y="3724908"/>
              <a:ext cx="79716" cy="146126"/>
            </a:xfrm>
            <a:custGeom>
              <a:avLst/>
              <a:gdLst>
                <a:gd name="connsiteX0" fmla="*/ 39510 w 79716"/>
                <a:gd name="connsiteY0" fmla="*/ 0 h 146126"/>
                <a:gd name="connsiteX1" fmla="*/ 0 w 79716"/>
                <a:gd name="connsiteY1" fmla="*/ 17430 h 146126"/>
                <a:gd name="connsiteX2" fmla="*/ 42356 w 79716"/>
                <a:gd name="connsiteY2" fmla="*/ 146127 h 146126"/>
                <a:gd name="connsiteX3" fmla="*/ 79716 w 79716"/>
                <a:gd name="connsiteY3" fmla="*/ 15920 h 146126"/>
                <a:gd name="connsiteX4" fmla="*/ 39510 w 79716"/>
                <a:gd name="connsiteY4" fmla="*/ 0 h 146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6" h="146126">
                  <a:moveTo>
                    <a:pt x="39510" y="0"/>
                  </a:moveTo>
                  <a:lnTo>
                    <a:pt x="0" y="17430"/>
                  </a:lnTo>
                  <a:lnTo>
                    <a:pt x="42356" y="146127"/>
                  </a:lnTo>
                  <a:lnTo>
                    <a:pt x="79716" y="15920"/>
                  </a:lnTo>
                  <a:lnTo>
                    <a:pt x="39510" y="0"/>
                  </a:lnTo>
                  <a:close/>
                </a:path>
              </a:pathLst>
            </a:custGeom>
            <a:grpFill/>
            <a:ln w="3810" cap="flat">
              <a:noFill/>
              <a:prstDash val="solid"/>
              <a:miter/>
            </a:ln>
          </p:spPr>
          <p:txBody>
            <a:bodyPr rtlCol="0" anchor="ctr"/>
            <a:lstStyle/>
            <a:p>
              <a:endParaRPr lang="en-US"/>
            </a:p>
          </p:txBody>
        </p:sp>
      </p:grpSp>
      <p:grpSp>
        <p:nvGrpSpPr>
          <p:cNvPr id="90" name="Graphic 189">
            <a:extLst>
              <a:ext uri="{FF2B5EF4-FFF2-40B4-BE49-F238E27FC236}">
                <a16:creationId xmlns:a16="http://schemas.microsoft.com/office/drawing/2014/main" id="{B01F258D-52BA-4DF6-BB8C-DBED3515AC98}"/>
              </a:ext>
            </a:extLst>
          </p:cNvPr>
          <p:cNvGrpSpPr/>
          <p:nvPr/>
        </p:nvGrpSpPr>
        <p:grpSpPr>
          <a:xfrm>
            <a:off x="9504411" y="2582769"/>
            <a:ext cx="387687" cy="387687"/>
            <a:chOff x="2158830" y="3522117"/>
            <a:chExt cx="387687" cy="387687"/>
          </a:xfrm>
          <a:solidFill>
            <a:schemeClr val="tx1"/>
          </a:solidFill>
        </p:grpSpPr>
        <p:sp>
          <p:nvSpPr>
            <p:cNvPr id="91" name="Freeform: Shape 90">
              <a:extLst>
                <a:ext uri="{FF2B5EF4-FFF2-40B4-BE49-F238E27FC236}">
                  <a16:creationId xmlns:a16="http://schemas.microsoft.com/office/drawing/2014/main" id="{F73290DA-3D1B-4405-A632-20222900868C}"/>
                </a:ext>
              </a:extLst>
            </p:cNvPr>
            <p:cNvSpPr/>
            <p:nvPr/>
          </p:nvSpPr>
          <p:spPr>
            <a:xfrm>
              <a:off x="2255751" y="3560885"/>
              <a:ext cx="194293" cy="189355"/>
            </a:xfrm>
            <a:custGeom>
              <a:avLst/>
              <a:gdLst>
                <a:gd name="connsiteX0" fmla="*/ 0 w 194293"/>
                <a:gd name="connsiteY0" fmla="*/ 189355 h 189355"/>
                <a:gd name="connsiteX1" fmla="*/ 96333 w 194293"/>
                <a:gd name="connsiteY1" fmla="*/ 145488 h 189355"/>
                <a:gd name="connsiteX2" fmla="*/ 194294 w 194293"/>
                <a:gd name="connsiteY2" fmla="*/ 185578 h 189355"/>
                <a:gd name="connsiteX3" fmla="*/ 93486 w 194293"/>
                <a:gd name="connsiteY3" fmla="*/ 0 h 189355"/>
                <a:gd name="connsiteX4" fmla="*/ 0 w 194293"/>
                <a:gd name="connsiteY4" fmla="*/ 189355 h 18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3" h="189355">
                  <a:moveTo>
                    <a:pt x="0" y="189355"/>
                  </a:moveTo>
                  <a:lnTo>
                    <a:pt x="96333" y="145488"/>
                  </a:lnTo>
                  <a:lnTo>
                    <a:pt x="194294" y="185578"/>
                  </a:lnTo>
                  <a:lnTo>
                    <a:pt x="93486" y="0"/>
                  </a:lnTo>
                  <a:lnTo>
                    <a:pt x="0" y="189355"/>
                  </a:lnTo>
                  <a:close/>
                </a:path>
              </a:pathLst>
            </a:custGeom>
            <a:grpFill/>
            <a:ln w="381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1F73BF4-5E67-4940-B6D5-93F57AA960AE}"/>
                </a:ext>
              </a:extLst>
            </p:cNvPr>
            <p:cNvSpPr/>
            <p:nvPr/>
          </p:nvSpPr>
          <p:spPr>
            <a:xfrm>
              <a:off x="2312924" y="3724908"/>
              <a:ext cx="79716" cy="146126"/>
            </a:xfrm>
            <a:custGeom>
              <a:avLst/>
              <a:gdLst>
                <a:gd name="connsiteX0" fmla="*/ 39510 w 79716"/>
                <a:gd name="connsiteY0" fmla="*/ 0 h 146126"/>
                <a:gd name="connsiteX1" fmla="*/ 0 w 79716"/>
                <a:gd name="connsiteY1" fmla="*/ 17430 h 146126"/>
                <a:gd name="connsiteX2" fmla="*/ 42356 w 79716"/>
                <a:gd name="connsiteY2" fmla="*/ 146127 h 146126"/>
                <a:gd name="connsiteX3" fmla="*/ 79716 w 79716"/>
                <a:gd name="connsiteY3" fmla="*/ 15920 h 146126"/>
                <a:gd name="connsiteX4" fmla="*/ 39510 w 79716"/>
                <a:gd name="connsiteY4" fmla="*/ 0 h 146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6" h="146126">
                  <a:moveTo>
                    <a:pt x="39510" y="0"/>
                  </a:moveTo>
                  <a:lnTo>
                    <a:pt x="0" y="17430"/>
                  </a:lnTo>
                  <a:lnTo>
                    <a:pt x="42356" y="146127"/>
                  </a:lnTo>
                  <a:lnTo>
                    <a:pt x="79716" y="15920"/>
                  </a:lnTo>
                  <a:lnTo>
                    <a:pt x="39510" y="0"/>
                  </a:lnTo>
                  <a:close/>
                </a:path>
              </a:pathLst>
            </a:custGeom>
            <a:grpFill/>
            <a:ln w="3810" cap="flat">
              <a:noFill/>
              <a:prstDash val="solid"/>
              <a:miter/>
            </a:ln>
          </p:spPr>
          <p:txBody>
            <a:bodyPr rtlCol="0" anchor="ctr"/>
            <a:lstStyle/>
            <a:p>
              <a:endParaRPr lang="en-US"/>
            </a:p>
          </p:txBody>
        </p:sp>
      </p:grpSp>
      <p:sp>
        <p:nvSpPr>
          <p:cNvPr id="94" name="Line">
            <a:extLst>
              <a:ext uri="{FF2B5EF4-FFF2-40B4-BE49-F238E27FC236}">
                <a16:creationId xmlns:a16="http://schemas.microsoft.com/office/drawing/2014/main" id="{D366BF21-713F-4A07-B70A-D236DE2A41C8}"/>
              </a:ext>
            </a:extLst>
          </p:cNvPr>
          <p:cNvSpPr/>
          <p:nvPr/>
        </p:nvSpPr>
        <p:spPr>
          <a:xfrm>
            <a:off x="622300" y="2789409"/>
            <a:ext cx="10988675" cy="0"/>
          </a:xfrm>
          <a:prstGeom prst="line">
            <a:avLst/>
          </a:prstGeom>
          <a:ln w="12700" cap="rnd">
            <a:solidFill>
              <a:schemeClr val="accent1">
                <a:alpha val="30000"/>
              </a:schemeClr>
            </a:solidFill>
            <a:prstDash val="sysDash"/>
            <a:round/>
          </a:ln>
        </p:spPr>
        <p:style>
          <a:lnRef idx="1">
            <a:schemeClr val="accent1"/>
          </a:lnRef>
          <a:fillRef idx="0">
            <a:schemeClr val="accent1"/>
          </a:fillRef>
          <a:effectRef idx="0">
            <a:schemeClr val="accent1"/>
          </a:effectRef>
          <a:fontRef idx="minor">
            <a:schemeClr val="tx1"/>
          </a:fontRef>
        </p:style>
        <p:txBody>
          <a:bodyPr lIns="25400" tIns="25400" rIns="25400" bIns="25400" anchor="ctr"/>
          <a:lstStyle/>
          <a:p>
            <a:pPr defTabSz="228600">
              <a:defRPr sz="1200">
                <a:latin typeface="Helvetica"/>
                <a:ea typeface="Helvetica"/>
                <a:cs typeface="Helvetica"/>
                <a:sym typeface="Helvetica"/>
              </a:defRPr>
            </a:pPr>
            <a:endParaRPr sz="600" dirty="0">
              <a:latin typeface="Roboto" panose="02000000000000000000" pitchFamily="2" charset="0"/>
              <a:ea typeface="Roboto" panose="02000000000000000000" pitchFamily="2" charset="0"/>
              <a:cs typeface="Arial" panose="020B0604020202020204" pitchFamily="34" charset="0"/>
            </a:endParaRPr>
          </a:p>
        </p:txBody>
      </p:sp>
      <p:sp>
        <p:nvSpPr>
          <p:cNvPr id="96" name="TextBox 95">
            <a:extLst>
              <a:ext uri="{FF2B5EF4-FFF2-40B4-BE49-F238E27FC236}">
                <a16:creationId xmlns:a16="http://schemas.microsoft.com/office/drawing/2014/main" id="{CE622B23-88B6-433D-9667-79274352824A}"/>
              </a:ext>
            </a:extLst>
          </p:cNvPr>
          <p:cNvSpPr txBox="1"/>
          <p:nvPr/>
        </p:nvSpPr>
        <p:spPr>
          <a:xfrm rot="16200000">
            <a:off x="176140" y="1401976"/>
            <a:ext cx="1545536" cy="261610"/>
          </a:xfrm>
          <a:prstGeom prst="rect">
            <a:avLst/>
          </a:prstGeom>
          <a:noFill/>
        </p:spPr>
        <p:txBody>
          <a:bodyPr wrap="square" rtlCol="0" anchor="ctr">
            <a:spAutoFit/>
          </a:bodyPr>
          <a:lstStyle/>
          <a:p>
            <a:pPr algn="ctr"/>
            <a:r>
              <a:rPr lang="en-US" sz="1100" b="1" dirty="0">
                <a:solidFill>
                  <a:schemeClr val="tx2"/>
                </a:solidFill>
                <a:latin typeface="Roboto" panose="02000000000000000000" pitchFamily="2" charset="0"/>
                <a:ea typeface="Roboto" panose="02000000000000000000" pitchFamily="2" charset="0"/>
              </a:rPr>
              <a:t>Internal Perspective</a:t>
            </a:r>
          </a:p>
        </p:txBody>
      </p:sp>
      <p:sp>
        <p:nvSpPr>
          <p:cNvPr id="103" name="Rectangle">
            <a:extLst>
              <a:ext uri="{FF2B5EF4-FFF2-40B4-BE49-F238E27FC236}">
                <a16:creationId xmlns:a16="http://schemas.microsoft.com/office/drawing/2014/main" id="{BC61ADDC-FC64-4720-9732-9832609ACF89}"/>
              </a:ext>
            </a:extLst>
          </p:cNvPr>
          <p:cNvSpPr/>
          <p:nvPr/>
        </p:nvSpPr>
        <p:spPr>
          <a:xfrm>
            <a:off x="1528077" y="3095708"/>
            <a:ext cx="2125845" cy="2198289"/>
          </a:xfrm>
          <a:prstGeom prst="roundRect">
            <a:avLst>
              <a:gd name="adj" fmla="val 3367"/>
            </a:avLst>
          </a:prstGeom>
          <a:solidFill>
            <a:schemeClr val="bg1"/>
          </a:solidFill>
          <a:ln w="22225">
            <a:noFill/>
          </a:ln>
          <a:effectLst>
            <a:outerShdw blurRad="266700" dist="1143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04" name="Rectangle">
            <a:extLst>
              <a:ext uri="{FF2B5EF4-FFF2-40B4-BE49-F238E27FC236}">
                <a16:creationId xmlns:a16="http://schemas.microsoft.com/office/drawing/2014/main" id="{97246A1C-5221-4E41-AF4B-B03301D1F9DA}"/>
              </a:ext>
            </a:extLst>
          </p:cNvPr>
          <p:cNvSpPr/>
          <p:nvPr/>
        </p:nvSpPr>
        <p:spPr>
          <a:xfrm>
            <a:off x="3890764" y="3095708"/>
            <a:ext cx="2125845" cy="2198289"/>
          </a:xfrm>
          <a:prstGeom prst="roundRect">
            <a:avLst>
              <a:gd name="adj" fmla="val 3367"/>
            </a:avLst>
          </a:prstGeom>
          <a:solidFill>
            <a:schemeClr val="bg1"/>
          </a:solidFill>
          <a:ln w="22225">
            <a:noFill/>
          </a:ln>
          <a:effectLst>
            <a:outerShdw blurRad="266700" dist="1143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05" name="Rectangle">
            <a:extLst>
              <a:ext uri="{FF2B5EF4-FFF2-40B4-BE49-F238E27FC236}">
                <a16:creationId xmlns:a16="http://schemas.microsoft.com/office/drawing/2014/main" id="{5E0D0DAE-0F62-42BB-A9F0-28873F444329}"/>
              </a:ext>
            </a:extLst>
          </p:cNvPr>
          <p:cNvSpPr/>
          <p:nvPr/>
        </p:nvSpPr>
        <p:spPr>
          <a:xfrm>
            <a:off x="6275653" y="3091157"/>
            <a:ext cx="2125845" cy="2198289"/>
          </a:xfrm>
          <a:prstGeom prst="roundRect">
            <a:avLst>
              <a:gd name="adj" fmla="val 3367"/>
            </a:avLst>
          </a:prstGeom>
          <a:solidFill>
            <a:schemeClr val="bg1"/>
          </a:solidFill>
          <a:ln w="22225">
            <a:noFill/>
          </a:ln>
          <a:effectLst>
            <a:outerShdw blurRad="266700" dist="1143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06" name="Rectangle">
            <a:extLst>
              <a:ext uri="{FF2B5EF4-FFF2-40B4-BE49-F238E27FC236}">
                <a16:creationId xmlns:a16="http://schemas.microsoft.com/office/drawing/2014/main" id="{A8F9242C-7A9A-4579-B71C-1EE247F65CE6}"/>
              </a:ext>
            </a:extLst>
          </p:cNvPr>
          <p:cNvSpPr/>
          <p:nvPr/>
        </p:nvSpPr>
        <p:spPr>
          <a:xfrm>
            <a:off x="8635332" y="3091157"/>
            <a:ext cx="2125845" cy="2198289"/>
          </a:xfrm>
          <a:prstGeom prst="roundRect">
            <a:avLst>
              <a:gd name="adj" fmla="val 3367"/>
            </a:avLst>
          </a:prstGeom>
          <a:solidFill>
            <a:schemeClr val="bg1"/>
          </a:solidFill>
          <a:ln w="22225">
            <a:noFill/>
          </a:ln>
          <a:effectLst>
            <a:outerShdw blurRad="266700" dist="114300" dir="5400000" algn="t"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07" name="TextBox 106">
            <a:extLst>
              <a:ext uri="{FF2B5EF4-FFF2-40B4-BE49-F238E27FC236}">
                <a16:creationId xmlns:a16="http://schemas.microsoft.com/office/drawing/2014/main" id="{64B2E9BB-F607-4624-A98F-0AEE01CAC773}"/>
              </a:ext>
            </a:extLst>
          </p:cNvPr>
          <p:cNvSpPr txBox="1"/>
          <p:nvPr/>
        </p:nvSpPr>
        <p:spPr>
          <a:xfrm rot="16200000">
            <a:off x="376104" y="3996915"/>
            <a:ext cx="1545536" cy="430887"/>
          </a:xfrm>
          <a:prstGeom prst="rect">
            <a:avLst/>
          </a:prstGeom>
          <a:noFill/>
        </p:spPr>
        <p:txBody>
          <a:bodyPr wrap="square" rtlCol="0" anchor="ctr">
            <a:spAutoFit/>
          </a:bodyPr>
          <a:lstStyle/>
          <a:p>
            <a:pPr algn="ctr"/>
            <a:r>
              <a:rPr lang="en-US" sz="1100" b="1" dirty="0">
                <a:solidFill>
                  <a:schemeClr val="tx2"/>
                </a:solidFill>
                <a:latin typeface="Roboto" panose="02000000000000000000" pitchFamily="2" charset="0"/>
                <a:ea typeface="Roboto" panose="02000000000000000000" pitchFamily="2" charset="0"/>
              </a:rPr>
              <a:t>Learning and Growth Perspective</a:t>
            </a:r>
          </a:p>
        </p:txBody>
      </p:sp>
      <p:sp>
        <p:nvSpPr>
          <p:cNvPr id="109" name="Rectangle">
            <a:extLst>
              <a:ext uri="{FF2B5EF4-FFF2-40B4-BE49-F238E27FC236}">
                <a16:creationId xmlns:a16="http://schemas.microsoft.com/office/drawing/2014/main" id="{FABBDED9-CB82-4C30-9C2A-B8F80F7D8EF5}"/>
              </a:ext>
            </a:extLst>
          </p:cNvPr>
          <p:cNvSpPr/>
          <p:nvPr/>
        </p:nvSpPr>
        <p:spPr>
          <a:xfrm>
            <a:off x="1525723" y="3397516"/>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10" name="Rectangle">
            <a:extLst>
              <a:ext uri="{FF2B5EF4-FFF2-40B4-BE49-F238E27FC236}">
                <a16:creationId xmlns:a16="http://schemas.microsoft.com/office/drawing/2014/main" id="{C839FFD0-C755-4FA1-854D-EE5235C26D70}"/>
              </a:ext>
            </a:extLst>
          </p:cNvPr>
          <p:cNvSpPr/>
          <p:nvPr/>
        </p:nvSpPr>
        <p:spPr>
          <a:xfrm>
            <a:off x="1525723" y="3804430"/>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25" name="Rectangle">
            <a:extLst>
              <a:ext uri="{FF2B5EF4-FFF2-40B4-BE49-F238E27FC236}">
                <a16:creationId xmlns:a16="http://schemas.microsoft.com/office/drawing/2014/main" id="{48E6E48D-8342-4AD6-8115-DF3F5A0C9AF8}"/>
              </a:ext>
            </a:extLst>
          </p:cNvPr>
          <p:cNvSpPr/>
          <p:nvPr/>
        </p:nvSpPr>
        <p:spPr>
          <a:xfrm>
            <a:off x="1525723" y="4211345"/>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26" name="TextBox 125">
            <a:extLst>
              <a:ext uri="{FF2B5EF4-FFF2-40B4-BE49-F238E27FC236}">
                <a16:creationId xmlns:a16="http://schemas.microsoft.com/office/drawing/2014/main" id="{C657C421-D476-4EF5-AA9C-6EB3D131B7FF}"/>
              </a:ext>
            </a:extLst>
          </p:cNvPr>
          <p:cNvSpPr txBox="1"/>
          <p:nvPr/>
        </p:nvSpPr>
        <p:spPr>
          <a:xfrm>
            <a:off x="1697076" y="3418118"/>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Human Capital</a:t>
            </a:r>
          </a:p>
        </p:txBody>
      </p:sp>
      <p:sp>
        <p:nvSpPr>
          <p:cNvPr id="127" name="TextBox 126">
            <a:extLst>
              <a:ext uri="{FF2B5EF4-FFF2-40B4-BE49-F238E27FC236}">
                <a16:creationId xmlns:a16="http://schemas.microsoft.com/office/drawing/2014/main" id="{9C97FF5E-83D1-4AD2-B3E3-26FEBC9C0CD2}"/>
              </a:ext>
            </a:extLst>
          </p:cNvPr>
          <p:cNvSpPr txBox="1"/>
          <p:nvPr/>
        </p:nvSpPr>
        <p:spPr>
          <a:xfrm>
            <a:off x="1697076" y="3825032"/>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Information Capital</a:t>
            </a:r>
          </a:p>
        </p:txBody>
      </p:sp>
      <p:sp>
        <p:nvSpPr>
          <p:cNvPr id="128" name="TextBox 127">
            <a:extLst>
              <a:ext uri="{FF2B5EF4-FFF2-40B4-BE49-F238E27FC236}">
                <a16:creationId xmlns:a16="http://schemas.microsoft.com/office/drawing/2014/main" id="{683D15C6-4B3E-4AAB-87B6-5F937D9664E9}"/>
              </a:ext>
            </a:extLst>
          </p:cNvPr>
          <p:cNvSpPr txBox="1"/>
          <p:nvPr/>
        </p:nvSpPr>
        <p:spPr>
          <a:xfrm>
            <a:off x="1697076" y="4231947"/>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Organizational Capital</a:t>
            </a:r>
          </a:p>
        </p:txBody>
      </p:sp>
      <p:sp>
        <p:nvSpPr>
          <p:cNvPr id="130" name="TextBox 129">
            <a:extLst>
              <a:ext uri="{FF2B5EF4-FFF2-40B4-BE49-F238E27FC236}">
                <a16:creationId xmlns:a16="http://schemas.microsoft.com/office/drawing/2014/main" id="{47C28113-FA34-4A69-9F08-84D6FFDBE6E9}"/>
              </a:ext>
            </a:extLst>
          </p:cNvPr>
          <p:cNvSpPr txBox="1"/>
          <p:nvPr/>
        </p:nvSpPr>
        <p:spPr>
          <a:xfrm>
            <a:off x="1697076" y="4742902"/>
            <a:ext cx="1787846" cy="307777"/>
          </a:xfrm>
          <a:prstGeom prst="rect">
            <a:avLst/>
          </a:prstGeom>
          <a:noFill/>
        </p:spPr>
        <p:txBody>
          <a:bodyPr wrap="square" rtlCol="0" anchor="ctr">
            <a:spAutoFit/>
          </a:bodyPr>
          <a:lstStyle/>
          <a:p>
            <a:pPr algn="ctr"/>
            <a:r>
              <a:rPr lang="en-US" sz="1400" b="1" dirty="0">
                <a:solidFill>
                  <a:schemeClr val="tx2"/>
                </a:solidFill>
                <a:latin typeface="Roboto" panose="02000000000000000000" pitchFamily="2" charset="0"/>
                <a:ea typeface="Roboto" panose="02000000000000000000" pitchFamily="2" charset="0"/>
              </a:rPr>
              <a:t>Culture</a:t>
            </a:r>
          </a:p>
        </p:txBody>
      </p:sp>
      <p:sp>
        <p:nvSpPr>
          <p:cNvPr id="151" name="Rectangle">
            <a:extLst>
              <a:ext uri="{FF2B5EF4-FFF2-40B4-BE49-F238E27FC236}">
                <a16:creationId xmlns:a16="http://schemas.microsoft.com/office/drawing/2014/main" id="{751E3659-4DD0-481B-A2F3-A2BA00EDE717}"/>
              </a:ext>
            </a:extLst>
          </p:cNvPr>
          <p:cNvSpPr/>
          <p:nvPr/>
        </p:nvSpPr>
        <p:spPr>
          <a:xfrm>
            <a:off x="3888410" y="3397516"/>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53" name="Rectangle">
            <a:extLst>
              <a:ext uri="{FF2B5EF4-FFF2-40B4-BE49-F238E27FC236}">
                <a16:creationId xmlns:a16="http://schemas.microsoft.com/office/drawing/2014/main" id="{1D85B23A-C40A-4222-B35F-29B325981E49}"/>
              </a:ext>
            </a:extLst>
          </p:cNvPr>
          <p:cNvSpPr/>
          <p:nvPr/>
        </p:nvSpPr>
        <p:spPr>
          <a:xfrm>
            <a:off x="3888410" y="3804430"/>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54" name="Rectangle">
            <a:extLst>
              <a:ext uri="{FF2B5EF4-FFF2-40B4-BE49-F238E27FC236}">
                <a16:creationId xmlns:a16="http://schemas.microsoft.com/office/drawing/2014/main" id="{05BB160A-098A-45CC-8D51-5FA09F243D17}"/>
              </a:ext>
            </a:extLst>
          </p:cNvPr>
          <p:cNvSpPr/>
          <p:nvPr/>
        </p:nvSpPr>
        <p:spPr>
          <a:xfrm>
            <a:off x="3888410" y="4211345"/>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55" name="TextBox 154">
            <a:extLst>
              <a:ext uri="{FF2B5EF4-FFF2-40B4-BE49-F238E27FC236}">
                <a16:creationId xmlns:a16="http://schemas.microsoft.com/office/drawing/2014/main" id="{8DA4CE81-36FE-442A-ABFA-479B9BAFC31C}"/>
              </a:ext>
            </a:extLst>
          </p:cNvPr>
          <p:cNvSpPr txBox="1"/>
          <p:nvPr/>
        </p:nvSpPr>
        <p:spPr>
          <a:xfrm>
            <a:off x="4059763" y="3418118"/>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Human Capital</a:t>
            </a:r>
          </a:p>
        </p:txBody>
      </p:sp>
      <p:sp>
        <p:nvSpPr>
          <p:cNvPr id="156" name="TextBox 155">
            <a:extLst>
              <a:ext uri="{FF2B5EF4-FFF2-40B4-BE49-F238E27FC236}">
                <a16:creationId xmlns:a16="http://schemas.microsoft.com/office/drawing/2014/main" id="{BA63B00E-9229-405E-B538-26E5F737B143}"/>
              </a:ext>
            </a:extLst>
          </p:cNvPr>
          <p:cNvSpPr txBox="1"/>
          <p:nvPr/>
        </p:nvSpPr>
        <p:spPr>
          <a:xfrm>
            <a:off x="4059763" y="3825032"/>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Information Capital</a:t>
            </a:r>
          </a:p>
        </p:txBody>
      </p:sp>
      <p:sp>
        <p:nvSpPr>
          <p:cNvPr id="157" name="TextBox 156">
            <a:extLst>
              <a:ext uri="{FF2B5EF4-FFF2-40B4-BE49-F238E27FC236}">
                <a16:creationId xmlns:a16="http://schemas.microsoft.com/office/drawing/2014/main" id="{DE3B6772-B05C-4294-B3C2-562CB33659CB}"/>
              </a:ext>
            </a:extLst>
          </p:cNvPr>
          <p:cNvSpPr txBox="1"/>
          <p:nvPr/>
        </p:nvSpPr>
        <p:spPr>
          <a:xfrm>
            <a:off x="4059763" y="4231947"/>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Organizational Capital</a:t>
            </a:r>
          </a:p>
        </p:txBody>
      </p:sp>
      <p:sp>
        <p:nvSpPr>
          <p:cNvPr id="158" name="TextBox 157">
            <a:extLst>
              <a:ext uri="{FF2B5EF4-FFF2-40B4-BE49-F238E27FC236}">
                <a16:creationId xmlns:a16="http://schemas.microsoft.com/office/drawing/2014/main" id="{36047FDE-4E65-418F-BE88-77DBC6A71C3F}"/>
              </a:ext>
            </a:extLst>
          </p:cNvPr>
          <p:cNvSpPr txBox="1"/>
          <p:nvPr/>
        </p:nvSpPr>
        <p:spPr>
          <a:xfrm>
            <a:off x="4059763" y="4742902"/>
            <a:ext cx="1787846" cy="307777"/>
          </a:xfrm>
          <a:prstGeom prst="rect">
            <a:avLst/>
          </a:prstGeom>
          <a:noFill/>
        </p:spPr>
        <p:txBody>
          <a:bodyPr wrap="square" rtlCol="0" anchor="ctr">
            <a:spAutoFit/>
          </a:bodyPr>
          <a:lstStyle/>
          <a:p>
            <a:pPr algn="ctr"/>
            <a:r>
              <a:rPr lang="en-US" sz="1400" b="1" dirty="0">
                <a:solidFill>
                  <a:schemeClr val="tx2"/>
                </a:solidFill>
                <a:latin typeface="Roboto" panose="02000000000000000000" pitchFamily="2" charset="0"/>
                <a:ea typeface="Roboto" panose="02000000000000000000" pitchFamily="2" charset="0"/>
              </a:rPr>
              <a:t>Leadership</a:t>
            </a:r>
          </a:p>
        </p:txBody>
      </p:sp>
      <p:sp>
        <p:nvSpPr>
          <p:cNvPr id="160" name="Rectangle">
            <a:extLst>
              <a:ext uri="{FF2B5EF4-FFF2-40B4-BE49-F238E27FC236}">
                <a16:creationId xmlns:a16="http://schemas.microsoft.com/office/drawing/2014/main" id="{62E71543-0455-42C9-BE77-21335FDA3113}"/>
              </a:ext>
            </a:extLst>
          </p:cNvPr>
          <p:cNvSpPr/>
          <p:nvPr/>
        </p:nvSpPr>
        <p:spPr>
          <a:xfrm>
            <a:off x="6273299" y="3397516"/>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62" name="Rectangle">
            <a:extLst>
              <a:ext uri="{FF2B5EF4-FFF2-40B4-BE49-F238E27FC236}">
                <a16:creationId xmlns:a16="http://schemas.microsoft.com/office/drawing/2014/main" id="{CA0DD94E-7A30-4CA7-AEB5-C0840FFDE6EE}"/>
              </a:ext>
            </a:extLst>
          </p:cNvPr>
          <p:cNvSpPr/>
          <p:nvPr/>
        </p:nvSpPr>
        <p:spPr>
          <a:xfrm>
            <a:off x="6273299" y="3804430"/>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63" name="Rectangle">
            <a:extLst>
              <a:ext uri="{FF2B5EF4-FFF2-40B4-BE49-F238E27FC236}">
                <a16:creationId xmlns:a16="http://schemas.microsoft.com/office/drawing/2014/main" id="{6805EC54-E9EA-4E0B-8748-B01537A00827}"/>
              </a:ext>
            </a:extLst>
          </p:cNvPr>
          <p:cNvSpPr/>
          <p:nvPr/>
        </p:nvSpPr>
        <p:spPr>
          <a:xfrm>
            <a:off x="6273299" y="4211345"/>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64" name="TextBox 163">
            <a:extLst>
              <a:ext uri="{FF2B5EF4-FFF2-40B4-BE49-F238E27FC236}">
                <a16:creationId xmlns:a16="http://schemas.microsoft.com/office/drawing/2014/main" id="{BA03E996-400D-4611-A77B-0F561880B23B}"/>
              </a:ext>
            </a:extLst>
          </p:cNvPr>
          <p:cNvSpPr txBox="1"/>
          <p:nvPr/>
        </p:nvSpPr>
        <p:spPr>
          <a:xfrm>
            <a:off x="6444652" y="3418118"/>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Human Capital</a:t>
            </a:r>
          </a:p>
        </p:txBody>
      </p:sp>
      <p:sp>
        <p:nvSpPr>
          <p:cNvPr id="165" name="TextBox 164">
            <a:extLst>
              <a:ext uri="{FF2B5EF4-FFF2-40B4-BE49-F238E27FC236}">
                <a16:creationId xmlns:a16="http://schemas.microsoft.com/office/drawing/2014/main" id="{A129DD14-1306-4EC5-B545-5BF395F9E327}"/>
              </a:ext>
            </a:extLst>
          </p:cNvPr>
          <p:cNvSpPr txBox="1"/>
          <p:nvPr/>
        </p:nvSpPr>
        <p:spPr>
          <a:xfrm>
            <a:off x="6444652" y="3825032"/>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Information Capital</a:t>
            </a:r>
          </a:p>
        </p:txBody>
      </p:sp>
      <p:sp>
        <p:nvSpPr>
          <p:cNvPr id="166" name="TextBox 165">
            <a:extLst>
              <a:ext uri="{FF2B5EF4-FFF2-40B4-BE49-F238E27FC236}">
                <a16:creationId xmlns:a16="http://schemas.microsoft.com/office/drawing/2014/main" id="{E1BFF9E9-F51D-463A-B6BB-3672E27BEA48}"/>
              </a:ext>
            </a:extLst>
          </p:cNvPr>
          <p:cNvSpPr txBox="1"/>
          <p:nvPr/>
        </p:nvSpPr>
        <p:spPr>
          <a:xfrm>
            <a:off x="6444652" y="4231947"/>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Organizational Capital</a:t>
            </a:r>
          </a:p>
        </p:txBody>
      </p:sp>
      <p:sp>
        <p:nvSpPr>
          <p:cNvPr id="167" name="TextBox 166">
            <a:extLst>
              <a:ext uri="{FF2B5EF4-FFF2-40B4-BE49-F238E27FC236}">
                <a16:creationId xmlns:a16="http://schemas.microsoft.com/office/drawing/2014/main" id="{804CD7D8-3609-46E2-BAD0-8C015B3FCB49}"/>
              </a:ext>
            </a:extLst>
          </p:cNvPr>
          <p:cNvSpPr txBox="1"/>
          <p:nvPr/>
        </p:nvSpPr>
        <p:spPr>
          <a:xfrm>
            <a:off x="6444652" y="4742902"/>
            <a:ext cx="1787846" cy="307777"/>
          </a:xfrm>
          <a:prstGeom prst="rect">
            <a:avLst/>
          </a:prstGeom>
          <a:noFill/>
        </p:spPr>
        <p:txBody>
          <a:bodyPr wrap="square" rtlCol="0" anchor="ctr">
            <a:spAutoFit/>
          </a:bodyPr>
          <a:lstStyle/>
          <a:p>
            <a:pPr algn="ctr"/>
            <a:r>
              <a:rPr lang="en-US" sz="1400" b="1" dirty="0">
                <a:solidFill>
                  <a:schemeClr val="tx2"/>
                </a:solidFill>
                <a:latin typeface="Roboto" panose="02000000000000000000" pitchFamily="2" charset="0"/>
                <a:ea typeface="Roboto" panose="02000000000000000000" pitchFamily="2" charset="0"/>
              </a:rPr>
              <a:t>Alignment</a:t>
            </a:r>
          </a:p>
        </p:txBody>
      </p:sp>
      <p:sp>
        <p:nvSpPr>
          <p:cNvPr id="187" name="Rectangle">
            <a:extLst>
              <a:ext uri="{FF2B5EF4-FFF2-40B4-BE49-F238E27FC236}">
                <a16:creationId xmlns:a16="http://schemas.microsoft.com/office/drawing/2014/main" id="{BB72214B-DD39-4058-8560-04323C19AD97}"/>
              </a:ext>
            </a:extLst>
          </p:cNvPr>
          <p:cNvSpPr/>
          <p:nvPr/>
        </p:nvSpPr>
        <p:spPr>
          <a:xfrm>
            <a:off x="8632978" y="3397516"/>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89" name="Rectangle">
            <a:extLst>
              <a:ext uri="{FF2B5EF4-FFF2-40B4-BE49-F238E27FC236}">
                <a16:creationId xmlns:a16="http://schemas.microsoft.com/office/drawing/2014/main" id="{781E62C5-D984-410E-BF56-FE4EFD7C4742}"/>
              </a:ext>
            </a:extLst>
          </p:cNvPr>
          <p:cNvSpPr/>
          <p:nvPr/>
        </p:nvSpPr>
        <p:spPr>
          <a:xfrm>
            <a:off x="8632978" y="3804430"/>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90" name="Rectangle">
            <a:extLst>
              <a:ext uri="{FF2B5EF4-FFF2-40B4-BE49-F238E27FC236}">
                <a16:creationId xmlns:a16="http://schemas.microsoft.com/office/drawing/2014/main" id="{0F495CE8-A460-405E-9F50-8438C8B65564}"/>
              </a:ext>
            </a:extLst>
          </p:cNvPr>
          <p:cNvSpPr/>
          <p:nvPr/>
        </p:nvSpPr>
        <p:spPr>
          <a:xfrm>
            <a:off x="8632978" y="4211345"/>
            <a:ext cx="2130552" cy="295120"/>
          </a:xfrm>
          <a:prstGeom prst="roundRect">
            <a:avLst>
              <a:gd name="adj" fmla="val 3367"/>
            </a:avLst>
          </a:prstGeom>
          <a:solidFill>
            <a:schemeClr val="tx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2"/>
              </a:solidFill>
              <a:latin typeface="Roboto" panose="02000000000000000000" pitchFamily="2" charset="0"/>
              <a:ea typeface="Roboto" panose="02000000000000000000" pitchFamily="2" charset="0"/>
            </a:endParaRPr>
          </a:p>
        </p:txBody>
      </p:sp>
      <p:sp>
        <p:nvSpPr>
          <p:cNvPr id="191" name="TextBox 190">
            <a:extLst>
              <a:ext uri="{FF2B5EF4-FFF2-40B4-BE49-F238E27FC236}">
                <a16:creationId xmlns:a16="http://schemas.microsoft.com/office/drawing/2014/main" id="{38359711-35EF-4853-B172-978FF136DD0B}"/>
              </a:ext>
            </a:extLst>
          </p:cNvPr>
          <p:cNvSpPr txBox="1"/>
          <p:nvPr/>
        </p:nvSpPr>
        <p:spPr>
          <a:xfrm>
            <a:off x="8804331" y="3418118"/>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Human Capital</a:t>
            </a:r>
          </a:p>
        </p:txBody>
      </p:sp>
      <p:sp>
        <p:nvSpPr>
          <p:cNvPr id="192" name="TextBox 191">
            <a:extLst>
              <a:ext uri="{FF2B5EF4-FFF2-40B4-BE49-F238E27FC236}">
                <a16:creationId xmlns:a16="http://schemas.microsoft.com/office/drawing/2014/main" id="{59C388C7-4250-458D-B9A3-50750E9EF86E}"/>
              </a:ext>
            </a:extLst>
          </p:cNvPr>
          <p:cNvSpPr txBox="1"/>
          <p:nvPr/>
        </p:nvSpPr>
        <p:spPr>
          <a:xfrm>
            <a:off x="8804331" y="3825032"/>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Information Capital</a:t>
            </a:r>
          </a:p>
        </p:txBody>
      </p:sp>
      <p:sp>
        <p:nvSpPr>
          <p:cNvPr id="193" name="TextBox 192">
            <a:extLst>
              <a:ext uri="{FF2B5EF4-FFF2-40B4-BE49-F238E27FC236}">
                <a16:creationId xmlns:a16="http://schemas.microsoft.com/office/drawing/2014/main" id="{FAE48E4A-6524-4D4C-BC01-D6DC9C2073A2}"/>
              </a:ext>
            </a:extLst>
          </p:cNvPr>
          <p:cNvSpPr txBox="1"/>
          <p:nvPr/>
        </p:nvSpPr>
        <p:spPr>
          <a:xfrm>
            <a:off x="8804331" y="4231947"/>
            <a:ext cx="1787846" cy="253916"/>
          </a:xfrm>
          <a:prstGeom prst="rect">
            <a:avLst/>
          </a:prstGeom>
          <a:noFill/>
        </p:spPr>
        <p:txBody>
          <a:bodyPr wrap="square" rtlCol="0" anchor="ctr">
            <a:spAutoFit/>
          </a:bodyPr>
          <a:lstStyle/>
          <a:p>
            <a:pPr algn="ctr"/>
            <a:r>
              <a:rPr lang="en-US" sz="1050" dirty="0">
                <a:solidFill>
                  <a:schemeClr val="bg1"/>
                </a:solidFill>
                <a:latin typeface="Roboto" panose="02000000000000000000" pitchFamily="2" charset="0"/>
                <a:ea typeface="Roboto" panose="02000000000000000000" pitchFamily="2" charset="0"/>
              </a:rPr>
              <a:t>Organizational Capital</a:t>
            </a:r>
          </a:p>
        </p:txBody>
      </p:sp>
      <p:sp>
        <p:nvSpPr>
          <p:cNvPr id="194" name="TextBox 193">
            <a:extLst>
              <a:ext uri="{FF2B5EF4-FFF2-40B4-BE49-F238E27FC236}">
                <a16:creationId xmlns:a16="http://schemas.microsoft.com/office/drawing/2014/main" id="{282C84B2-3753-4BFF-9646-35EF62E22A2F}"/>
              </a:ext>
            </a:extLst>
          </p:cNvPr>
          <p:cNvSpPr txBox="1"/>
          <p:nvPr/>
        </p:nvSpPr>
        <p:spPr>
          <a:xfrm>
            <a:off x="8804331" y="4742902"/>
            <a:ext cx="1787846" cy="307777"/>
          </a:xfrm>
          <a:prstGeom prst="rect">
            <a:avLst/>
          </a:prstGeom>
          <a:noFill/>
        </p:spPr>
        <p:txBody>
          <a:bodyPr wrap="square" rtlCol="0" anchor="ctr">
            <a:spAutoFit/>
          </a:bodyPr>
          <a:lstStyle/>
          <a:p>
            <a:pPr algn="ctr"/>
            <a:r>
              <a:rPr lang="en-US" sz="1400" b="1" dirty="0">
                <a:solidFill>
                  <a:schemeClr val="tx2"/>
                </a:solidFill>
                <a:latin typeface="Roboto" panose="02000000000000000000" pitchFamily="2" charset="0"/>
                <a:ea typeface="Roboto" panose="02000000000000000000" pitchFamily="2" charset="0"/>
              </a:rPr>
              <a:t>Teamwork</a:t>
            </a:r>
          </a:p>
        </p:txBody>
      </p:sp>
      <p:grpSp>
        <p:nvGrpSpPr>
          <p:cNvPr id="195" name="Group 194">
            <a:extLst>
              <a:ext uri="{FF2B5EF4-FFF2-40B4-BE49-F238E27FC236}">
                <a16:creationId xmlns:a16="http://schemas.microsoft.com/office/drawing/2014/main" id="{9AF5DD1A-E2A9-48C2-8542-DA486337E4A4}"/>
              </a:ext>
            </a:extLst>
          </p:cNvPr>
          <p:cNvGrpSpPr/>
          <p:nvPr/>
        </p:nvGrpSpPr>
        <p:grpSpPr>
          <a:xfrm>
            <a:off x="2966327" y="5624513"/>
            <a:ext cx="6259346" cy="984885"/>
            <a:chOff x="2966327" y="489802"/>
            <a:chExt cx="6259346" cy="984885"/>
          </a:xfrm>
        </p:grpSpPr>
        <p:sp>
          <p:nvSpPr>
            <p:cNvPr id="196" name="TextBox 195">
              <a:extLst>
                <a:ext uri="{FF2B5EF4-FFF2-40B4-BE49-F238E27FC236}">
                  <a16:creationId xmlns:a16="http://schemas.microsoft.com/office/drawing/2014/main" id="{9262EB5B-302C-4A59-A68C-23FC96EBDAB1}"/>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Kaplan &amp; Norton Strategy Map</a:t>
              </a:r>
            </a:p>
          </p:txBody>
        </p:sp>
        <p:sp>
          <p:nvSpPr>
            <p:cNvPr id="197" name="TextBox 196">
              <a:extLst>
                <a:ext uri="{FF2B5EF4-FFF2-40B4-BE49-F238E27FC236}">
                  <a16:creationId xmlns:a16="http://schemas.microsoft.com/office/drawing/2014/main" id="{D62A84E1-FD71-45D1-9567-FBBC78629C2D}"/>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spTree>
    <p:extLst>
      <p:ext uri="{BB962C8B-B14F-4D97-AF65-F5344CB8AC3E}">
        <p14:creationId xmlns:p14="http://schemas.microsoft.com/office/powerpoint/2010/main" val="27586395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DE45EF2-51F9-4A7C-A7F0-088E560CF3B4}"/>
              </a:ext>
            </a:extLst>
          </p:cNvPr>
          <p:cNvGrpSpPr/>
          <p:nvPr/>
        </p:nvGrpSpPr>
        <p:grpSpPr>
          <a:xfrm>
            <a:off x="2966327" y="489802"/>
            <a:ext cx="6259346" cy="984885"/>
            <a:chOff x="2966327" y="489802"/>
            <a:chExt cx="6259346" cy="984885"/>
          </a:xfrm>
        </p:grpSpPr>
        <p:sp>
          <p:nvSpPr>
            <p:cNvPr id="3" name="TextBox 2">
              <a:extLst>
                <a:ext uri="{FF2B5EF4-FFF2-40B4-BE49-F238E27FC236}">
                  <a16:creationId xmlns:a16="http://schemas.microsoft.com/office/drawing/2014/main" id="{FC12F46D-D758-4905-8281-4BB8AE8B7480}"/>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Strategy Canvas</a:t>
              </a:r>
            </a:p>
          </p:txBody>
        </p:sp>
        <p:sp>
          <p:nvSpPr>
            <p:cNvPr id="4" name="TextBox 3">
              <a:extLst>
                <a:ext uri="{FF2B5EF4-FFF2-40B4-BE49-F238E27FC236}">
                  <a16:creationId xmlns:a16="http://schemas.microsoft.com/office/drawing/2014/main" id="{F483BC89-0EFE-4368-AF24-FDD53ECA9A31}"/>
                </a:ext>
              </a:extLst>
            </p:cNvPr>
            <p:cNvSpPr txBox="1"/>
            <p:nvPr/>
          </p:nvSpPr>
          <p:spPr>
            <a:xfrm>
              <a:off x="3078480" y="1013022"/>
              <a:ext cx="6035040" cy="461665"/>
            </a:xfrm>
            <a:prstGeom prst="rect">
              <a:avLst/>
            </a:prstGeom>
            <a:noFill/>
          </p:spPr>
          <p:txBody>
            <a:bodyPr wrap="square" rtlCol="0">
              <a:spAutoFit/>
            </a:bodyPr>
            <a:lstStyle/>
            <a:p>
              <a:pPr algn="ct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 totam rem aperiam, eaque ipsa.</a:t>
              </a:r>
            </a:p>
          </p:txBody>
        </p:sp>
      </p:grpSp>
      <p:graphicFrame>
        <p:nvGraphicFramePr>
          <p:cNvPr id="11" name="Chart 10">
            <a:extLst>
              <a:ext uri="{FF2B5EF4-FFF2-40B4-BE49-F238E27FC236}">
                <a16:creationId xmlns:a16="http://schemas.microsoft.com/office/drawing/2014/main" id="{9B78F2DD-6D5C-464B-862C-D0177346D471}"/>
              </a:ext>
            </a:extLst>
          </p:cNvPr>
          <p:cNvGraphicFramePr/>
          <p:nvPr>
            <p:extLst>
              <p:ext uri="{D42A27DB-BD31-4B8C-83A1-F6EECF244321}">
                <p14:modId xmlns:p14="http://schemas.microsoft.com/office/powerpoint/2010/main" val="503118657"/>
              </p:ext>
            </p:extLst>
          </p:nvPr>
        </p:nvGraphicFramePr>
        <p:xfrm>
          <a:off x="572225" y="1799771"/>
          <a:ext cx="8252461" cy="2670629"/>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Rounded Corners 11">
            <a:extLst>
              <a:ext uri="{FF2B5EF4-FFF2-40B4-BE49-F238E27FC236}">
                <a16:creationId xmlns:a16="http://schemas.microsoft.com/office/drawing/2014/main" id="{5545FD43-95DD-4AB9-91C2-57DB1E39D5F3}"/>
              </a:ext>
            </a:extLst>
          </p:cNvPr>
          <p:cNvSpPr/>
          <p:nvPr/>
        </p:nvSpPr>
        <p:spPr>
          <a:xfrm>
            <a:off x="9113520" y="1799771"/>
            <a:ext cx="2506255" cy="2484735"/>
          </a:xfrm>
          <a:prstGeom prst="roundRect">
            <a:avLst>
              <a:gd name="adj" fmla="val 4703"/>
            </a:avLst>
          </a:prstGeom>
          <a:solidFill>
            <a:schemeClr val="bg1"/>
          </a:solidFill>
          <a:ln>
            <a:noFill/>
          </a:ln>
          <a:effectLst>
            <a:outerShdw blurRad="3683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Rounded Corners 12">
            <a:extLst>
              <a:ext uri="{FF2B5EF4-FFF2-40B4-BE49-F238E27FC236}">
                <a16:creationId xmlns:a16="http://schemas.microsoft.com/office/drawing/2014/main" id="{40425842-5958-4DC6-8286-0015C913112C}"/>
              </a:ext>
            </a:extLst>
          </p:cNvPr>
          <p:cNvSpPr/>
          <p:nvPr/>
        </p:nvSpPr>
        <p:spPr>
          <a:xfrm>
            <a:off x="317181" y="5291924"/>
            <a:ext cx="1486347" cy="973958"/>
          </a:xfrm>
          <a:prstGeom prst="roundRect">
            <a:avLst>
              <a:gd name="adj" fmla="val 6090"/>
            </a:avLst>
          </a:prstGeom>
          <a:gradFill>
            <a:gsLst>
              <a:gs pos="0">
                <a:schemeClr val="accent1"/>
              </a:gs>
              <a:gs pos="100000">
                <a:schemeClr val="accent2"/>
              </a:gs>
            </a:gsLst>
            <a:lin ang="13500000" scaled="1"/>
          </a:gra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BE1EFC97-C048-468A-9592-643A7156F87B}"/>
              </a:ext>
            </a:extLst>
          </p:cNvPr>
          <p:cNvSpPr txBox="1"/>
          <p:nvPr/>
        </p:nvSpPr>
        <p:spPr>
          <a:xfrm>
            <a:off x="393608" y="5701795"/>
            <a:ext cx="1333496" cy="261610"/>
          </a:xfrm>
          <a:prstGeom prst="rect">
            <a:avLst/>
          </a:prstGeom>
          <a:noFill/>
        </p:spPr>
        <p:txBody>
          <a:bodyPr wrap="square" rtlCol="0">
            <a:spAutoFit/>
          </a:bodyPr>
          <a:lstStyle/>
          <a:p>
            <a:pPr algn="ctr"/>
            <a:r>
              <a:rPr lang="en-US" sz="1050" b="1" dirty="0">
                <a:solidFill>
                  <a:schemeClr val="bg1"/>
                </a:solidFill>
                <a:latin typeface="Roboto" panose="02000000000000000000" pitchFamily="2" charset="0"/>
                <a:ea typeface="Roboto" panose="02000000000000000000" pitchFamily="2" charset="0"/>
              </a:rPr>
              <a:t>Price</a:t>
            </a:r>
            <a:endParaRPr lang="en-US" sz="1100" b="1" dirty="0">
              <a:solidFill>
                <a:schemeClr val="bg1"/>
              </a:solidFill>
              <a:latin typeface="Roboto" panose="02000000000000000000" pitchFamily="2" charset="0"/>
              <a:ea typeface="Roboto" panose="02000000000000000000" pitchFamily="2" charset="0"/>
            </a:endParaRPr>
          </a:p>
        </p:txBody>
      </p:sp>
      <p:sp>
        <p:nvSpPr>
          <p:cNvPr id="20" name="TextBox 19">
            <a:extLst>
              <a:ext uri="{FF2B5EF4-FFF2-40B4-BE49-F238E27FC236}">
                <a16:creationId xmlns:a16="http://schemas.microsoft.com/office/drawing/2014/main" id="{8B0DB91F-6687-49E6-A046-F041C802DCE0}"/>
              </a:ext>
            </a:extLst>
          </p:cNvPr>
          <p:cNvSpPr txBox="1"/>
          <p:nvPr/>
        </p:nvSpPr>
        <p:spPr>
          <a:xfrm>
            <a:off x="488387" y="5920013"/>
            <a:ext cx="1143937" cy="261610"/>
          </a:xfrm>
          <a:prstGeom prst="rect">
            <a:avLst/>
          </a:prstGeom>
          <a:noFill/>
        </p:spPr>
        <p:txBody>
          <a:bodyPr wrap="square" rtlCol="0">
            <a:spAutoFit/>
          </a:bodyPr>
          <a:lstStyle/>
          <a:p>
            <a:pPr algn="ctr"/>
            <a:r>
              <a:rPr lang="en-US" sz="1100" dirty="0">
                <a:solidFill>
                  <a:schemeClr val="bg1"/>
                </a:solidFill>
                <a:latin typeface="Roboto" panose="02000000000000000000" pitchFamily="2" charset="0"/>
                <a:ea typeface="Roboto" panose="02000000000000000000" pitchFamily="2" charset="0"/>
              </a:rPr>
              <a:t>Last 30 Days</a:t>
            </a:r>
          </a:p>
        </p:txBody>
      </p:sp>
      <p:sp>
        <p:nvSpPr>
          <p:cNvPr id="21" name="TextBox 20">
            <a:extLst>
              <a:ext uri="{FF2B5EF4-FFF2-40B4-BE49-F238E27FC236}">
                <a16:creationId xmlns:a16="http://schemas.microsoft.com/office/drawing/2014/main" id="{8AB8F896-786A-4EED-B213-D75FE3587C21}"/>
              </a:ext>
            </a:extLst>
          </p:cNvPr>
          <p:cNvSpPr txBox="1"/>
          <p:nvPr/>
        </p:nvSpPr>
        <p:spPr>
          <a:xfrm>
            <a:off x="488386" y="5409591"/>
            <a:ext cx="1143937" cy="338554"/>
          </a:xfrm>
          <a:prstGeom prst="rect">
            <a:avLst/>
          </a:prstGeom>
          <a:noFill/>
        </p:spPr>
        <p:txBody>
          <a:bodyPr wrap="square" rtlCol="0">
            <a:spAutoFit/>
          </a:bodyPr>
          <a:lstStyle/>
          <a:p>
            <a:pPr algn="ctr"/>
            <a:r>
              <a:rPr lang="en-US" sz="1600" b="1" dirty="0">
                <a:solidFill>
                  <a:schemeClr val="bg1"/>
                </a:solidFill>
                <a:latin typeface="Roboto" panose="02000000000000000000" pitchFamily="2" charset="0"/>
                <a:ea typeface="Roboto" panose="02000000000000000000" pitchFamily="2" charset="0"/>
              </a:rPr>
              <a:t>21,568</a:t>
            </a:r>
          </a:p>
        </p:txBody>
      </p:sp>
      <p:sp>
        <p:nvSpPr>
          <p:cNvPr id="14" name="Rectangle: Rounded Corners 13">
            <a:extLst>
              <a:ext uri="{FF2B5EF4-FFF2-40B4-BE49-F238E27FC236}">
                <a16:creationId xmlns:a16="http://schemas.microsoft.com/office/drawing/2014/main" id="{5D7A17B1-10BC-435A-BB1D-7986E7BBCD3D}"/>
              </a:ext>
            </a:extLst>
          </p:cNvPr>
          <p:cNvSpPr/>
          <p:nvPr/>
        </p:nvSpPr>
        <p:spPr>
          <a:xfrm>
            <a:off x="1995730" y="5291924"/>
            <a:ext cx="1486347" cy="973958"/>
          </a:xfrm>
          <a:prstGeom prst="roundRect">
            <a:avLst>
              <a:gd name="adj" fmla="val 4998"/>
            </a:avLst>
          </a:prstGeom>
          <a:gradFill>
            <a:gsLst>
              <a:gs pos="0">
                <a:schemeClr val="accent2"/>
              </a:gs>
              <a:gs pos="100000">
                <a:schemeClr val="accent3"/>
              </a:gs>
            </a:gsLst>
            <a:lin ang="13500000" scaled="1"/>
          </a:gra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id="{5FF770F8-7A37-4E12-B917-641D2A9F41F8}"/>
              </a:ext>
            </a:extLst>
          </p:cNvPr>
          <p:cNvSpPr txBox="1"/>
          <p:nvPr/>
        </p:nvSpPr>
        <p:spPr>
          <a:xfrm>
            <a:off x="2072157" y="5701795"/>
            <a:ext cx="1333496" cy="261610"/>
          </a:xfrm>
          <a:prstGeom prst="rect">
            <a:avLst/>
          </a:prstGeom>
          <a:noFill/>
        </p:spPr>
        <p:txBody>
          <a:bodyPr wrap="square" rtlCol="0">
            <a:spAutoFit/>
          </a:bodyPr>
          <a:lstStyle/>
          <a:p>
            <a:pPr algn="ctr"/>
            <a:r>
              <a:rPr lang="en-US" sz="1050" b="1" dirty="0">
                <a:solidFill>
                  <a:schemeClr val="bg1"/>
                </a:solidFill>
                <a:latin typeface="Roboto" panose="02000000000000000000" pitchFamily="2" charset="0"/>
                <a:ea typeface="Roboto" panose="02000000000000000000" pitchFamily="2" charset="0"/>
              </a:rPr>
              <a:t>Meals</a:t>
            </a:r>
            <a:endParaRPr lang="en-US" sz="1100" b="1" dirty="0">
              <a:solidFill>
                <a:schemeClr val="bg1"/>
              </a:solidFill>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C164FEAA-1F71-4EAD-BDC6-3300DC2DB6E9}"/>
              </a:ext>
            </a:extLst>
          </p:cNvPr>
          <p:cNvSpPr txBox="1"/>
          <p:nvPr/>
        </p:nvSpPr>
        <p:spPr>
          <a:xfrm>
            <a:off x="2166936" y="5920013"/>
            <a:ext cx="1143937" cy="261610"/>
          </a:xfrm>
          <a:prstGeom prst="rect">
            <a:avLst/>
          </a:prstGeom>
          <a:noFill/>
        </p:spPr>
        <p:txBody>
          <a:bodyPr wrap="square" rtlCol="0">
            <a:spAutoFit/>
          </a:bodyPr>
          <a:lstStyle/>
          <a:p>
            <a:pPr algn="ctr"/>
            <a:r>
              <a:rPr lang="en-US" sz="1100" dirty="0">
                <a:solidFill>
                  <a:schemeClr val="bg1"/>
                </a:solidFill>
                <a:latin typeface="Roboto" panose="02000000000000000000" pitchFamily="2" charset="0"/>
                <a:ea typeface="Roboto" panose="02000000000000000000" pitchFamily="2" charset="0"/>
              </a:rPr>
              <a:t>Last 30 Days</a:t>
            </a:r>
          </a:p>
        </p:txBody>
      </p:sp>
      <p:sp>
        <p:nvSpPr>
          <p:cNvPr id="25" name="TextBox 24">
            <a:extLst>
              <a:ext uri="{FF2B5EF4-FFF2-40B4-BE49-F238E27FC236}">
                <a16:creationId xmlns:a16="http://schemas.microsoft.com/office/drawing/2014/main" id="{889D4D84-BDB9-4BD4-AA14-2E6ABDB867CE}"/>
              </a:ext>
            </a:extLst>
          </p:cNvPr>
          <p:cNvSpPr txBox="1"/>
          <p:nvPr/>
        </p:nvSpPr>
        <p:spPr>
          <a:xfrm>
            <a:off x="2166935" y="5409591"/>
            <a:ext cx="1143937" cy="338554"/>
          </a:xfrm>
          <a:prstGeom prst="rect">
            <a:avLst/>
          </a:prstGeom>
          <a:noFill/>
        </p:spPr>
        <p:txBody>
          <a:bodyPr wrap="square" rtlCol="0">
            <a:spAutoFit/>
          </a:bodyPr>
          <a:lstStyle/>
          <a:p>
            <a:pPr algn="ctr"/>
            <a:r>
              <a:rPr lang="en-US" sz="1600" b="1" dirty="0">
                <a:solidFill>
                  <a:schemeClr val="bg1"/>
                </a:solidFill>
                <a:latin typeface="Roboto" panose="02000000000000000000" pitchFamily="2" charset="0"/>
                <a:ea typeface="Roboto" panose="02000000000000000000" pitchFamily="2" charset="0"/>
              </a:rPr>
              <a:t>6,568</a:t>
            </a:r>
          </a:p>
        </p:txBody>
      </p:sp>
      <p:sp>
        <p:nvSpPr>
          <p:cNvPr id="15" name="Rectangle: Rounded Corners 14">
            <a:extLst>
              <a:ext uri="{FF2B5EF4-FFF2-40B4-BE49-F238E27FC236}">
                <a16:creationId xmlns:a16="http://schemas.microsoft.com/office/drawing/2014/main" id="{ABD67475-8950-49A3-8079-F973A7AEEAE2}"/>
              </a:ext>
            </a:extLst>
          </p:cNvPr>
          <p:cNvSpPr/>
          <p:nvPr/>
        </p:nvSpPr>
        <p:spPr>
          <a:xfrm>
            <a:off x="3674279" y="5291924"/>
            <a:ext cx="1486347" cy="973958"/>
          </a:xfrm>
          <a:prstGeom prst="roundRect">
            <a:avLst>
              <a:gd name="adj" fmla="val 6090"/>
            </a:avLst>
          </a:prstGeom>
          <a:gradFill>
            <a:gsLst>
              <a:gs pos="0">
                <a:schemeClr val="accent3"/>
              </a:gs>
              <a:gs pos="100000">
                <a:schemeClr val="accent4"/>
              </a:gs>
            </a:gsLst>
            <a:lin ang="13500000" scaled="1"/>
          </a:gra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27" name="TextBox 26">
            <a:extLst>
              <a:ext uri="{FF2B5EF4-FFF2-40B4-BE49-F238E27FC236}">
                <a16:creationId xmlns:a16="http://schemas.microsoft.com/office/drawing/2014/main" id="{37ECBC30-C0B8-43CF-AB56-C39FC19552DB}"/>
              </a:ext>
            </a:extLst>
          </p:cNvPr>
          <p:cNvSpPr txBox="1"/>
          <p:nvPr/>
        </p:nvSpPr>
        <p:spPr>
          <a:xfrm>
            <a:off x="3750705" y="5701795"/>
            <a:ext cx="1333496" cy="261610"/>
          </a:xfrm>
          <a:prstGeom prst="rect">
            <a:avLst/>
          </a:prstGeom>
          <a:noFill/>
        </p:spPr>
        <p:txBody>
          <a:bodyPr wrap="square" rtlCol="0">
            <a:spAutoFit/>
          </a:bodyPr>
          <a:lstStyle/>
          <a:p>
            <a:pPr algn="ctr"/>
            <a:r>
              <a:rPr lang="en-US" sz="1050" b="1" dirty="0">
                <a:solidFill>
                  <a:schemeClr val="bg1"/>
                </a:solidFill>
                <a:latin typeface="Roboto" panose="02000000000000000000" pitchFamily="2" charset="0"/>
                <a:ea typeface="Roboto" panose="02000000000000000000" pitchFamily="2" charset="0"/>
              </a:rPr>
              <a:t>Lounges</a:t>
            </a:r>
            <a:endParaRPr lang="en-US" sz="1100" b="1" dirty="0">
              <a:solidFill>
                <a:schemeClr val="bg1"/>
              </a:solidFill>
              <a:latin typeface="Roboto" panose="02000000000000000000" pitchFamily="2" charset="0"/>
              <a:ea typeface="Roboto" panose="02000000000000000000" pitchFamily="2" charset="0"/>
            </a:endParaRPr>
          </a:p>
        </p:txBody>
      </p:sp>
      <p:sp>
        <p:nvSpPr>
          <p:cNvPr id="28" name="TextBox 27">
            <a:extLst>
              <a:ext uri="{FF2B5EF4-FFF2-40B4-BE49-F238E27FC236}">
                <a16:creationId xmlns:a16="http://schemas.microsoft.com/office/drawing/2014/main" id="{B83CE9F4-EAB8-4090-8E81-427AE98E3C19}"/>
              </a:ext>
            </a:extLst>
          </p:cNvPr>
          <p:cNvSpPr txBox="1"/>
          <p:nvPr/>
        </p:nvSpPr>
        <p:spPr>
          <a:xfrm>
            <a:off x="3845484" y="5920013"/>
            <a:ext cx="1143937" cy="261610"/>
          </a:xfrm>
          <a:prstGeom prst="rect">
            <a:avLst/>
          </a:prstGeom>
          <a:noFill/>
        </p:spPr>
        <p:txBody>
          <a:bodyPr wrap="square" rtlCol="0">
            <a:spAutoFit/>
          </a:bodyPr>
          <a:lstStyle/>
          <a:p>
            <a:pPr algn="ctr"/>
            <a:r>
              <a:rPr lang="en-US" sz="1100" dirty="0">
                <a:solidFill>
                  <a:schemeClr val="bg1"/>
                </a:solidFill>
                <a:latin typeface="Roboto" panose="02000000000000000000" pitchFamily="2" charset="0"/>
                <a:ea typeface="Roboto" panose="02000000000000000000" pitchFamily="2" charset="0"/>
              </a:rPr>
              <a:t>Last 30 Days</a:t>
            </a:r>
          </a:p>
        </p:txBody>
      </p:sp>
      <p:sp>
        <p:nvSpPr>
          <p:cNvPr id="29" name="TextBox 28">
            <a:extLst>
              <a:ext uri="{FF2B5EF4-FFF2-40B4-BE49-F238E27FC236}">
                <a16:creationId xmlns:a16="http://schemas.microsoft.com/office/drawing/2014/main" id="{ABA6D3DC-8C73-4DBA-97B8-ED3DF4D32022}"/>
              </a:ext>
            </a:extLst>
          </p:cNvPr>
          <p:cNvSpPr txBox="1"/>
          <p:nvPr/>
        </p:nvSpPr>
        <p:spPr>
          <a:xfrm>
            <a:off x="3845484" y="5409591"/>
            <a:ext cx="1143937" cy="338554"/>
          </a:xfrm>
          <a:prstGeom prst="rect">
            <a:avLst/>
          </a:prstGeom>
          <a:noFill/>
        </p:spPr>
        <p:txBody>
          <a:bodyPr wrap="square" rtlCol="0">
            <a:spAutoFit/>
          </a:bodyPr>
          <a:lstStyle/>
          <a:p>
            <a:pPr algn="ctr"/>
            <a:r>
              <a:rPr lang="en-US" sz="1600" b="1" dirty="0">
                <a:solidFill>
                  <a:schemeClr val="bg1"/>
                </a:solidFill>
                <a:latin typeface="Roboto" panose="02000000000000000000" pitchFamily="2" charset="0"/>
                <a:ea typeface="Roboto" panose="02000000000000000000" pitchFamily="2" charset="0"/>
              </a:rPr>
              <a:t>3,023</a:t>
            </a:r>
          </a:p>
        </p:txBody>
      </p:sp>
      <p:sp>
        <p:nvSpPr>
          <p:cNvPr id="16" name="Rectangle: Rounded Corners 15">
            <a:extLst>
              <a:ext uri="{FF2B5EF4-FFF2-40B4-BE49-F238E27FC236}">
                <a16:creationId xmlns:a16="http://schemas.microsoft.com/office/drawing/2014/main" id="{32F9B749-ADC6-4CD8-9565-79585924EE1D}"/>
              </a:ext>
            </a:extLst>
          </p:cNvPr>
          <p:cNvSpPr/>
          <p:nvPr/>
        </p:nvSpPr>
        <p:spPr>
          <a:xfrm>
            <a:off x="5352828" y="5291924"/>
            <a:ext cx="1486347" cy="973958"/>
          </a:xfrm>
          <a:prstGeom prst="roundRect">
            <a:avLst>
              <a:gd name="adj" fmla="val 7180"/>
            </a:avLst>
          </a:prstGeom>
          <a:gradFill>
            <a:gsLst>
              <a:gs pos="0">
                <a:schemeClr val="accent4"/>
              </a:gs>
              <a:gs pos="100000">
                <a:schemeClr val="accent5"/>
              </a:gs>
            </a:gsLst>
            <a:lin ang="13500000" scaled="1"/>
          </a:gra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31" name="TextBox 30">
            <a:extLst>
              <a:ext uri="{FF2B5EF4-FFF2-40B4-BE49-F238E27FC236}">
                <a16:creationId xmlns:a16="http://schemas.microsoft.com/office/drawing/2014/main" id="{02E1D728-A60E-4CC6-875F-0DCC7F76A111}"/>
              </a:ext>
            </a:extLst>
          </p:cNvPr>
          <p:cNvSpPr txBox="1"/>
          <p:nvPr/>
        </p:nvSpPr>
        <p:spPr>
          <a:xfrm>
            <a:off x="5429255" y="5705642"/>
            <a:ext cx="1333496" cy="253916"/>
          </a:xfrm>
          <a:prstGeom prst="rect">
            <a:avLst/>
          </a:prstGeom>
          <a:noFill/>
        </p:spPr>
        <p:txBody>
          <a:bodyPr wrap="square" rtlCol="0">
            <a:spAutoFit/>
          </a:bodyPr>
          <a:lstStyle/>
          <a:p>
            <a:pPr algn="ctr"/>
            <a:r>
              <a:rPr lang="en-US" sz="1050" b="1" dirty="0">
                <a:solidFill>
                  <a:schemeClr val="bg1"/>
                </a:solidFill>
                <a:latin typeface="Roboto" panose="02000000000000000000" pitchFamily="2" charset="0"/>
                <a:ea typeface="Roboto" panose="02000000000000000000" pitchFamily="2" charset="0"/>
              </a:rPr>
              <a:t>Seating Choices</a:t>
            </a:r>
            <a:endParaRPr lang="en-US" sz="1100" b="1" dirty="0">
              <a:solidFill>
                <a:schemeClr val="bg1"/>
              </a:solidFill>
              <a:latin typeface="Roboto" panose="02000000000000000000" pitchFamily="2" charset="0"/>
              <a:ea typeface="Roboto" panose="02000000000000000000" pitchFamily="2" charset="0"/>
            </a:endParaRPr>
          </a:p>
        </p:txBody>
      </p:sp>
      <p:sp>
        <p:nvSpPr>
          <p:cNvPr id="32" name="TextBox 31">
            <a:extLst>
              <a:ext uri="{FF2B5EF4-FFF2-40B4-BE49-F238E27FC236}">
                <a16:creationId xmlns:a16="http://schemas.microsoft.com/office/drawing/2014/main" id="{31C11ED3-BE00-43AE-9C25-83EB2DC6337C}"/>
              </a:ext>
            </a:extLst>
          </p:cNvPr>
          <p:cNvSpPr txBox="1"/>
          <p:nvPr/>
        </p:nvSpPr>
        <p:spPr>
          <a:xfrm>
            <a:off x="5524034" y="5920013"/>
            <a:ext cx="1143937" cy="261610"/>
          </a:xfrm>
          <a:prstGeom prst="rect">
            <a:avLst/>
          </a:prstGeom>
          <a:noFill/>
        </p:spPr>
        <p:txBody>
          <a:bodyPr wrap="square" rtlCol="0">
            <a:spAutoFit/>
          </a:bodyPr>
          <a:lstStyle/>
          <a:p>
            <a:pPr algn="ctr"/>
            <a:r>
              <a:rPr lang="en-US" sz="1100" dirty="0">
                <a:solidFill>
                  <a:schemeClr val="bg1"/>
                </a:solidFill>
                <a:latin typeface="Roboto" panose="02000000000000000000" pitchFamily="2" charset="0"/>
                <a:ea typeface="Roboto" panose="02000000000000000000" pitchFamily="2" charset="0"/>
              </a:rPr>
              <a:t>Last 30 Days</a:t>
            </a:r>
          </a:p>
        </p:txBody>
      </p:sp>
      <p:sp>
        <p:nvSpPr>
          <p:cNvPr id="33" name="TextBox 32">
            <a:extLst>
              <a:ext uri="{FF2B5EF4-FFF2-40B4-BE49-F238E27FC236}">
                <a16:creationId xmlns:a16="http://schemas.microsoft.com/office/drawing/2014/main" id="{C3E710DC-94DE-421B-A49F-9A3C33521008}"/>
              </a:ext>
            </a:extLst>
          </p:cNvPr>
          <p:cNvSpPr txBox="1"/>
          <p:nvPr/>
        </p:nvSpPr>
        <p:spPr>
          <a:xfrm>
            <a:off x="5524033" y="5409591"/>
            <a:ext cx="1143937" cy="338554"/>
          </a:xfrm>
          <a:prstGeom prst="rect">
            <a:avLst/>
          </a:prstGeom>
          <a:noFill/>
        </p:spPr>
        <p:txBody>
          <a:bodyPr wrap="square" rtlCol="0">
            <a:spAutoFit/>
          </a:bodyPr>
          <a:lstStyle/>
          <a:p>
            <a:pPr algn="ctr"/>
            <a:r>
              <a:rPr lang="en-US" sz="1600" b="1" dirty="0">
                <a:solidFill>
                  <a:schemeClr val="bg1"/>
                </a:solidFill>
                <a:latin typeface="Roboto" panose="02000000000000000000" pitchFamily="2" charset="0"/>
                <a:ea typeface="Roboto" panose="02000000000000000000" pitchFamily="2" charset="0"/>
              </a:rPr>
              <a:t>2,225</a:t>
            </a:r>
          </a:p>
        </p:txBody>
      </p:sp>
      <p:sp>
        <p:nvSpPr>
          <p:cNvPr id="17" name="Rectangle: Rounded Corners 16">
            <a:extLst>
              <a:ext uri="{FF2B5EF4-FFF2-40B4-BE49-F238E27FC236}">
                <a16:creationId xmlns:a16="http://schemas.microsoft.com/office/drawing/2014/main" id="{FA373934-403E-486D-A376-A0F30CBB196B}"/>
              </a:ext>
            </a:extLst>
          </p:cNvPr>
          <p:cNvSpPr/>
          <p:nvPr/>
        </p:nvSpPr>
        <p:spPr>
          <a:xfrm>
            <a:off x="7031377" y="5291924"/>
            <a:ext cx="1486347" cy="973958"/>
          </a:xfrm>
          <a:prstGeom prst="roundRect">
            <a:avLst>
              <a:gd name="adj" fmla="val 7181"/>
            </a:avLst>
          </a:prstGeom>
          <a:gradFill>
            <a:gsLst>
              <a:gs pos="0">
                <a:schemeClr val="accent5"/>
              </a:gs>
              <a:gs pos="100000">
                <a:schemeClr val="accent6"/>
              </a:gs>
            </a:gsLst>
            <a:lin ang="13500000" scaled="1"/>
          </a:gra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37" name="TextBox 36">
            <a:extLst>
              <a:ext uri="{FF2B5EF4-FFF2-40B4-BE49-F238E27FC236}">
                <a16:creationId xmlns:a16="http://schemas.microsoft.com/office/drawing/2014/main" id="{3FBAAFCD-7E02-45A3-8F38-2FF817410EEC}"/>
              </a:ext>
            </a:extLst>
          </p:cNvPr>
          <p:cNvSpPr txBox="1"/>
          <p:nvPr/>
        </p:nvSpPr>
        <p:spPr>
          <a:xfrm>
            <a:off x="7107804" y="5705642"/>
            <a:ext cx="1333496" cy="253916"/>
          </a:xfrm>
          <a:prstGeom prst="rect">
            <a:avLst/>
          </a:prstGeom>
          <a:noFill/>
        </p:spPr>
        <p:txBody>
          <a:bodyPr wrap="square" rtlCol="0">
            <a:spAutoFit/>
          </a:bodyPr>
          <a:lstStyle/>
          <a:p>
            <a:pPr algn="ctr"/>
            <a:r>
              <a:rPr lang="en-US" sz="1050" b="1" dirty="0">
                <a:solidFill>
                  <a:schemeClr val="bg1"/>
                </a:solidFill>
                <a:latin typeface="Roboto" panose="02000000000000000000" pitchFamily="2" charset="0"/>
                <a:ea typeface="Roboto" panose="02000000000000000000" pitchFamily="2" charset="0"/>
              </a:rPr>
              <a:t>Hub Connectivity</a:t>
            </a:r>
            <a:endParaRPr lang="en-US" sz="1100" b="1" dirty="0">
              <a:solidFill>
                <a:schemeClr val="bg1"/>
              </a:solidFill>
              <a:latin typeface="Roboto" panose="02000000000000000000" pitchFamily="2" charset="0"/>
              <a:ea typeface="Roboto" panose="02000000000000000000" pitchFamily="2" charset="0"/>
            </a:endParaRPr>
          </a:p>
        </p:txBody>
      </p:sp>
      <p:sp>
        <p:nvSpPr>
          <p:cNvPr id="38" name="TextBox 37">
            <a:extLst>
              <a:ext uri="{FF2B5EF4-FFF2-40B4-BE49-F238E27FC236}">
                <a16:creationId xmlns:a16="http://schemas.microsoft.com/office/drawing/2014/main" id="{6764C6A4-5B39-4F21-AD92-E15F01FFD2A4}"/>
              </a:ext>
            </a:extLst>
          </p:cNvPr>
          <p:cNvSpPr txBox="1"/>
          <p:nvPr/>
        </p:nvSpPr>
        <p:spPr>
          <a:xfrm>
            <a:off x="7202582" y="5409591"/>
            <a:ext cx="1143937" cy="338554"/>
          </a:xfrm>
          <a:prstGeom prst="rect">
            <a:avLst/>
          </a:prstGeom>
          <a:noFill/>
        </p:spPr>
        <p:txBody>
          <a:bodyPr wrap="square" rtlCol="0">
            <a:spAutoFit/>
          </a:bodyPr>
          <a:lstStyle/>
          <a:p>
            <a:pPr algn="ctr"/>
            <a:r>
              <a:rPr lang="en-US" sz="1600" b="1" dirty="0">
                <a:solidFill>
                  <a:schemeClr val="bg1"/>
                </a:solidFill>
                <a:latin typeface="Roboto" panose="02000000000000000000" pitchFamily="2" charset="0"/>
                <a:ea typeface="Roboto" panose="02000000000000000000" pitchFamily="2" charset="0"/>
              </a:rPr>
              <a:t>21,568</a:t>
            </a:r>
          </a:p>
        </p:txBody>
      </p:sp>
      <p:sp>
        <p:nvSpPr>
          <p:cNvPr id="36" name="TextBox 35">
            <a:extLst>
              <a:ext uri="{FF2B5EF4-FFF2-40B4-BE49-F238E27FC236}">
                <a16:creationId xmlns:a16="http://schemas.microsoft.com/office/drawing/2014/main" id="{015CE2E0-26CA-4E52-A9AA-B22C92A231FB}"/>
              </a:ext>
            </a:extLst>
          </p:cNvPr>
          <p:cNvSpPr txBox="1"/>
          <p:nvPr/>
        </p:nvSpPr>
        <p:spPr>
          <a:xfrm>
            <a:off x="7202582" y="5920013"/>
            <a:ext cx="1143937" cy="261610"/>
          </a:xfrm>
          <a:prstGeom prst="rect">
            <a:avLst/>
          </a:prstGeom>
          <a:noFill/>
        </p:spPr>
        <p:txBody>
          <a:bodyPr wrap="square" rtlCol="0">
            <a:spAutoFit/>
          </a:bodyPr>
          <a:lstStyle/>
          <a:p>
            <a:pPr algn="ctr"/>
            <a:r>
              <a:rPr lang="en-US" sz="1100" dirty="0">
                <a:solidFill>
                  <a:schemeClr val="bg1"/>
                </a:solidFill>
                <a:latin typeface="Roboto" panose="02000000000000000000" pitchFamily="2" charset="0"/>
                <a:ea typeface="Roboto" panose="02000000000000000000" pitchFamily="2" charset="0"/>
              </a:rPr>
              <a:t>Life Time</a:t>
            </a:r>
          </a:p>
        </p:txBody>
      </p:sp>
      <p:sp>
        <p:nvSpPr>
          <p:cNvPr id="41" name="Rectangle: Rounded Corners 40">
            <a:extLst>
              <a:ext uri="{FF2B5EF4-FFF2-40B4-BE49-F238E27FC236}">
                <a16:creationId xmlns:a16="http://schemas.microsoft.com/office/drawing/2014/main" id="{98C8E117-1C34-46B4-A95B-D5976792B861}"/>
              </a:ext>
            </a:extLst>
          </p:cNvPr>
          <p:cNvSpPr/>
          <p:nvPr/>
        </p:nvSpPr>
        <p:spPr>
          <a:xfrm>
            <a:off x="10388472" y="5291924"/>
            <a:ext cx="1486347" cy="973958"/>
          </a:xfrm>
          <a:prstGeom prst="roundRect">
            <a:avLst>
              <a:gd name="adj" fmla="val 7181"/>
            </a:avLst>
          </a:prstGeom>
          <a:gradFill>
            <a:gsLst>
              <a:gs pos="0">
                <a:schemeClr val="accent2"/>
              </a:gs>
              <a:gs pos="100000">
                <a:schemeClr val="accent3"/>
              </a:gs>
            </a:gsLst>
            <a:lin ang="13500000" scaled="1"/>
          </a:gra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42" name="TextBox 41">
            <a:extLst>
              <a:ext uri="{FF2B5EF4-FFF2-40B4-BE49-F238E27FC236}">
                <a16:creationId xmlns:a16="http://schemas.microsoft.com/office/drawing/2014/main" id="{1A7DF388-5ACF-446E-A566-709737B8DBFF}"/>
              </a:ext>
            </a:extLst>
          </p:cNvPr>
          <p:cNvSpPr txBox="1"/>
          <p:nvPr/>
        </p:nvSpPr>
        <p:spPr>
          <a:xfrm>
            <a:off x="10464899" y="5705642"/>
            <a:ext cx="1333496" cy="253916"/>
          </a:xfrm>
          <a:prstGeom prst="rect">
            <a:avLst/>
          </a:prstGeom>
          <a:noFill/>
        </p:spPr>
        <p:txBody>
          <a:bodyPr wrap="square" rtlCol="0">
            <a:spAutoFit/>
          </a:bodyPr>
          <a:lstStyle/>
          <a:p>
            <a:pPr algn="ctr"/>
            <a:r>
              <a:rPr lang="en-US" sz="1050" b="1" dirty="0">
                <a:solidFill>
                  <a:schemeClr val="bg1"/>
                </a:solidFill>
                <a:latin typeface="Roboto" panose="02000000000000000000" pitchFamily="2" charset="0"/>
                <a:ea typeface="Roboto" panose="02000000000000000000" pitchFamily="2" charset="0"/>
              </a:rPr>
              <a:t>Speed</a:t>
            </a:r>
            <a:endParaRPr lang="en-US" sz="1100" b="1" dirty="0">
              <a:solidFill>
                <a:schemeClr val="bg1"/>
              </a:solidFill>
              <a:latin typeface="Roboto" panose="02000000000000000000" pitchFamily="2" charset="0"/>
              <a:ea typeface="Roboto" panose="02000000000000000000" pitchFamily="2" charset="0"/>
            </a:endParaRPr>
          </a:p>
        </p:txBody>
      </p:sp>
      <p:sp>
        <p:nvSpPr>
          <p:cNvPr id="43" name="TextBox 42">
            <a:extLst>
              <a:ext uri="{FF2B5EF4-FFF2-40B4-BE49-F238E27FC236}">
                <a16:creationId xmlns:a16="http://schemas.microsoft.com/office/drawing/2014/main" id="{44D1BEAB-FE4F-41DA-B786-556FD7AFCE1E}"/>
              </a:ext>
            </a:extLst>
          </p:cNvPr>
          <p:cNvSpPr txBox="1"/>
          <p:nvPr/>
        </p:nvSpPr>
        <p:spPr>
          <a:xfrm>
            <a:off x="10559677" y="5409591"/>
            <a:ext cx="1143937" cy="338554"/>
          </a:xfrm>
          <a:prstGeom prst="rect">
            <a:avLst/>
          </a:prstGeom>
          <a:noFill/>
        </p:spPr>
        <p:txBody>
          <a:bodyPr wrap="square" rtlCol="0">
            <a:spAutoFit/>
          </a:bodyPr>
          <a:lstStyle/>
          <a:p>
            <a:pPr algn="ctr"/>
            <a:r>
              <a:rPr lang="en-US" sz="1600" b="1" dirty="0">
                <a:solidFill>
                  <a:schemeClr val="bg1"/>
                </a:solidFill>
                <a:latin typeface="Roboto" panose="02000000000000000000" pitchFamily="2" charset="0"/>
                <a:ea typeface="Roboto" panose="02000000000000000000" pitchFamily="2" charset="0"/>
              </a:rPr>
              <a:t>21,568</a:t>
            </a:r>
          </a:p>
        </p:txBody>
      </p:sp>
      <p:sp>
        <p:nvSpPr>
          <p:cNvPr id="44" name="TextBox 43">
            <a:extLst>
              <a:ext uri="{FF2B5EF4-FFF2-40B4-BE49-F238E27FC236}">
                <a16:creationId xmlns:a16="http://schemas.microsoft.com/office/drawing/2014/main" id="{173C94C7-1186-4578-BC62-F5EE5123414D}"/>
              </a:ext>
            </a:extLst>
          </p:cNvPr>
          <p:cNvSpPr txBox="1"/>
          <p:nvPr/>
        </p:nvSpPr>
        <p:spPr>
          <a:xfrm>
            <a:off x="10559677" y="5920013"/>
            <a:ext cx="1143937" cy="261610"/>
          </a:xfrm>
          <a:prstGeom prst="rect">
            <a:avLst/>
          </a:prstGeom>
          <a:noFill/>
        </p:spPr>
        <p:txBody>
          <a:bodyPr wrap="square" rtlCol="0">
            <a:spAutoFit/>
          </a:bodyPr>
          <a:lstStyle/>
          <a:p>
            <a:pPr algn="ctr"/>
            <a:r>
              <a:rPr lang="en-US" sz="1100" dirty="0">
                <a:solidFill>
                  <a:schemeClr val="bg1"/>
                </a:solidFill>
                <a:latin typeface="Roboto" panose="02000000000000000000" pitchFamily="2" charset="0"/>
                <a:ea typeface="Roboto" panose="02000000000000000000" pitchFamily="2" charset="0"/>
              </a:rPr>
              <a:t>Life Time</a:t>
            </a:r>
          </a:p>
        </p:txBody>
      </p:sp>
      <p:sp>
        <p:nvSpPr>
          <p:cNvPr id="56" name="Rectangle: Rounded Corners 55">
            <a:extLst>
              <a:ext uri="{FF2B5EF4-FFF2-40B4-BE49-F238E27FC236}">
                <a16:creationId xmlns:a16="http://schemas.microsoft.com/office/drawing/2014/main" id="{7EC174BE-5605-4EEB-9DB4-428AA8F7B240}"/>
              </a:ext>
            </a:extLst>
          </p:cNvPr>
          <p:cNvSpPr/>
          <p:nvPr/>
        </p:nvSpPr>
        <p:spPr>
          <a:xfrm>
            <a:off x="8709926" y="5291924"/>
            <a:ext cx="1486347" cy="973958"/>
          </a:xfrm>
          <a:prstGeom prst="roundRect">
            <a:avLst>
              <a:gd name="adj" fmla="val 7181"/>
            </a:avLst>
          </a:prstGeom>
          <a:gradFill>
            <a:gsLst>
              <a:gs pos="0">
                <a:schemeClr val="accent1"/>
              </a:gs>
              <a:gs pos="100000">
                <a:schemeClr val="accent2"/>
              </a:gs>
            </a:gsLst>
            <a:lin ang="13500000" scaled="1"/>
          </a:gra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57" name="TextBox 56">
            <a:extLst>
              <a:ext uri="{FF2B5EF4-FFF2-40B4-BE49-F238E27FC236}">
                <a16:creationId xmlns:a16="http://schemas.microsoft.com/office/drawing/2014/main" id="{C939C84C-42A1-4009-9520-9767B696E031}"/>
              </a:ext>
            </a:extLst>
          </p:cNvPr>
          <p:cNvSpPr txBox="1"/>
          <p:nvPr/>
        </p:nvSpPr>
        <p:spPr>
          <a:xfrm>
            <a:off x="8786353" y="5705642"/>
            <a:ext cx="1333496" cy="253916"/>
          </a:xfrm>
          <a:prstGeom prst="rect">
            <a:avLst/>
          </a:prstGeom>
          <a:noFill/>
        </p:spPr>
        <p:txBody>
          <a:bodyPr wrap="square" rtlCol="0">
            <a:spAutoFit/>
          </a:bodyPr>
          <a:lstStyle/>
          <a:p>
            <a:pPr algn="ctr"/>
            <a:r>
              <a:rPr lang="en-US" sz="1050" b="1" dirty="0">
                <a:solidFill>
                  <a:schemeClr val="bg1"/>
                </a:solidFill>
                <a:latin typeface="Roboto" panose="02000000000000000000" pitchFamily="2" charset="0"/>
                <a:ea typeface="Roboto" panose="02000000000000000000" pitchFamily="2" charset="0"/>
              </a:rPr>
              <a:t>Friendly Service</a:t>
            </a:r>
            <a:endParaRPr lang="en-US" sz="1100" b="1" dirty="0">
              <a:solidFill>
                <a:schemeClr val="bg1"/>
              </a:solidFill>
              <a:latin typeface="Roboto" panose="02000000000000000000" pitchFamily="2" charset="0"/>
              <a:ea typeface="Roboto" panose="02000000000000000000" pitchFamily="2" charset="0"/>
            </a:endParaRPr>
          </a:p>
        </p:txBody>
      </p:sp>
      <p:sp>
        <p:nvSpPr>
          <p:cNvPr id="58" name="TextBox 57">
            <a:extLst>
              <a:ext uri="{FF2B5EF4-FFF2-40B4-BE49-F238E27FC236}">
                <a16:creationId xmlns:a16="http://schemas.microsoft.com/office/drawing/2014/main" id="{0D5DF34A-7D74-4B58-AD47-9FDD4B674A03}"/>
              </a:ext>
            </a:extLst>
          </p:cNvPr>
          <p:cNvSpPr txBox="1"/>
          <p:nvPr/>
        </p:nvSpPr>
        <p:spPr>
          <a:xfrm>
            <a:off x="8881131" y="5409591"/>
            <a:ext cx="1143937" cy="338554"/>
          </a:xfrm>
          <a:prstGeom prst="rect">
            <a:avLst/>
          </a:prstGeom>
          <a:noFill/>
        </p:spPr>
        <p:txBody>
          <a:bodyPr wrap="square" rtlCol="0">
            <a:spAutoFit/>
          </a:bodyPr>
          <a:lstStyle/>
          <a:p>
            <a:pPr algn="ctr"/>
            <a:r>
              <a:rPr lang="en-US" sz="1600" b="1" dirty="0">
                <a:solidFill>
                  <a:schemeClr val="bg1"/>
                </a:solidFill>
                <a:latin typeface="Roboto" panose="02000000000000000000" pitchFamily="2" charset="0"/>
                <a:ea typeface="Roboto" panose="02000000000000000000" pitchFamily="2" charset="0"/>
              </a:rPr>
              <a:t>21,568</a:t>
            </a:r>
          </a:p>
        </p:txBody>
      </p:sp>
      <p:sp>
        <p:nvSpPr>
          <p:cNvPr id="59" name="TextBox 58">
            <a:extLst>
              <a:ext uri="{FF2B5EF4-FFF2-40B4-BE49-F238E27FC236}">
                <a16:creationId xmlns:a16="http://schemas.microsoft.com/office/drawing/2014/main" id="{BABFE1DE-EDA2-442D-BBE7-9CAE4D338B2C}"/>
              </a:ext>
            </a:extLst>
          </p:cNvPr>
          <p:cNvSpPr txBox="1"/>
          <p:nvPr/>
        </p:nvSpPr>
        <p:spPr>
          <a:xfrm>
            <a:off x="8881131" y="5920013"/>
            <a:ext cx="1143937" cy="261610"/>
          </a:xfrm>
          <a:prstGeom prst="rect">
            <a:avLst/>
          </a:prstGeom>
          <a:noFill/>
        </p:spPr>
        <p:txBody>
          <a:bodyPr wrap="square" rtlCol="0">
            <a:spAutoFit/>
          </a:bodyPr>
          <a:lstStyle/>
          <a:p>
            <a:pPr algn="ctr"/>
            <a:r>
              <a:rPr lang="en-US" sz="1100" dirty="0">
                <a:solidFill>
                  <a:schemeClr val="bg1"/>
                </a:solidFill>
                <a:latin typeface="Roboto" panose="02000000000000000000" pitchFamily="2" charset="0"/>
                <a:ea typeface="Roboto" panose="02000000000000000000" pitchFamily="2" charset="0"/>
              </a:rPr>
              <a:t>Life Time</a:t>
            </a:r>
          </a:p>
        </p:txBody>
      </p:sp>
      <p:sp>
        <p:nvSpPr>
          <p:cNvPr id="63" name="TextBox 62">
            <a:extLst>
              <a:ext uri="{FF2B5EF4-FFF2-40B4-BE49-F238E27FC236}">
                <a16:creationId xmlns:a16="http://schemas.microsoft.com/office/drawing/2014/main" id="{8336555E-082C-4A8A-B5B8-90253F55CCCB}"/>
              </a:ext>
            </a:extLst>
          </p:cNvPr>
          <p:cNvSpPr txBox="1"/>
          <p:nvPr/>
        </p:nvSpPr>
        <p:spPr>
          <a:xfrm>
            <a:off x="9225673" y="3156444"/>
            <a:ext cx="2378600" cy="830997"/>
          </a:xfrm>
          <a:prstGeom prst="rect">
            <a:avLst/>
          </a:prstGeom>
          <a:noFill/>
        </p:spPr>
        <p:txBody>
          <a:bodyPr wrap="square" rtlCol="0">
            <a:spAutoFit/>
          </a:bodyPr>
          <a:lstStyle/>
          <a:p>
            <a:r>
              <a:rPr lang="en-US" sz="1200" b="1" dirty="0">
                <a:solidFill>
                  <a:schemeClr val="accent1"/>
                </a:solidFill>
                <a:latin typeface="Roboto" panose="02000000000000000000" pitchFamily="2" charset="0"/>
                <a:ea typeface="Roboto" panose="02000000000000000000" pitchFamily="2" charset="0"/>
              </a:rPr>
              <a:t>Title Goes Here</a:t>
            </a:r>
            <a:br>
              <a:rPr lang="en-US" sz="1200" dirty="0">
                <a:solidFill>
                  <a:schemeClr val="tx1">
                    <a:alpha val="56000"/>
                  </a:schemeClr>
                </a:solidFill>
                <a:latin typeface="Roboto" panose="02000000000000000000" pitchFamily="2" charset="0"/>
                <a:ea typeface="Roboto" panose="02000000000000000000" pitchFamily="2" charset="0"/>
              </a:rPr>
            </a:br>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a:t>
            </a:r>
          </a:p>
        </p:txBody>
      </p:sp>
      <p:grpSp>
        <p:nvGrpSpPr>
          <p:cNvPr id="116" name="Graphic 63">
            <a:extLst>
              <a:ext uri="{FF2B5EF4-FFF2-40B4-BE49-F238E27FC236}">
                <a16:creationId xmlns:a16="http://schemas.microsoft.com/office/drawing/2014/main" id="{32F81684-0EEB-4BA2-8388-0DE6364A165B}"/>
              </a:ext>
            </a:extLst>
          </p:cNvPr>
          <p:cNvGrpSpPr/>
          <p:nvPr/>
        </p:nvGrpSpPr>
        <p:grpSpPr>
          <a:xfrm>
            <a:off x="9328378" y="2028383"/>
            <a:ext cx="1456896" cy="1043802"/>
            <a:chOff x="12982252" y="1246675"/>
            <a:chExt cx="5010852" cy="3590070"/>
          </a:xfrm>
        </p:grpSpPr>
        <p:sp>
          <p:nvSpPr>
            <p:cNvPr id="117" name="Freeform: Shape 116">
              <a:extLst>
                <a:ext uri="{FF2B5EF4-FFF2-40B4-BE49-F238E27FC236}">
                  <a16:creationId xmlns:a16="http://schemas.microsoft.com/office/drawing/2014/main" id="{2D30F432-EE6C-4E68-B0E2-6B01C7FE7D0C}"/>
                </a:ext>
              </a:extLst>
            </p:cNvPr>
            <p:cNvSpPr/>
            <p:nvPr/>
          </p:nvSpPr>
          <p:spPr>
            <a:xfrm>
              <a:off x="12982252" y="1689071"/>
              <a:ext cx="5010852" cy="3147593"/>
            </a:xfrm>
            <a:custGeom>
              <a:avLst/>
              <a:gdLst>
                <a:gd name="connsiteX0" fmla="*/ 1354674 w 5010852"/>
                <a:gd name="connsiteY0" fmla="*/ 1055219 h 3147593"/>
                <a:gd name="connsiteX1" fmla="*/ 328926 w 5010852"/>
                <a:gd name="connsiteY1" fmla="*/ 1146468 h 3147593"/>
                <a:gd name="connsiteX2" fmla="*/ 24984 w 5010852"/>
                <a:gd name="connsiteY2" fmla="*/ 2038770 h 3147593"/>
                <a:gd name="connsiteX3" fmla="*/ 970149 w 5010852"/>
                <a:gd name="connsiteY3" fmla="*/ 2978507 h 3147593"/>
                <a:gd name="connsiteX4" fmla="*/ 3728018 w 5010852"/>
                <a:gd name="connsiteY4" fmla="*/ 2746668 h 3147593"/>
                <a:gd name="connsiteX5" fmla="*/ 4990557 w 5010852"/>
                <a:gd name="connsiteY5" fmla="*/ 1275532 h 3147593"/>
                <a:gd name="connsiteX6" fmla="*/ 4595555 w 5010852"/>
                <a:gd name="connsiteY6" fmla="*/ 89670 h 3147593"/>
                <a:gd name="connsiteX7" fmla="*/ 3728018 w 5010852"/>
                <a:gd name="connsiteY7" fmla="*/ 324080 h 3147593"/>
                <a:gd name="connsiteX8" fmla="*/ 1354674 w 5010852"/>
                <a:gd name="connsiteY8" fmla="*/ 1055219 h 3147593"/>
                <a:gd name="connsiteX9" fmla="*/ 1354674 w 5010852"/>
                <a:gd name="connsiteY9" fmla="*/ 1055219 h 3147593"/>
                <a:gd name="connsiteX10" fmla="*/ 4007767 w 5010852"/>
                <a:gd name="connsiteY10" fmla="*/ 3056517 h 3147593"/>
                <a:gd name="connsiteX11" fmla="*/ 4350762 w 5010852"/>
                <a:gd name="connsiteY11" fmla="*/ 2467776 h 3147593"/>
                <a:gd name="connsiteX12" fmla="*/ 4938645 w 5010852"/>
                <a:gd name="connsiteY12" fmla="*/ 2397863 h 3147593"/>
                <a:gd name="connsiteX13" fmla="*/ 4825108 w 5010852"/>
                <a:gd name="connsiteY13" fmla="*/ 2920881 h 3147593"/>
                <a:gd name="connsiteX14" fmla="*/ 4007767 w 5010852"/>
                <a:gd name="connsiteY14" fmla="*/ 3056517 h 3147593"/>
                <a:gd name="connsiteX15" fmla="*/ 4007767 w 5010852"/>
                <a:gd name="connsiteY15" fmla="*/ 3056517 h 314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0852" h="3147593">
                  <a:moveTo>
                    <a:pt x="1354674" y="1055219"/>
                  </a:moveTo>
                  <a:cubicBezTo>
                    <a:pt x="932335" y="1009308"/>
                    <a:pt x="632869" y="941871"/>
                    <a:pt x="328926" y="1146468"/>
                  </a:cubicBezTo>
                  <a:cubicBezTo>
                    <a:pt x="24984" y="1351065"/>
                    <a:pt x="-45120" y="1730160"/>
                    <a:pt x="24984" y="2038770"/>
                  </a:cubicBezTo>
                  <a:cubicBezTo>
                    <a:pt x="137855" y="2535785"/>
                    <a:pt x="522379" y="2771243"/>
                    <a:pt x="970149" y="2978507"/>
                  </a:cubicBezTo>
                  <a:cubicBezTo>
                    <a:pt x="1651473" y="3293975"/>
                    <a:pt x="3041932" y="3140242"/>
                    <a:pt x="3728018" y="2746668"/>
                  </a:cubicBezTo>
                  <a:cubicBezTo>
                    <a:pt x="4436869" y="2339951"/>
                    <a:pt x="4916547" y="1940663"/>
                    <a:pt x="4990557" y="1275532"/>
                  </a:cubicBezTo>
                  <a:cubicBezTo>
                    <a:pt x="5064566" y="610401"/>
                    <a:pt x="4810725" y="256167"/>
                    <a:pt x="4595555" y="89670"/>
                  </a:cubicBezTo>
                  <a:cubicBezTo>
                    <a:pt x="4380385" y="-76827"/>
                    <a:pt x="4080633" y="-18534"/>
                    <a:pt x="3728018" y="324080"/>
                  </a:cubicBezTo>
                  <a:cubicBezTo>
                    <a:pt x="3375402" y="666885"/>
                    <a:pt x="1739198" y="1097034"/>
                    <a:pt x="1354674" y="1055219"/>
                  </a:cubicBezTo>
                  <a:lnTo>
                    <a:pt x="1354674" y="1055219"/>
                  </a:lnTo>
                  <a:close/>
                  <a:moveTo>
                    <a:pt x="4007767" y="3056517"/>
                  </a:moveTo>
                  <a:cubicBezTo>
                    <a:pt x="3858225" y="2821630"/>
                    <a:pt x="4131878" y="2589411"/>
                    <a:pt x="4350762" y="2467776"/>
                  </a:cubicBezTo>
                  <a:cubicBezTo>
                    <a:pt x="4569742" y="2346142"/>
                    <a:pt x="4790627" y="2260989"/>
                    <a:pt x="4938645" y="2397863"/>
                  </a:cubicBezTo>
                  <a:cubicBezTo>
                    <a:pt x="5086664" y="2534737"/>
                    <a:pt x="4986270" y="2784007"/>
                    <a:pt x="4825108" y="2920881"/>
                  </a:cubicBezTo>
                  <a:cubicBezTo>
                    <a:pt x="4664040" y="3057755"/>
                    <a:pt x="4129687" y="3248160"/>
                    <a:pt x="4007767" y="3056517"/>
                  </a:cubicBezTo>
                  <a:lnTo>
                    <a:pt x="4007767" y="3056517"/>
                  </a:lnTo>
                  <a:close/>
                </a:path>
              </a:pathLst>
            </a:custGeom>
            <a:solidFill>
              <a:schemeClr val="accent1">
                <a:lumMod val="20000"/>
                <a:lumOff val="80000"/>
                <a:alpha val="30000"/>
              </a:schemeClr>
            </a:solidFill>
            <a:ln w="9525" cap="flat">
              <a:noFill/>
              <a:prstDash val="solid"/>
              <a:miter/>
            </a:ln>
          </p:spPr>
          <p:txBody>
            <a:bodyPr rtlCol="0" anchor="ctr"/>
            <a:lstStyle/>
            <a:p>
              <a:endParaRPr lang="en-US"/>
            </a:p>
          </p:txBody>
        </p:sp>
        <p:grpSp>
          <p:nvGrpSpPr>
            <p:cNvPr id="118" name="Graphic 63">
              <a:extLst>
                <a:ext uri="{FF2B5EF4-FFF2-40B4-BE49-F238E27FC236}">
                  <a16:creationId xmlns:a16="http://schemas.microsoft.com/office/drawing/2014/main" id="{32F81684-0EEB-4BA2-8388-0DE6364A165B}"/>
                </a:ext>
              </a:extLst>
            </p:cNvPr>
            <p:cNvGrpSpPr/>
            <p:nvPr/>
          </p:nvGrpSpPr>
          <p:grpSpPr>
            <a:xfrm>
              <a:off x="15557555" y="3925486"/>
              <a:ext cx="829818" cy="356711"/>
              <a:chOff x="15557555" y="3925486"/>
              <a:chExt cx="829818" cy="356711"/>
            </a:xfrm>
            <a:solidFill>
              <a:srgbClr val="A8D2E9"/>
            </a:solidFill>
          </p:grpSpPr>
          <p:sp>
            <p:nvSpPr>
              <p:cNvPr id="119" name="Freeform: Shape 118">
                <a:extLst>
                  <a:ext uri="{FF2B5EF4-FFF2-40B4-BE49-F238E27FC236}">
                    <a16:creationId xmlns:a16="http://schemas.microsoft.com/office/drawing/2014/main" id="{E4960030-02C8-4B98-A1AB-59B5AB709505}"/>
                  </a:ext>
                </a:extLst>
              </p:cNvPr>
              <p:cNvSpPr/>
              <p:nvPr/>
            </p:nvSpPr>
            <p:spPr>
              <a:xfrm>
                <a:off x="15557555" y="4133226"/>
                <a:ext cx="376999" cy="148970"/>
              </a:xfrm>
              <a:custGeom>
                <a:avLst/>
                <a:gdLst>
                  <a:gd name="connsiteX0" fmla="*/ 0 w 376999"/>
                  <a:gd name="connsiteY0" fmla="*/ 0 h 148970"/>
                  <a:gd name="connsiteX1" fmla="*/ 376999 w 376999"/>
                  <a:gd name="connsiteY1" fmla="*/ 0 h 148970"/>
                  <a:gd name="connsiteX2" fmla="*/ 376999 w 376999"/>
                  <a:gd name="connsiteY2" fmla="*/ 148971 h 148970"/>
                  <a:gd name="connsiteX3" fmla="*/ 0 w 376999"/>
                  <a:gd name="connsiteY3" fmla="*/ 148971 h 148970"/>
                </a:gdLst>
                <a:ahLst/>
                <a:cxnLst>
                  <a:cxn ang="0">
                    <a:pos x="connsiteX0" y="connsiteY0"/>
                  </a:cxn>
                  <a:cxn ang="0">
                    <a:pos x="connsiteX1" y="connsiteY1"/>
                  </a:cxn>
                  <a:cxn ang="0">
                    <a:pos x="connsiteX2" y="connsiteY2"/>
                  </a:cxn>
                  <a:cxn ang="0">
                    <a:pos x="connsiteX3" y="connsiteY3"/>
                  </a:cxn>
                </a:cxnLst>
                <a:rect l="l" t="t" r="r" b="b"/>
                <a:pathLst>
                  <a:path w="376999" h="148970">
                    <a:moveTo>
                      <a:pt x="0" y="0"/>
                    </a:moveTo>
                    <a:lnTo>
                      <a:pt x="376999" y="0"/>
                    </a:lnTo>
                    <a:lnTo>
                      <a:pt x="376999" y="148971"/>
                    </a:lnTo>
                    <a:lnTo>
                      <a:pt x="0" y="148971"/>
                    </a:lnTo>
                    <a:close/>
                  </a:path>
                </a:pathLst>
              </a:custGeom>
              <a:solidFill>
                <a:schemeClr val="accent1"/>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50D1740-B80E-47AD-B086-7308038B0D82}"/>
                  </a:ext>
                </a:extLst>
              </p:cNvPr>
              <p:cNvSpPr/>
              <p:nvPr/>
            </p:nvSpPr>
            <p:spPr>
              <a:xfrm>
                <a:off x="15787107" y="3925486"/>
                <a:ext cx="376999" cy="148970"/>
              </a:xfrm>
              <a:custGeom>
                <a:avLst/>
                <a:gdLst>
                  <a:gd name="connsiteX0" fmla="*/ 0 w 376999"/>
                  <a:gd name="connsiteY0" fmla="*/ 0 h 148970"/>
                  <a:gd name="connsiteX1" fmla="*/ 376999 w 376999"/>
                  <a:gd name="connsiteY1" fmla="*/ 0 h 148970"/>
                  <a:gd name="connsiteX2" fmla="*/ 376999 w 376999"/>
                  <a:gd name="connsiteY2" fmla="*/ 148971 h 148970"/>
                  <a:gd name="connsiteX3" fmla="*/ 0 w 376999"/>
                  <a:gd name="connsiteY3" fmla="*/ 148971 h 148970"/>
                </a:gdLst>
                <a:ahLst/>
                <a:cxnLst>
                  <a:cxn ang="0">
                    <a:pos x="connsiteX0" y="connsiteY0"/>
                  </a:cxn>
                  <a:cxn ang="0">
                    <a:pos x="connsiteX1" y="connsiteY1"/>
                  </a:cxn>
                  <a:cxn ang="0">
                    <a:pos x="connsiteX2" y="connsiteY2"/>
                  </a:cxn>
                  <a:cxn ang="0">
                    <a:pos x="connsiteX3" y="connsiteY3"/>
                  </a:cxn>
                </a:cxnLst>
                <a:rect l="l" t="t" r="r" b="b"/>
                <a:pathLst>
                  <a:path w="376999" h="148970">
                    <a:moveTo>
                      <a:pt x="0" y="0"/>
                    </a:moveTo>
                    <a:lnTo>
                      <a:pt x="376999" y="0"/>
                    </a:lnTo>
                    <a:lnTo>
                      <a:pt x="376999" y="148971"/>
                    </a:lnTo>
                    <a:lnTo>
                      <a:pt x="0" y="148971"/>
                    </a:lnTo>
                    <a:close/>
                  </a:path>
                </a:pathLst>
              </a:custGeom>
              <a:solidFill>
                <a:schemeClr val="accent1"/>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40AAB35-570B-4867-A62F-ECF265685AFC}"/>
                  </a:ext>
                </a:extLst>
              </p:cNvPr>
              <p:cNvSpPr/>
              <p:nvPr/>
            </p:nvSpPr>
            <p:spPr>
              <a:xfrm>
                <a:off x="16010373" y="4133226"/>
                <a:ext cx="376999" cy="148970"/>
              </a:xfrm>
              <a:custGeom>
                <a:avLst/>
                <a:gdLst>
                  <a:gd name="connsiteX0" fmla="*/ 0 w 376999"/>
                  <a:gd name="connsiteY0" fmla="*/ 0 h 148970"/>
                  <a:gd name="connsiteX1" fmla="*/ 376999 w 376999"/>
                  <a:gd name="connsiteY1" fmla="*/ 0 h 148970"/>
                  <a:gd name="connsiteX2" fmla="*/ 376999 w 376999"/>
                  <a:gd name="connsiteY2" fmla="*/ 148971 h 148970"/>
                  <a:gd name="connsiteX3" fmla="*/ 0 w 376999"/>
                  <a:gd name="connsiteY3" fmla="*/ 148971 h 148970"/>
                </a:gdLst>
                <a:ahLst/>
                <a:cxnLst>
                  <a:cxn ang="0">
                    <a:pos x="connsiteX0" y="connsiteY0"/>
                  </a:cxn>
                  <a:cxn ang="0">
                    <a:pos x="connsiteX1" y="connsiteY1"/>
                  </a:cxn>
                  <a:cxn ang="0">
                    <a:pos x="connsiteX2" y="connsiteY2"/>
                  </a:cxn>
                  <a:cxn ang="0">
                    <a:pos x="connsiteX3" y="connsiteY3"/>
                  </a:cxn>
                </a:cxnLst>
                <a:rect l="l" t="t" r="r" b="b"/>
                <a:pathLst>
                  <a:path w="376999" h="148970">
                    <a:moveTo>
                      <a:pt x="0" y="0"/>
                    </a:moveTo>
                    <a:lnTo>
                      <a:pt x="376999" y="0"/>
                    </a:lnTo>
                    <a:lnTo>
                      <a:pt x="376999" y="148971"/>
                    </a:lnTo>
                    <a:lnTo>
                      <a:pt x="0" y="148971"/>
                    </a:lnTo>
                    <a:close/>
                  </a:path>
                </a:pathLst>
              </a:custGeom>
              <a:solidFill>
                <a:schemeClr val="accent1"/>
              </a:solidFill>
              <a:ln w="9525" cap="flat">
                <a:noFill/>
                <a:prstDash val="solid"/>
                <a:miter/>
              </a:ln>
            </p:spPr>
            <p:txBody>
              <a:bodyPr rtlCol="0" anchor="ctr"/>
              <a:lstStyle/>
              <a:p>
                <a:endParaRPr lang="en-US"/>
              </a:p>
            </p:txBody>
          </p:sp>
        </p:grpSp>
        <p:grpSp>
          <p:nvGrpSpPr>
            <p:cNvPr id="122" name="Graphic 63">
              <a:extLst>
                <a:ext uri="{FF2B5EF4-FFF2-40B4-BE49-F238E27FC236}">
                  <a16:creationId xmlns:a16="http://schemas.microsoft.com/office/drawing/2014/main" id="{32F81684-0EEB-4BA2-8388-0DE6364A165B}"/>
                </a:ext>
              </a:extLst>
            </p:cNvPr>
            <p:cNvGrpSpPr/>
            <p:nvPr/>
          </p:nvGrpSpPr>
          <p:grpSpPr>
            <a:xfrm>
              <a:off x="13653888" y="1437175"/>
              <a:ext cx="3547395" cy="2173509"/>
              <a:chOff x="13653888" y="1437175"/>
              <a:chExt cx="3547395" cy="2173509"/>
            </a:xfrm>
          </p:grpSpPr>
          <p:grpSp>
            <p:nvGrpSpPr>
              <p:cNvPr id="123" name="Graphic 63">
                <a:extLst>
                  <a:ext uri="{FF2B5EF4-FFF2-40B4-BE49-F238E27FC236}">
                    <a16:creationId xmlns:a16="http://schemas.microsoft.com/office/drawing/2014/main" id="{32F81684-0EEB-4BA2-8388-0DE6364A165B}"/>
                  </a:ext>
                </a:extLst>
              </p:cNvPr>
              <p:cNvGrpSpPr/>
              <p:nvPr/>
            </p:nvGrpSpPr>
            <p:grpSpPr>
              <a:xfrm>
                <a:off x="13653888" y="1437175"/>
                <a:ext cx="3547395" cy="2173509"/>
                <a:chOff x="13653888" y="1437175"/>
                <a:chExt cx="3547395" cy="2173509"/>
              </a:xfrm>
            </p:grpSpPr>
            <p:sp>
              <p:nvSpPr>
                <p:cNvPr id="124" name="Freeform: Shape 123">
                  <a:extLst>
                    <a:ext uri="{FF2B5EF4-FFF2-40B4-BE49-F238E27FC236}">
                      <a16:creationId xmlns:a16="http://schemas.microsoft.com/office/drawing/2014/main" id="{4F69F244-F200-404B-9BBC-89A0A46D7039}"/>
                    </a:ext>
                  </a:extLst>
                </p:cNvPr>
                <p:cNvSpPr/>
                <p:nvPr/>
              </p:nvSpPr>
              <p:spPr>
                <a:xfrm>
                  <a:off x="14313304" y="1437175"/>
                  <a:ext cx="127349" cy="252031"/>
                </a:xfrm>
                <a:custGeom>
                  <a:avLst/>
                  <a:gdLst>
                    <a:gd name="connsiteX0" fmla="*/ 127349 w 127349"/>
                    <a:gd name="connsiteY0" fmla="*/ 63722 h 252031"/>
                    <a:gd name="connsiteX1" fmla="*/ 108680 w 127349"/>
                    <a:gd name="connsiteY1" fmla="*/ 18669 h 252031"/>
                    <a:gd name="connsiteX2" fmla="*/ 63722 w 127349"/>
                    <a:gd name="connsiteY2" fmla="*/ 0 h 252031"/>
                    <a:gd name="connsiteX3" fmla="*/ 63722 w 127349"/>
                    <a:gd name="connsiteY3" fmla="*/ 0 h 252031"/>
                    <a:gd name="connsiteX4" fmla="*/ 18669 w 127349"/>
                    <a:gd name="connsiteY4" fmla="*/ 18669 h 252031"/>
                    <a:gd name="connsiteX5" fmla="*/ 0 w 127349"/>
                    <a:gd name="connsiteY5" fmla="*/ 63722 h 252031"/>
                    <a:gd name="connsiteX6" fmla="*/ 0 w 127349"/>
                    <a:gd name="connsiteY6" fmla="*/ 252031 h 252031"/>
                    <a:gd name="connsiteX7" fmla="*/ 127349 w 127349"/>
                    <a:gd name="connsiteY7" fmla="*/ 252031 h 252031"/>
                    <a:gd name="connsiteX8" fmla="*/ 127349 w 127349"/>
                    <a:gd name="connsiteY8" fmla="*/ 63722 h 252031"/>
                    <a:gd name="connsiteX9" fmla="*/ 127349 w 127349"/>
                    <a:gd name="connsiteY9" fmla="*/ 63722 h 252031"/>
                    <a:gd name="connsiteX10" fmla="*/ 63722 w 127349"/>
                    <a:gd name="connsiteY10" fmla="*/ 43053 h 252031"/>
                    <a:gd name="connsiteX11" fmla="*/ 86773 w 127349"/>
                    <a:gd name="connsiteY11" fmla="*/ 66104 h 252031"/>
                    <a:gd name="connsiteX12" fmla="*/ 63722 w 127349"/>
                    <a:gd name="connsiteY12" fmla="*/ 89154 h 252031"/>
                    <a:gd name="connsiteX13" fmla="*/ 40672 w 127349"/>
                    <a:gd name="connsiteY13" fmla="*/ 66104 h 252031"/>
                    <a:gd name="connsiteX14" fmla="*/ 63722 w 127349"/>
                    <a:gd name="connsiteY14" fmla="*/ 43053 h 25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349" h="252031">
                      <a:moveTo>
                        <a:pt x="127349" y="63722"/>
                      </a:moveTo>
                      <a:cubicBezTo>
                        <a:pt x="127349" y="46863"/>
                        <a:pt x="120682" y="30670"/>
                        <a:pt x="108680" y="18669"/>
                      </a:cubicBezTo>
                      <a:cubicBezTo>
                        <a:pt x="96774" y="6668"/>
                        <a:pt x="80581" y="0"/>
                        <a:pt x="63722" y="0"/>
                      </a:cubicBezTo>
                      <a:cubicBezTo>
                        <a:pt x="63722" y="0"/>
                        <a:pt x="63722" y="0"/>
                        <a:pt x="63722" y="0"/>
                      </a:cubicBezTo>
                      <a:cubicBezTo>
                        <a:pt x="46863" y="0"/>
                        <a:pt x="30671" y="6668"/>
                        <a:pt x="18669" y="18669"/>
                      </a:cubicBezTo>
                      <a:cubicBezTo>
                        <a:pt x="6763" y="30575"/>
                        <a:pt x="0" y="46768"/>
                        <a:pt x="0" y="63722"/>
                      </a:cubicBezTo>
                      <a:cubicBezTo>
                        <a:pt x="0" y="138398"/>
                        <a:pt x="0" y="252031"/>
                        <a:pt x="0" y="252031"/>
                      </a:cubicBezTo>
                      <a:lnTo>
                        <a:pt x="127349" y="252031"/>
                      </a:lnTo>
                      <a:lnTo>
                        <a:pt x="127349" y="63722"/>
                      </a:lnTo>
                      <a:lnTo>
                        <a:pt x="127349" y="63722"/>
                      </a:lnTo>
                      <a:close/>
                      <a:moveTo>
                        <a:pt x="63722" y="43053"/>
                      </a:moveTo>
                      <a:cubicBezTo>
                        <a:pt x="76486" y="43053"/>
                        <a:pt x="86773" y="53435"/>
                        <a:pt x="86773" y="66104"/>
                      </a:cubicBezTo>
                      <a:cubicBezTo>
                        <a:pt x="86773" y="78867"/>
                        <a:pt x="76390" y="89154"/>
                        <a:pt x="63722" y="89154"/>
                      </a:cubicBezTo>
                      <a:cubicBezTo>
                        <a:pt x="50959" y="89154"/>
                        <a:pt x="40672" y="78772"/>
                        <a:pt x="40672" y="66104"/>
                      </a:cubicBezTo>
                      <a:cubicBezTo>
                        <a:pt x="40576" y="53340"/>
                        <a:pt x="50959" y="43053"/>
                        <a:pt x="63722" y="43053"/>
                      </a:cubicBezTo>
                      <a:close/>
                    </a:path>
                  </a:pathLst>
                </a:custGeom>
                <a:solidFill>
                  <a:schemeClr val="tx2"/>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33F5C44-3600-4EAF-BB06-7A27258F00D2}"/>
                    </a:ext>
                  </a:extLst>
                </p:cNvPr>
                <p:cNvSpPr/>
                <p:nvPr/>
              </p:nvSpPr>
              <p:spPr>
                <a:xfrm>
                  <a:off x="16645596" y="1437175"/>
                  <a:ext cx="127444" cy="252031"/>
                </a:xfrm>
                <a:custGeom>
                  <a:avLst/>
                  <a:gdLst>
                    <a:gd name="connsiteX0" fmla="*/ 127445 w 127444"/>
                    <a:gd name="connsiteY0" fmla="*/ 63722 h 252031"/>
                    <a:gd name="connsiteX1" fmla="*/ 108775 w 127444"/>
                    <a:gd name="connsiteY1" fmla="*/ 18669 h 252031"/>
                    <a:gd name="connsiteX2" fmla="*/ 63722 w 127444"/>
                    <a:gd name="connsiteY2" fmla="*/ 0 h 252031"/>
                    <a:gd name="connsiteX3" fmla="*/ 63722 w 127444"/>
                    <a:gd name="connsiteY3" fmla="*/ 0 h 252031"/>
                    <a:gd name="connsiteX4" fmla="*/ 18669 w 127444"/>
                    <a:gd name="connsiteY4" fmla="*/ 18669 h 252031"/>
                    <a:gd name="connsiteX5" fmla="*/ 0 w 127444"/>
                    <a:gd name="connsiteY5" fmla="*/ 63722 h 252031"/>
                    <a:gd name="connsiteX6" fmla="*/ 0 w 127444"/>
                    <a:gd name="connsiteY6" fmla="*/ 252031 h 252031"/>
                    <a:gd name="connsiteX7" fmla="*/ 127349 w 127444"/>
                    <a:gd name="connsiteY7" fmla="*/ 252031 h 252031"/>
                    <a:gd name="connsiteX8" fmla="*/ 127349 w 127444"/>
                    <a:gd name="connsiteY8" fmla="*/ 63722 h 252031"/>
                    <a:gd name="connsiteX9" fmla="*/ 127445 w 127444"/>
                    <a:gd name="connsiteY9" fmla="*/ 63722 h 252031"/>
                    <a:gd name="connsiteX10" fmla="*/ 63722 w 127444"/>
                    <a:gd name="connsiteY10" fmla="*/ 43053 h 252031"/>
                    <a:gd name="connsiteX11" fmla="*/ 86773 w 127444"/>
                    <a:gd name="connsiteY11" fmla="*/ 66104 h 252031"/>
                    <a:gd name="connsiteX12" fmla="*/ 63722 w 127444"/>
                    <a:gd name="connsiteY12" fmla="*/ 89154 h 252031"/>
                    <a:gd name="connsiteX13" fmla="*/ 40672 w 127444"/>
                    <a:gd name="connsiteY13" fmla="*/ 66104 h 252031"/>
                    <a:gd name="connsiteX14" fmla="*/ 63722 w 127444"/>
                    <a:gd name="connsiteY14" fmla="*/ 43053 h 25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444" h="252031">
                      <a:moveTo>
                        <a:pt x="127445" y="63722"/>
                      </a:moveTo>
                      <a:cubicBezTo>
                        <a:pt x="127445" y="46863"/>
                        <a:pt x="120777" y="30670"/>
                        <a:pt x="108775" y="18669"/>
                      </a:cubicBezTo>
                      <a:cubicBezTo>
                        <a:pt x="96869" y="6763"/>
                        <a:pt x="80677" y="0"/>
                        <a:pt x="63722" y="0"/>
                      </a:cubicBezTo>
                      <a:cubicBezTo>
                        <a:pt x="63722" y="0"/>
                        <a:pt x="63722" y="0"/>
                        <a:pt x="63722" y="0"/>
                      </a:cubicBezTo>
                      <a:cubicBezTo>
                        <a:pt x="46863" y="0"/>
                        <a:pt x="30671" y="6668"/>
                        <a:pt x="18669" y="18669"/>
                      </a:cubicBezTo>
                      <a:cubicBezTo>
                        <a:pt x="6763" y="30575"/>
                        <a:pt x="0" y="46768"/>
                        <a:pt x="0" y="63722"/>
                      </a:cubicBezTo>
                      <a:cubicBezTo>
                        <a:pt x="0" y="138398"/>
                        <a:pt x="0" y="252031"/>
                        <a:pt x="0" y="252031"/>
                      </a:cubicBezTo>
                      <a:lnTo>
                        <a:pt x="127349" y="252031"/>
                      </a:lnTo>
                      <a:lnTo>
                        <a:pt x="127349" y="63722"/>
                      </a:lnTo>
                      <a:lnTo>
                        <a:pt x="127445" y="63722"/>
                      </a:lnTo>
                      <a:close/>
                      <a:moveTo>
                        <a:pt x="63722" y="43053"/>
                      </a:moveTo>
                      <a:cubicBezTo>
                        <a:pt x="76486" y="43053"/>
                        <a:pt x="86773" y="53435"/>
                        <a:pt x="86773" y="66104"/>
                      </a:cubicBezTo>
                      <a:cubicBezTo>
                        <a:pt x="86773" y="78867"/>
                        <a:pt x="76390" y="89154"/>
                        <a:pt x="63722" y="89154"/>
                      </a:cubicBezTo>
                      <a:cubicBezTo>
                        <a:pt x="50959" y="89154"/>
                        <a:pt x="40672" y="78772"/>
                        <a:pt x="40672" y="66104"/>
                      </a:cubicBezTo>
                      <a:cubicBezTo>
                        <a:pt x="40672" y="53340"/>
                        <a:pt x="50959" y="43053"/>
                        <a:pt x="63722" y="43053"/>
                      </a:cubicBezTo>
                      <a:close/>
                    </a:path>
                  </a:pathLst>
                </a:custGeom>
                <a:solidFill>
                  <a:schemeClr val="tx2"/>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A290226-80A3-46D1-AD37-4EFE96D76A51}"/>
                    </a:ext>
                  </a:extLst>
                </p:cNvPr>
                <p:cNvSpPr/>
                <p:nvPr/>
              </p:nvSpPr>
              <p:spPr>
                <a:xfrm>
                  <a:off x="13653888" y="1565476"/>
                  <a:ext cx="3547395" cy="2045208"/>
                </a:xfrm>
                <a:custGeom>
                  <a:avLst/>
                  <a:gdLst>
                    <a:gd name="connsiteX0" fmla="*/ 0 w 3547395"/>
                    <a:gd name="connsiteY0" fmla="*/ 0 h 2045208"/>
                    <a:gd name="connsiteX1" fmla="*/ 3547396 w 3547395"/>
                    <a:gd name="connsiteY1" fmla="*/ 0 h 2045208"/>
                    <a:gd name="connsiteX2" fmla="*/ 3547396 w 3547395"/>
                    <a:gd name="connsiteY2" fmla="*/ 2045208 h 2045208"/>
                    <a:gd name="connsiteX3" fmla="*/ 0 w 3547395"/>
                    <a:gd name="connsiteY3" fmla="*/ 2045208 h 2045208"/>
                  </a:gdLst>
                  <a:ahLst/>
                  <a:cxnLst>
                    <a:cxn ang="0">
                      <a:pos x="connsiteX0" y="connsiteY0"/>
                    </a:cxn>
                    <a:cxn ang="0">
                      <a:pos x="connsiteX1" y="connsiteY1"/>
                    </a:cxn>
                    <a:cxn ang="0">
                      <a:pos x="connsiteX2" y="connsiteY2"/>
                    </a:cxn>
                    <a:cxn ang="0">
                      <a:pos x="connsiteX3" y="connsiteY3"/>
                    </a:cxn>
                  </a:cxnLst>
                  <a:rect l="l" t="t" r="r" b="b"/>
                  <a:pathLst>
                    <a:path w="3547395" h="2045208">
                      <a:moveTo>
                        <a:pt x="0" y="0"/>
                      </a:moveTo>
                      <a:lnTo>
                        <a:pt x="3547396" y="0"/>
                      </a:lnTo>
                      <a:lnTo>
                        <a:pt x="3547396" y="2045208"/>
                      </a:lnTo>
                      <a:lnTo>
                        <a:pt x="0" y="2045208"/>
                      </a:lnTo>
                      <a:close/>
                    </a:path>
                  </a:pathLst>
                </a:custGeom>
                <a:solidFill>
                  <a:schemeClr val="tx2"/>
                </a:solidFill>
                <a:ln w="9525" cap="flat">
                  <a:noFill/>
                  <a:prstDash val="solid"/>
                  <a:miter/>
                </a:ln>
              </p:spPr>
              <p:txBody>
                <a:bodyPr rtlCol="0" anchor="ctr"/>
                <a:lstStyle/>
                <a:p>
                  <a:endParaRPr lang="en-US">
                    <a:solidFill>
                      <a:schemeClr val="tx2"/>
                    </a:solidFill>
                  </a:endParaRPr>
                </a:p>
              </p:txBody>
            </p:sp>
            <p:sp>
              <p:nvSpPr>
                <p:cNvPr id="127" name="Freeform: Shape 126">
                  <a:extLst>
                    <a:ext uri="{FF2B5EF4-FFF2-40B4-BE49-F238E27FC236}">
                      <a16:creationId xmlns:a16="http://schemas.microsoft.com/office/drawing/2014/main" id="{10015510-233A-447A-81CC-9CD852F509B4}"/>
                    </a:ext>
                  </a:extLst>
                </p:cNvPr>
                <p:cNvSpPr/>
                <p:nvPr/>
              </p:nvSpPr>
              <p:spPr>
                <a:xfrm>
                  <a:off x="13707038" y="1622912"/>
                  <a:ext cx="3441191" cy="1930431"/>
                </a:xfrm>
                <a:custGeom>
                  <a:avLst/>
                  <a:gdLst>
                    <a:gd name="connsiteX0" fmla="*/ 0 w 3441191"/>
                    <a:gd name="connsiteY0" fmla="*/ 0 h 1930431"/>
                    <a:gd name="connsiteX1" fmla="*/ 3441192 w 3441191"/>
                    <a:gd name="connsiteY1" fmla="*/ 0 h 1930431"/>
                    <a:gd name="connsiteX2" fmla="*/ 3441192 w 3441191"/>
                    <a:gd name="connsiteY2" fmla="*/ 1930432 h 1930431"/>
                    <a:gd name="connsiteX3" fmla="*/ 0 w 3441191"/>
                    <a:gd name="connsiteY3" fmla="*/ 1930432 h 1930431"/>
                  </a:gdLst>
                  <a:ahLst/>
                  <a:cxnLst>
                    <a:cxn ang="0">
                      <a:pos x="connsiteX0" y="connsiteY0"/>
                    </a:cxn>
                    <a:cxn ang="0">
                      <a:pos x="connsiteX1" y="connsiteY1"/>
                    </a:cxn>
                    <a:cxn ang="0">
                      <a:pos x="connsiteX2" y="connsiteY2"/>
                    </a:cxn>
                    <a:cxn ang="0">
                      <a:pos x="connsiteX3" y="connsiteY3"/>
                    </a:cxn>
                  </a:cxnLst>
                  <a:rect l="l" t="t" r="r" b="b"/>
                  <a:pathLst>
                    <a:path w="3441191" h="1930431">
                      <a:moveTo>
                        <a:pt x="0" y="0"/>
                      </a:moveTo>
                      <a:lnTo>
                        <a:pt x="3441192" y="0"/>
                      </a:lnTo>
                      <a:lnTo>
                        <a:pt x="3441192" y="1930432"/>
                      </a:lnTo>
                      <a:lnTo>
                        <a:pt x="0" y="1930432"/>
                      </a:lnTo>
                      <a:close/>
                    </a:path>
                  </a:pathLst>
                </a:custGeom>
                <a:solidFill>
                  <a:schemeClr val="accent1">
                    <a:lumMod val="20000"/>
                    <a:lumOff val="80000"/>
                  </a:schemeClr>
                </a:solidFill>
                <a:ln w="9525" cap="flat">
                  <a:noFill/>
                  <a:prstDash val="solid"/>
                  <a:miter/>
                </a:ln>
              </p:spPr>
              <p:txBody>
                <a:bodyPr rtlCol="0" anchor="ctr"/>
                <a:lstStyle/>
                <a:p>
                  <a:endParaRPr lang="en-US"/>
                </a:p>
              </p:txBody>
            </p:sp>
          </p:grpSp>
          <p:grpSp>
            <p:nvGrpSpPr>
              <p:cNvPr id="128" name="Graphic 63">
                <a:extLst>
                  <a:ext uri="{FF2B5EF4-FFF2-40B4-BE49-F238E27FC236}">
                    <a16:creationId xmlns:a16="http://schemas.microsoft.com/office/drawing/2014/main" id="{32F81684-0EEB-4BA2-8388-0DE6364A165B}"/>
                  </a:ext>
                </a:extLst>
              </p:cNvPr>
              <p:cNvGrpSpPr/>
              <p:nvPr/>
            </p:nvGrpSpPr>
            <p:grpSpPr>
              <a:xfrm>
                <a:off x="14254059" y="1788933"/>
                <a:ext cx="2667380" cy="1520380"/>
                <a:chOff x="14254059" y="1788933"/>
                <a:chExt cx="2667380" cy="1520380"/>
              </a:xfrm>
              <a:solidFill>
                <a:srgbClr val="000000"/>
              </a:solidFill>
            </p:grpSpPr>
            <p:sp>
              <p:nvSpPr>
                <p:cNvPr id="129" name="Freeform: Shape 128">
                  <a:extLst>
                    <a:ext uri="{FF2B5EF4-FFF2-40B4-BE49-F238E27FC236}">
                      <a16:creationId xmlns:a16="http://schemas.microsoft.com/office/drawing/2014/main" id="{3903AA21-8A15-43D6-9D63-0EE827D61A66}"/>
                    </a:ext>
                  </a:extLst>
                </p:cNvPr>
                <p:cNvSpPr/>
                <p:nvPr/>
              </p:nvSpPr>
              <p:spPr>
                <a:xfrm>
                  <a:off x="15284568" y="1788933"/>
                  <a:ext cx="570737" cy="233933"/>
                </a:xfrm>
                <a:custGeom>
                  <a:avLst/>
                  <a:gdLst>
                    <a:gd name="connsiteX0" fmla="*/ 567976 w 570737"/>
                    <a:gd name="connsiteY0" fmla="*/ 381 h 233933"/>
                    <a:gd name="connsiteX1" fmla="*/ 569404 w 570737"/>
                    <a:gd name="connsiteY1" fmla="*/ 1333 h 233933"/>
                    <a:gd name="connsiteX2" fmla="*/ 570357 w 570737"/>
                    <a:gd name="connsiteY2" fmla="*/ 2762 h 233933"/>
                    <a:gd name="connsiteX3" fmla="*/ 570738 w 570737"/>
                    <a:gd name="connsiteY3" fmla="*/ 4477 h 233933"/>
                    <a:gd name="connsiteX4" fmla="*/ 570738 w 570737"/>
                    <a:gd name="connsiteY4" fmla="*/ 229362 h 233933"/>
                    <a:gd name="connsiteX5" fmla="*/ 569404 w 570737"/>
                    <a:gd name="connsiteY5" fmla="*/ 232600 h 233933"/>
                    <a:gd name="connsiteX6" fmla="*/ 567976 w 570737"/>
                    <a:gd name="connsiteY6" fmla="*/ 233553 h 233933"/>
                    <a:gd name="connsiteX7" fmla="*/ 566261 w 570737"/>
                    <a:gd name="connsiteY7" fmla="*/ 233934 h 233933"/>
                    <a:gd name="connsiteX8" fmla="*/ 4572 w 570737"/>
                    <a:gd name="connsiteY8" fmla="*/ 233934 h 233933"/>
                    <a:gd name="connsiteX9" fmla="*/ 1333 w 570737"/>
                    <a:gd name="connsiteY9" fmla="*/ 232600 h 233933"/>
                    <a:gd name="connsiteX10" fmla="*/ 381 w 570737"/>
                    <a:gd name="connsiteY10" fmla="*/ 231172 h 233933"/>
                    <a:gd name="connsiteX11" fmla="*/ 0 w 570737"/>
                    <a:gd name="connsiteY11" fmla="*/ 229457 h 233933"/>
                    <a:gd name="connsiteX12" fmla="*/ 0 w 570737"/>
                    <a:gd name="connsiteY12" fmla="*/ 4572 h 233933"/>
                    <a:gd name="connsiteX13" fmla="*/ 1333 w 570737"/>
                    <a:gd name="connsiteY13" fmla="*/ 1333 h 233933"/>
                    <a:gd name="connsiteX14" fmla="*/ 2762 w 570737"/>
                    <a:gd name="connsiteY14" fmla="*/ 381 h 233933"/>
                    <a:gd name="connsiteX15" fmla="*/ 4477 w 570737"/>
                    <a:gd name="connsiteY15" fmla="*/ 0 h 233933"/>
                    <a:gd name="connsiteX16" fmla="*/ 566166 w 570737"/>
                    <a:gd name="connsiteY16" fmla="*/ 0 h 233933"/>
                    <a:gd name="connsiteX17" fmla="*/ 567976 w 570737"/>
                    <a:gd name="connsiteY17" fmla="*/ 381 h 233933"/>
                    <a:gd name="connsiteX18" fmla="*/ 9049 w 570737"/>
                    <a:gd name="connsiteY18" fmla="*/ 9144 h 233933"/>
                    <a:gd name="connsiteX19" fmla="*/ 9049 w 570737"/>
                    <a:gd name="connsiteY19" fmla="*/ 224885 h 233933"/>
                    <a:gd name="connsiteX20" fmla="*/ 561689 w 570737"/>
                    <a:gd name="connsiteY20" fmla="*/ 224885 h 233933"/>
                    <a:gd name="connsiteX21" fmla="*/ 561689 w 570737"/>
                    <a:gd name="connsiteY21" fmla="*/ 9144 h 233933"/>
                    <a:gd name="connsiteX22" fmla="*/ 9049 w 570737"/>
                    <a:gd name="connsiteY22" fmla="*/ 9144 h 233933"/>
                    <a:gd name="connsiteX23" fmla="*/ 9049 w 570737"/>
                    <a:gd name="connsiteY23" fmla="*/ 9144 h 23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737" h="233933">
                      <a:moveTo>
                        <a:pt x="567976" y="381"/>
                      </a:moveTo>
                      <a:lnTo>
                        <a:pt x="569404" y="1333"/>
                      </a:lnTo>
                      <a:lnTo>
                        <a:pt x="570357" y="2762"/>
                      </a:lnTo>
                      <a:lnTo>
                        <a:pt x="570738" y="4477"/>
                      </a:lnTo>
                      <a:lnTo>
                        <a:pt x="570738" y="229362"/>
                      </a:lnTo>
                      <a:cubicBezTo>
                        <a:pt x="570357" y="231077"/>
                        <a:pt x="570357" y="231077"/>
                        <a:pt x="569404" y="232600"/>
                      </a:cubicBezTo>
                      <a:lnTo>
                        <a:pt x="567976" y="233553"/>
                      </a:lnTo>
                      <a:lnTo>
                        <a:pt x="566261" y="233934"/>
                      </a:lnTo>
                      <a:lnTo>
                        <a:pt x="4572" y="233934"/>
                      </a:lnTo>
                      <a:cubicBezTo>
                        <a:pt x="2857" y="233553"/>
                        <a:pt x="2857" y="233553"/>
                        <a:pt x="1333" y="232600"/>
                      </a:cubicBezTo>
                      <a:lnTo>
                        <a:pt x="381" y="231172"/>
                      </a:lnTo>
                      <a:lnTo>
                        <a:pt x="0" y="229457"/>
                      </a:lnTo>
                      <a:lnTo>
                        <a:pt x="0" y="4572"/>
                      </a:lnTo>
                      <a:cubicBezTo>
                        <a:pt x="381" y="2857"/>
                        <a:pt x="381" y="2857"/>
                        <a:pt x="1333" y="1333"/>
                      </a:cubicBezTo>
                      <a:lnTo>
                        <a:pt x="2762" y="381"/>
                      </a:lnTo>
                      <a:lnTo>
                        <a:pt x="4477" y="0"/>
                      </a:lnTo>
                      <a:lnTo>
                        <a:pt x="566166" y="0"/>
                      </a:lnTo>
                      <a:cubicBezTo>
                        <a:pt x="566833" y="191"/>
                        <a:pt x="567404" y="286"/>
                        <a:pt x="567976" y="381"/>
                      </a:cubicBezTo>
                      <a:close/>
                      <a:moveTo>
                        <a:pt x="9049" y="9144"/>
                      </a:moveTo>
                      <a:lnTo>
                        <a:pt x="9049" y="224885"/>
                      </a:lnTo>
                      <a:lnTo>
                        <a:pt x="561689" y="224885"/>
                      </a:lnTo>
                      <a:lnTo>
                        <a:pt x="561689" y="9144"/>
                      </a:lnTo>
                      <a:lnTo>
                        <a:pt x="9049" y="9144"/>
                      </a:lnTo>
                      <a:lnTo>
                        <a:pt x="9049" y="9144"/>
                      </a:lnTo>
                      <a:close/>
                    </a:path>
                  </a:pathLst>
                </a:custGeom>
                <a:solidFill>
                  <a:srgbClr val="000000"/>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983DB5B-832C-47C3-8A34-5C63FFA9865E}"/>
                    </a:ext>
                  </a:extLst>
                </p:cNvPr>
                <p:cNvSpPr/>
                <p:nvPr/>
              </p:nvSpPr>
              <p:spPr>
                <a:xfrm>
                  <a:off x="16400803" y="2583604"/>
                  <a:ext cx="520636" cy="233933"/>
                </a:xfrm>
                <a:custGeom>
                  <a:avLst/>
                  <a:gdLst>
                    <a:gd name="connsiteX0" fmla="*/ 517874 w 520636"/>
                    <a:gd name="connsiteY0" fmla="*/ 286 h 233933"/>
                    <a:gd name="connsiteX1" fmla="*/ 520637 w 520636"/>
                    <a:gd name="connsiteY1" fmla="*/ 4477 h 233933"/>
                    <a:gd name="connsiteX2" fmla="*/ 520637 w 520636"/>
                    <a:gd name="connsiteY2" fmla="*/ 229362 h 233933"/>
                    <a:gd name="connsiteX3" fmla="*/ 516064 w 520636"/>
                    <a:gd name="connsiteY3" fmla="*/ 233934 h 233933"/>
                    <a:gd name="connsiteX4" fmla="*/ 4572 w 520636"/>
                    <a:gd name="connsiteY4" fmla="*/ 233934 h 233933"/>
                    <a:gd name="connsiteX5" fmla="*/ 1334 w 520636"/>
                    <a:gd name="connsiteY5" fmla="*/ 232600 h 233933"/>
                    <a:gd name="connsiteX6" fmla="*/ 381 w 520636"/>
                    <a:gd name="connsiteY6" fmla="*/ 231172 h 233933"/>
                    <a:gd name="connsiteX7" fmla="*/ 0 w 520636"/>
                    <a:gd name="connsiteY7" fmla="*/ 229457 h 233933"/>
                    <a:gd name="connsiteX8" fmla="*/ 0 w 520636"/>
                    <a:gd name="connsiteY8" fmla="*/ 4572 h 233933"/>
                    <a:gd name="connsiteX9" fmla="*/ 1334 w 520636"/>
                    <a:gd name="connsiteY9" fmla="*/ 1333 h 233933"/>
                    <a:gd name="connsiteX10" fmla="*/ 2762 w 520636"/>
                    <a:gd name="connsiteY10" fmla="*/ 381 h 233933"/>
                    <a:gd name="connsiteX11" fmla="*/ 4477 w 520636"/>
                    <a:gd name="connsiteY11" fmla="*/ 0 h 233933"/>
                    <a:gd name="connsiteX12" fmla="*/ 515969 w 520636"/>
                    <a:gd name="connsiteY12" fmla="*/ 0 h 233933"/>
                    <a:gd name="connsiteX13" fmla="*/ 517874 w 520636"/>
                    <a:gd name="connsiteY13" fmla="*/ 286 h 233933"/>
                    <a:gd name="connsiteX14" fmla="*/ 9144 w 520636"/>
                    <a:gd name="connsiteY14" fmla="*/ 9049 h 233933"/>
                    <a:gd name="connsiteX15" fmla="*/ 9144 w 520636"/>
                    <a:gd name="connsiteY15" fmla="*/ 224790 h 233933"/>
                    <a:gd name="connsiteX16" fmla="*/ 511588 w 520636"/>
                    <a:gd name="connsiteY16" fmla="*/ 224790 h 233933"/>
                    <a:gd name="connsiteX17" fmla="*/ 511588 w 520636"/>
                    <a:gd name="connsiteY17" fmla="*/ 9049 h 233933"/>
                    <a:gd name="connsiteX18" fmla="*/ 9144 w 520636"/>
                    <a:gd name="connsiteY18" fmla="*/ 9049 h 23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0636" h="233933">
                      <a:moveTo>
                        <a:pt x="517874" y="286"/>
                      </a:moveTo>
                      <a:cubicBezTo>
                        <a:pt x="520351" y="2000"/>
                        <a:pt x="520446" y="3334"/>
                        <a:pt x="520637" y="4477"/>
                      </a:cubicBezTo>
                      <a:lnTo>
                        <a:pt x="520637" y="229362"/>
                      </a:lnTo>
                      <a:cubicBezTo>
                        <a:pt x="520160" y="231648"/>
                        <a:pt x="518827" y="233363"/>
                        <a:pt x="516064" y="233934"/>
                      </a:cubicBezTo>
                      <a:lnTo>
                        <a:pt x="4572" y="233934"/>
                      </a:lnTo>
                      <a:cubicBezTo>
                        <a:pt x="2858" y="233553"/>
                        <a:pt x="2858" y="233553"/>
                        <a:pt x="1334" y="232600"/>
                      </a:cubicBezTo>
                      <a:lnTo>
                        <a:pt x="381" y="231172"/>
                      </a:lnTo>
                      <a:lnTo>
                        <a:pt x="0" y="229457"/>
                      </a:lnTo>
                      <a:lnTo>
                        <a:pt x="0" y="4572"/>
                      </a:lnTo>
                      <a:cubicBezTo>
                        <a:pt x="381" y="2858"/>
                        <a:pt x="381" y="2858"/>
                        <a:pt x="1334" y="1333"/>
                      </a:cubicBezTo>
                      <a:lnTo>
                        <a:pt x="2762" y="381"/>
                      </a:lnTo>
                      <a:lnTo>
                        <a:pt x="4477" y="0"/>
                      </a:lnTo>
                      <a:lnTo>
                        <a:pt x="515969" y="0"/>
                      </a:lnTo>
                      <a:cubicBezTo>
                        <a:pt x="516731" y="0"/>
                        <a:pt x="517303" y="191"/>
                        <a:pt x="517874" y="286"/>
                      </a:cubicBezTo>
                      <a:close/>
                      <a:moveTo>
                        <a:pt x="9144" y="9049"/>
                      </a:moveTo>
                      <a:lnTo>
                        <a:pt x="9144" y="224790"/>
                      </a:lnTo>
                      <a:lnTo>
                        <a:pt x="511588" y="224790"/>
                      </a:lnTo>
                      <a:lnTo>
                        <a:pt x="511588" y="9049"/>
                      </a:lnTo>
                      <a:lnTo>
                        <a:pt x="9144" y="9049"/>
                      </a:lnTo>
                      <a:close/>
                    </a:path>
                  </a:pathLst>
                </a:custGeom>
                <a:solidFill>
                  <a:srgbClr val="000000"/>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9147C6C-34F0-4D65-943E-29874E662741}"/>
                    </a:ext>
                  </a:extLst>
                </p:cNvPr>
                <p:cNvSpPr/>
                <p:nvPr/>
              </p:nvSpPr>
              <p:spPr>
                <a:xfrm>
                  <a:off x="15685285" y="2583508"/>
                  <a:ext cx="520541" cy="233933"/>
                </a:xfrm>
                <a:custGeom>
                  <a:avLst/>
                  <a:gdLst>
                    <a:gd name="connsiteX0" fmla="*/ 517779 w 520541"/>
                    <a:gd name="connsiteY0" fmla="*/ 381 h 233933"/>
                    <a:gd name="connsiteX1" fmla="*/ 519208 w 520541"/>
                    <a:gd name="connsiteY1" fmla="*/ 1333 h 233933"/>
                    <a:gd name="connsiteX2" fmla="*/ 520160 w 520541"/>
                    <a:gd name="connsiteY2" fmla="*/ 2762 h 233933"/>
                    <a:gd name="connsiteX3" fmla="*/ 520541 w 520541"/>
                    <a:gd name="connsiteY3" fmla="*/ 4477 h 233933"/>
                    <a:gd name="connsiteX4" fmla="*/ 520541 w 520541"/>
                    <a:gd name="connsiteY4" fmla="*/ 229362 h 233933"/>
                    <a:gd name="connsiteX5" fmla="*/ 519208 w 520541"/>
                    <a:gd name="connsiteY5" fmla="*/ 232600 h 233933"/>
                    <a:gd name="connsiteX6" fmla="*/ 517779 w 520541"/>
                    <a:gd name="connsiteY6" fmla="*/ 233553 h 233933"/>
                    <a:gd name="connsiteX7" fmla="*/ 516064 w 520541"/>
                    <a:gd name="connsiteY7" fmla="*/ 233934 h 233933"/>
                    <a:gd name="connsiteX8" fmla="*/ 4572 w 520541"/>
                    <a:gd name="connsiteY8" fmla="*/ 233934 h 233933"/>
                    <a:gd name="connsiteX9" fmla="*/ 1334 w 520541"/>
                    <a:gd name="connsiteY9" fmla="*/ 232600 h 233933"/>
                    <a:gd name="connsiteX10" fmla="*/ 381 w 520541"/>
                    <a:gd name="connsiteY10" fmla="*/ 231172 h 233933"/>
                    <a:gd name="connsiteX11" fmla="*/ 0 w 520541"/>
                    <a:gd name="connsiteY11" fmla="*/ 229457 h 233933"/>
                    <a:gd name="connsiteX12" fmla="*/ 0 w 520541"/>
                    <a:gd name="connsiteY12" fmla="*/ 4572 h 233933"/>
                    <a:gd name="connsiteX13" fmla="*/ 1334 w 520541"/>
                    <a:gd name="connsiteY13" fmla="*/ 1333 h 233933"/>
                    <a:gd name="connsiteX14" fmla="*/ 2762 w 520541"/>
                    <a:gd name="connsiteY14" fmla="*/ 381 h 233933"/>
                    <a:gd name="connsiteX15" fmla="*/ 4477 w 520541"/>
                    <a:gd name="connsiteY15" fmla="*/ 0 h 233933"/>
                    <a:gd name="connsiteX16" fmla="*/ 515969 w 520541"/>
                    <a:gd name="connsiteY16" fmla="*/ 0 h 233933"/>
                    <a:gd name="connsiteX17" fmla="*/ 517779 w 520541"/>
                    <a:gd name="connsiteY17" fmla="*/ 381 h 233933"/>
                    <a:gd name="connsiteX18" fmla="*/ 9049 w 520541"/>
                    <a:gd name="connsiteY18" fmla="*/ 9144 h 233933"/>
                    <a:gd name="connsiteX19" fmla="*/ 9049 w 520541"/>
                    <a:gd name="connsiteY19" fmla="*/ 224885 h 233933"/>
                    <a:gd name="connsiteX20" fmla="*/ 511493 w 520541"/>
                    <a:gd name="connsiteY20" fmla="*/ 224885 h 233933"/>
                    <a:gd name="connsiteX21" fmla="*/ 511493 w 520541"/>
                    <a:gd name="connsiteY21" fmla="*/ 9144 h 233933"/>
                    <a:gd name="connsiteX22" fmla="*/ 9049 w 520541"/>
                    <a:gd name="connsiteY22" fmla="*/ 9144 h 23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0541" h="233933">
                      <a:moveTo>
                        <a:pt x="517779" y="381"/>
                      </a:moveTo>
                      <a:lnTo>
                        <a:pt x="519208" y="1333"/>
                      </a:lnTo>
                      <a:lnTo>
                        <a:pt x="520160" y="2762"/>
                      </a:lnTo>
                      <a:lnTo>
                        <a:pt x="520541" y="4477"/>
                      </a:lnTo>
                      <a:lnTo>
                        <a:pt x="520541" y="229362"/>
                      </a:lnTo>
                      <a:cubicBezTo>
                        <a:pt x="520160" y="231076"/>
                        <a:pt x="520160" y="231076"/>
                        <a:pt x="519208" y="232600"/>
                      </a:cubicBezTo>
                      <a:lnTo>
                        <a:pt x="517779" y="233553"/>
                      </a:lnTo>
                      <a:lnTo>
                        <a:pt x="516064" y="233934"/>
                      </a:lnTo>
                      <a:lnTo>
                        <a:pt x="4572" y="233934"/>
                      </a:lnTo>
                      <a:cubicBezTo>
                        <a:pt x="2857" y="233553"/>
                        <a:pt x="2857" y="233553"/>
                        <a:pt x="1334" y="232600"/>
                      </a:cubicBezTo>
                      <a:lnTo>
                        <a:pt x="381" y="231172"/>
                      </a:lnTo>
                      <a:lnTo>
                        <a:pt x="0" y="229457"/>
                      </a:lnTo>
                      <a:lnTo>
                        <a:pt x="0" y="4572"/>
                      </a:lnTo>
                      <a:cubicBezTo>
                        <a:pt x="381" y="2857"/>
                        <a:pt x="381" y="2857"/>
                        <a:pt x="1334" y="1333"/>
                      </a:cubicBezTo>
                      <a:lnTo>
                        <a:pt x="2762" y="381"/>
                      </a:lnTo>
                      <a:lnTo>
                        <a:pt x="4477" y="0"/>
                      </a:lnTo>
                      <a:lnTo>
                        <a:pt x="515969" y="0"/>
                      </a:lnTo>
                      <a:cubicBezTo>
                        <a:pt x="516636" y="95"/>
                        <a:pt x="517207" y="286"/>
                        <a:pt x="517779" y="381"/>
                      </a:cubicBezTo>
                      <a:close/>
                      <a:moveTo>
                        <a:pt x="9049" y="9144"/>
                      </a:moveTo>
                      <a:lnTo>
                        <a:pt x="9049" y="224885"/>
                      </a:lnTo>
                      <a:lnTo>
                        <a:pt x="511493" y="224885"/>
                      </a:lnTo>
                      <a:lnTo>
                        <a:pt x="511493" y="9144"/>
                      </a:lnTo>
                      <a:lnTo>
                        <a:pt x="9049" y="9144"/>
                      </a:lnTo>
                      <a:close/>
                    </a:path>
                  </a:pathLst>
                </a:custGeom>
                <a:solidFill>
                  <a:srgbClr val="000000"/>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F9F23FE-99B6-493F-96DE-99DEF79E01A4}"/>
                    </a:ext>
                  </a:extLst>
                </p:cNvPr>
                <p:cNvSpPr/>
                <p:nvPr/>
              </p:nvSpPr>
              <p:spPr>
                <a:xfrm>
                  <a:off x="15765295" y="3128243"/>
                  <a:ext cx="360425" cy="181070"/>
                </a:xfrm>
                <a:custGeom>
                  <a:avLst/>
                  <a:gdLst>
                    <a:gd name="connsiteX0" fmla="*/ 356711 w 360425"/>
                    <a:gd name="connsiteY0" fmla="*/ 95 h 181070"/>
                    <a:gd name="connsiteX1" fmla="*/ 360426 w 360425"/>
                    <a:gd name="connsiteY1" fmla="*/ 4572 h 181070"/>
                    <a:gd name="connsiteX2" fmla="*/ 360426 w 360425"/>
                    <a:gd name="connsiteY2" fmla="*/ 176498 h 181070"/>
                    <a:gd name="connsiteX3" fmla="*/ 355854 w 360425"/>
                    <a:gd name="connsiteY3" fmla="*/ 181070 h 181070"/>
                    <a:gd name="connsiteX4" fmla="*/ 4572 w 360425"/>
                    <a:gd name="connsiteY4" fmla="*/ 181070 h 181070"/>
                    <a:gd name="connsiteX5" fmla="*/ 0 w 360425"/>
                    <a:gd name="connsiteY5" fmla="*/ 176498 h 181070"/>
                    <a:gd name="connsiteX6" fmla="*/ 0 w 360425"/>
                    <a:gd name="connsiteY6" fmla="*/ 4572 h 181070"/>
                    <a:gd name="connsiteX7" fmla="*/ 4572 w 360425"/>
                    <a:gd name="connsiteY7" fmla="*/ 0 h 181070"/>
                    <a:gd name="connsiteX8" fmla="*/ 355854 w 360425"/>
                    <a:gd name="connsiteY8" fmla="*/ 0 h 181070"/>
                    <a:gd name="connsiteX9" fmla="*/ 356711 w 360425"/>
                    <a:gd name="connsiteY9" fmla="*/ 95 h 181070"/>
                    <a:gd name="connsiteX10" fmla="*/ 9144 w 360425"/>
                    <a:gd name="connsiteY10" fmla="*/ 9144 h 181070"/>
                    <a:gd name="connsiteX11" fmla="*/ 9144 w 360425"/>
                    <a:gd name="connsiteY11" fmla="*/ 172022 h 181070"/>
                    <a:gd name="connsiteX12" fmla="*/ 351377 w 360425"/>
                    <a:gd name="connsiteY12" fmla="*/ 172022 h 181070"/>
                    <a:gd name="connsiteX13" fmla="*/ 351377 w 360425"/>
                    <a:gd name="connsiteY13" fmla="*/ 9144 h 181070"/>
                    <a:gd name="connsiteX14" fmla="*/ 9144 w 360425"/>
                    <a:gd name="connsiteY14" fmla="*/ 9144 h 18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425" h="181070">
                      <a:moveTo>
                        <a:pt x="356711" y="95"/>
                      </a:moveTo>
                      <a:cubicBezTo>
                        <a:pt x="359950" y="953"/>
                        <a:pt x="360236" y="1524"/>
                        <a:pt x="360426" y="4572"/>
                      </a:cubicBezTo>
                      <a:lnTo>
                        <a:pt x="360426" y="176498"/>
                      </a:lnTo>
                      <a:cubicBezTo>
                        <a:pt x="360140" y="180213"/>
                        <a:pt x="359283" y="180785"/>
                        <a:pt x="355854" y="181070"/>
                      </a:cubicBezTo>
                      <a:lnTo>
                        <a:pt x="4572" y="181070"/>
                      </a:lnTo>
                      <a:cubicBezTo>
                        <a:pt x="857" y="180785"/>
                        <a:pt x="286" y="179927"/>
                        <a:pt x="0" y="176498"/>
                      </a:cubicBezTo>
                      <a:lnTo>
                        <a:pt x="0" y="4572"/>
                      </a:lnTo>
                      <a:cubicBezTo>
                        <a:pt x="286" y="857"/>
                        <a:pt x="1143" y="286"/>
                        <a:pt x="4572" y="0"/>
                      </a:cubicBezTo>
                      <a:lnTo>
                        <a:pt x="355854" y="0"/>
                      </a:lnTo>
                      <a:cubicBezTo>
                        <a:pt x="356140" y="95"/>
                        <a:pt x="356426" y="95"/>
                        <a:pt x="356711" y="95"/>
                      </a:cubicBezTo>
                      <a:close/>
                      <a:moveTo>
                        <a:pt x="9144" y="9144"/>
                      </a:moveTo>
                      <a:lnTo>
                        <a:pt x="9144" y="172022"/>
                      </a:lnTo>
                      <a:lnTo>
                        <a:pt x="351377" y="172022"/>
                      </a:lnTo>
                      <a:lnTo>
                        <a:pt x="351377" y="9144"/>
                      </a:lnTo>
                      <a:lnTo>
                        <a:pt x="9144" y="9144"/>
                      </a:lnTo>
                      <a:close/>
                    </a:path>
                  </a:pathLst>
                </a:custGeom>
                <a:solidFill>
                  <a:srgbClr val="000000"/>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9908BA2-1EEA-4FCB-ABBC-5D8EDEDAA944}"/>
                    </a:ext>
                  </a:extLst>
                </p:cNvPr>
                <p:cNvSpPr/>
                <p:nvPr/>
              </p:nvSpPr>
              <p:spPr>
                <a:xfrm>
                  <a:off x="15289426" y="3128243"/>
                  <a:ext cx="360330" cy="181070"/>
                </a:xfrm>
                <a:custGeom>
                  <a:avLst/>
                  <a:gdLst>
                    <a:gd name="connsiteX0" fmla="*/ 356616 w 360330"/>
                    <a:gd name="connsiteY0" fmla="*/ 95 h 181070"/>
                    <a:gd name="connsiteX1" fmla="*/ 360331 w 360330"/>
                    <a:gd name="connsiteY1" fmla="*/ 4572 h 181070"/>
                    <a:gd name="connsiteX2" fmla="*/ 360331 w 360330"/>
                    <a:gd name="connsiteY2" fmla="*/ 176498 h 181070"/>
                    <a:gd name="connsiteX3" fmla="*/ 355759 w 360330"/>
                    <a:gd name="connsiteY3" fmla="*/ 181070 h 181070"/>
                    <a:gd name="connsiteX4" fmla="*/ 4572 w 360330"/>
                    <a:gd name="connsiteY4" fmla="*/ 181070 h 181070"/>
                    <a:gd name="connsiteX5" fmla="*/ 0 w 360330"/>
                    <a:gd name="connsiteY5" fmla="*/ 176498 h 181070"/>
                    <a:gd name="connsiteX6" fmla="*/ 0 w 360330"/>
                    <a:gd name="connsiteY6" fmla="*/ 4572 h 181070"/>
                    <a:gd name="connsiteX7" fmla="*/ 4572 w 360330"/>
                    <a:gd name="connsiteY7" fmla="*/ 0 h 181070"/>
                    <a:gd name="connsiteX8" fmla="*/ 355854 w 360330"/>
                    <a:gd name="connsiteY8" fmla="*/ 0 h 181070"/>
                    <a:gd name="connsiteX9" fmla="*/ 356616 w 360330"/>
                    <a:gd name="connsiteY9" fmla="*/ 95 h 181070"/>
                    <a:gd name="connsiteX10" fmla="*/ 9049 w 360330"/>
                    <a:gd name="connsiteY10" fmla="*/ 9144 h 181070"/>
                    <a:gd name="connsiteX11" fmla="*/ 9049 w 360330"/>
                    <a:gd name="connsiteY11" fmla="*/ 172022 h 181070"/>
                    <a:gd name="connsiteX12" fmla="*/ 351282 w 360330"/>
                    <a:gd name="connsiteY12" fmla="*/ 172022 h 181070"/>
                    <a:gd name="connsiteX13" fmla="*/ 351282 w 360330"/>
                    <a:gd name="connsiteY13" fmla="*/ 9144 h 181070"/>
                    <a:gd name="connsiteX14" fmla="*/ 9049 w 360330"/>
                    <a:gd name="connsiteY14" fmla="*/ 9144 h 18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330" h="181070">
                      <a:moveTo>
                        <a:pt x="356616" y="95"/>
                      </a:moveTo>
                      <a:cubicBezTo>
                        <a:pt x="359855" y="953"/>
                        <a:pt x="360140" y="1524"/>
                        <a:pt x="360331" y="4572"/>
                      </a:cubicBezTo>
                      <a:lnTo>
                        <a:pt x="360331" y="176498"/>
                      </a:lnTo>
                      <a:cubicBezTo>
                        <a:pt x="360045" y="180213"/>
                        <a:pt x="359188" y="180785"/>
                        <a:pt x="355759" y="181070"/>
                      </a:cubicBezTo>
                      <a:lnTo>
                        <a:pt x="4572" y="181070"/>
                      </a:lnTo>
                      <a:cubicBezTo>
                        <a:pt x="857" y="180785"/>
                        <a:pt x="286" y="179927"/>
                        <a:pt x="0" y="176498"/>
                      </a:cubicBezTo>
                      <a:lnTo>
                        <a:pt x="0" y="4572"/>
                      </a:lnTo>
                      <a:cubicBezTo>
                        <a:pt x="286" y="857"/>
                        <a:pt x="1143" y="286"/>
                        <a:pt x="4572" y="0"/>
                      </a:cubicBezTo>
                      <a:lnTo>
                        <a:pt x="355854" y="0"/>
                      </a:lnTo>
                      <a:cubicBezTo>
                        <a:pt x="356140" y="95"/>
                        <a:pt x="356426" y="95"/>
                        <a:pt x="356616" y="95"/>
                      </a:cubicBezTo>
                      <a:close/>
                      <a:moveTo>
                        <a:pt x="9049" y="9144"/>
                      </a:moveTo>
                      <a:lnTo>
                        <a:pt x="9049" y="172022"/>
                      </a:lnTo>
                      <a:lnTo>
                        <a:pt x="351282" y="172022"/>
                      </a:lnTo>
                      <a:lnTo>
                        <a:pt x="351282" y="9144"/>
                      </a:lnTo>
                      <a:lnTo>
                        <a:pt x="9049" y="9144"/>
                      </a:lnTo>
                      <a:close/>
                    </a:path>
                  </a:pathLst>
                </a:custGeom>
                <a:solidFill>
                  <a:srgbClr val="000000"/>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F9C9CD5-CF4B-4133-9C89-6AB853FE43EB}"/>
                    </a:ext>
                  </a:extLst>
                </p:cNvPr>
                <p:cNvSpPr/>
                <p:nvPr/>
              </p:nvSpPr>
              <p:spPr>
                <a:xfrm>
                  <a:off x="15465257" y="2973557"/>
                  <a:ext cx="960786" cy="159353"/>
                </a:xfrm>
                <a:custGeom>
                  <a:avLst/>
                  <a:gdLst>
                    <a:gd name="connsiteX0" fmla="*/ 957929 w 960786"/>
                    <a:gd name="connsiteY0" fmla="*/ 286 h 159353"/>
                    <a:gd name="connsiteX1" fmla="*/ 960406 w 960786"/>
                    <a:gd name="connsiteY1" fmla="*/ 2762 h 159353"/>
                    <a:gd name="connsiteX2" fmla="*/ 960787 w 960786"/>
                    <a:gd name="connsiteY2" fmla="*/ 4477 h 159353"/>
                    <a:gd name="connsiteX3" fmla="*/ 960787 w 960786"/>
                    <a:gd name="connsiteY3" fmla="*/ 159353 h 159353"/>
                    <a:gd name="connsiteX4" fmla="*/ 951738 w 960786"/>
                    <a:gd name="connsiteY4" fmla="*/ 159353 h 159353"/>
                    <a:gd name="connsiteX5" fmla="*/ 951738 w 960786"/>
                    <a:gd name="connsiteY5" fmla="*/ 9049 h 159353"/>
                    <a:gd name="connsiteX6" fmla="*/ 9049 w 960786"/>
                    <a:gd name="connsiteY6" fmla="*/ 9049 h 159353"/>
                    <a:gd name="connsiteX7" fmla="*/ 9049 w 960786"/>
                    <a:gd name="connsiteY7" fmla="*/ 159353 h 159353"/>
                    <a:gd name="connsiteX8" fmla="*/ 0 w 960786"/>
                    <a:gd name="connsiteY8" fmla="*/ 159353 h 159353"/>
                    <a:gd name="connsiteX9" fmla="*/ 0 w 960786"/>
                    <a:gd name="connsiteY9" fmla="*/ 4477 h 159353"/>
                    <a:gd name="connsiteX10" fmla="*/ 381 w 960786"/>
                    <a:gd name="connsiteY10" fmla="*/ 2762 h 159353"/>
                    <a:gd name="connsiteX11" fmla="*/ 1334 w 960786"/>
                    <a:gd name="connsiteY11" fmla="*/ 1333 h 159353"/>
                    <a:gd name="connsiteX12" fmla="*/ 2762 w 960786"/>
                    <a:gd name="connsiteY12" fmla="*/ 381 h 159353"/>
                    <a:gd name="connsiteX13" fmla="*/ 4477 w 960786"/>
                    <a:gd name="connsiteY13" fmla="*/ 0 h 159353"/>
                    <a:gd name="connsiteX14" fmla="*/ 956310 w 960786"/>
                    <a:gd name="connsiteY14" fmla="*/ 0 h 159353"/>
                    <a:gd name="connsiteX15" fmla="*/ 957929 w 960786"/>
                    <a:gd name="connsiteY15" fmla="*/ 286 h 15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60786" h="159353">
                      <a:moveTo>
                        <a:pt x="957929" y="286"/>
                      </a:moveTo>
                      <a:cubicBezTo>
                        <a:pt x="959358" y="1238"/>
                        <a:pt x="959453" y="1238"/>
                        <a:pt x="960406" y="2762"/>
                      </a:cubicBezTo>
                      <a:lnTo>
                        <a:pt x="960787" y="4477"/>
                      </a:lnTo>
                      <a:lnTo>
                        <a:pt x="960787" y="159353"/>
                      </a:lnTo>
                      <a:lnTo>
                        <a:pt x="951738" y="159353"/>
                      </a:lnTo>
                      <a:lnTo>
                        <a:pt x="951738" y="9049"/>
                      </a:lnTo>
                      <a:lnTo>
                        <a:pt x="9049" y="9049"/>
                      </a:lnTo>
                      <a:lnTo>
                        <a:pt x="9049" y="159353"/>
                      </a:lnTo>
                      <a:lnTo>
                        <a:pt x="0" y="159353"/>
                      </a:lnTo>
                      <a:lnTo>
                        <a:pt x="0" y="4477"/>
                      </a:lnTo>
                      <a:lnTo>
                        <a:pt x="381" y="2762"/>
                      </a:lnTo>
                      <a:lnTo>
                        <a:pt x="1334" y="1333"/>
                      </a:lnTo>
                      <a:lnTo>
                        <a:pt x="2762" y="381"/>
                      </a:lnTo>
                      <a:lnTo>
                        <a:pt x="4477" y="0"/>
                      </a:lnTo>
                      <a:lnTo>
                        <a:pt x="956310" y="0"/>
                      </a:lnTo>
                      <a:cubicBezTo>
                        <a:pt x="956786" y="0"/>
                        <a:pt x="957358" y="95"/>
                        <a:pt x="957929" y="286"/>
                      </a:cubicBezTo>
                      <a:close/>
                    </a:path>
                  </a:pathLst>
                </a:custGeom>
                <a:solidFill>
                  <a:srgbClr val="000000"/>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3E45969-A2D8-4439-938A-8CC85FB33A60}"/>
                    </a:ext>
                  </a:extLst>
                </p:cNvPr>
                <p:cNvSpPr/>
                <p:nvPr/>
              </p:nvSpPr>
              <p:spPr>
                <a:xfrm>
                  <a:off x="16241164" y="3128243"/>
                  <a:ext cx="360425" cy="181070"/>
                </a:xfrm>
                <a:custGeom>
                  <a:avLst/>
                  <a:gdLst>
                    <a:gd name="connsiteX0" fmla="*/ 356711 w 360425"/>
                    <a:gd name="connsiteY0" fmla="*/ 95 h 181070"/>
                    <a:gd name="connsiteX1" fmla="*/ 360426 w 360425"/>
                    <a:gd name="connsiteY1" fmla="*/ 4572 h 181070"/>
                    <a:gd name="connsiteX2" fmla="*/ 360426 w 360425"/>
                    <a:gd name="connsiteY2" fmla="*/ 176498 h 181070"/>
                    <a:gd name="connsiteX3" fmla="*/ 355854 w 360425"/>
                    <a:gd name="connsiteY3" fmla="*/ 181070 h 181070"/>
                    <a:gd name="connsiteX4" fmla="*/ 4572 w 360425"/>
                    <a:gd name="connsiteY4" fmla="*/ 181070 h 181070"/>
                    <a:gd name="connsiteX5" fmla="*/ 0 w 360425"/>
                    <a:gd name="connsiteY5" fmla="*/ 176498 h 181070"/>
                    <a:gd name="connsiteX6" fmla="*/ 0 w 360425"/>
                    <a:gd name="connsiteY6" fmla="*/ 4572 h 181070"/>
                    <a:gd name="connsiteX7" fmla="*/ 4572 w 360425"/>
                    <a:gd name="connsiteY7" fmla="*/ 0 h 181070"/>
                    <a:gd name="connsiteX8" fmla="*/ 355854 w 360425"/>
                    <a:gd name="connsiteY8" fmla="*/ 0 h 181070"/>
                    <a:gd name="connsiteX9" fmla="*/ 356711 w 360425"/>
                    <a:gd name="connsiteY9" fmla="*/ 95 h 181070"/>
                    <a:gd name="connsiteX10" fmla="*/ 9144 w 360425"/>
                    <a:gd name="connsiteY10" fmla="*/ 9144 h 181070"/>
                    <a:gd name="connsiteX11" fmla="*/ 9144 w 360425"/>
                    <a:gd name="connsiteY11" fmla="*/ 172022 h 181070"/>
                    <a:gd name="connsiteX12" fmla="*/ 351377 w 360425"/>
                    <a:gd name="connsiteY12" fmla="*/ 172022 h 181070"/>
                    <a:gd name="connsiteX13" fmla="*/ 351377 w 360425"/>
                    <a:gd name="connsiteY13" fmla="*/ 9144 h 181070"/>
                    <a:gd name="connsiteX14" fmla="*/ 9144 w 360425"/>
                    <a:gd name="connsiteY14" fmla="*/ 9144 h 18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425" h="181070">
                      <a:moveTo>
                        <a:pt x="356711" y="95"/>
                      </a:moveTo>
                      <a:cubicBezTo>
                        <a:pt x="359950" y="953"/>
                        <a:pt x="360235" y="1524"/>
                        <a:pt x="360426" y="4572"/>
                      </a:cubicBezTo>
                      <a:lnTo>
                        <a:pt x="360426" y="176498"/>
                      </a:lnTo>
                      <a:cubicBezTo>
                        <a:pt x="360140" y="180213"/>
                        <a:pt x="359283" y="180785"/>
                        <a:pt x="355854" y="181070"/>
                      </a:cubicBezTo>
                      <a:lnTo>
                        <a:pt x="4572" y="181070"/>
                      </a:lnTo>
                      <a:cubicBezTo>
                        <a:pt x="857" y="180785"/>
                        <a:pt x="286" y="179927"/>
                        <a:pt x="0" y="176498"/>
                      </a:cubicBezTo>
                      <a:lnTo>
                        <a:pt x="0" y="4572"/>
                      </a:lnTo>
                      <a:cubicBezTo>
                        <a:pt x="286" y="857"/>
                        <a:pt x="1143" y="286"/>
                        <a:pt x="4572" y="0"/>
                      </a:cubicBezTo>
                      <a:lnTo>
                        <a:pt x="355854" y="0"/>
                      </a:lnTo>
                      <a:cubicBezTo>
                        <a:pt x="356140" y="95"/>
                        <a:pt x="356425" y="95"/>
                        <a:pt x="356711" y="95"/>
                      </a:cubicBezTo>
                      <a:close/>
                      <a:moveTo>
                        <a:pt x="9144" y="9144"/>
                      </a:moveTo>
                      <a:lnTo>
                        <a:pt x="9144" y="172022"/>
                      </a:lnTo>
                      <a:lnTo>
                        <a:pt x="351377" y="172022"/>
                      </a:lnTo>
                      <a:lnTo>
                        <a:pt x="351377" y="9144"/>
                      </a:lnTo>
                      <a:lnTo>
                        <a:pt x="9144" y="9144"/>
                      </a:lnTo>
                      <a:close/>
                    </a:path>
                  </a:pathLst>
                </a:custGeom>
                <a:solidFill>
                  <a:srgbClr val="000000"/>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31989C3-A8EF-414A-AB22-8684A0F67212}"/>
                    </a:ext>
                  </a:extLst>
                </p:cNvPr>
                <p:cNvSpPr/>
                <p:nvPr/>
              </p:nvSpPr>
              <p:spPr>
                <a:xfrm>
                  <a:off x="14969672" y="2583508"/>
                  <a:ext cx="520541" cy="233933"/>
                </a:xfrm>
                <a:custGeom>
                  <a:avLst/>
                  <a:gdLst>
                    <a:gd name="connsiteX0" fmla="*/ 517779 w 520541"/>
                    <a:gd name="connsiteY0" fmla="*/ 381 h 233933"/>
                    <a:gd name="connsiteX1" fmla="*/ 519208 w 520541"/>
                    <a:gd name="connsiteY1" fmla="*/ 1333 h 233933"/>
                    <a:gd name="connsiteX2" fmla="*/ 520160 w 520541"/>
                    <a:gd name="connsiteY2" fmla="*/ 2762 h 233933"/>
                    <a:gd name="connsiteX3" fmla="*/ 520541 w 520541"/>
                    <a:gd name="connsiteY3" fmla="*/ 4477 h 233933"/>
                    <a:gd name="connsiteX4" fmla="*/ 520541 w 520541"/>
                    <a:gd name="connsiteY4" fmla="*/ 229362 h 233933"/>
                    <a:gd name="connsiteX5" fmla="*/ 519208 w 520541"/>
                    <a:gd name="connsiteY5" fmla="*/ 232600 h 233933"/>
                    <a:gd name="connsiteX6" fmla="*/ 517779 w 520541"/>
                    <a:gd name="connsiteY6" fmla="*/ 233553 h 233933"/>
                    <a:gd name="connsiteX7" fmla="*/ 516064 w 520541"/>
                    <a:gd name="connsiteY7" fmla="*/ 233934 h 233933"/>
                    <a:gd name="connsiteX8" fmla="*/ 4572 w 520541"/>
                    <a:gd name="connsiteY8" fmla="*/ 233934 h 233933"/>
                    <a:gd name="connsiteX9" fmla="*/ 1333 w 520541"/>
                    <a:gd name="connsiteY9" fmla="*/ 232600 h 233933"/>
                    <a:gd name="connsiteX10" fmla="*/ 381 w 520541"/>
                    <a:gd name="connsiteY10" fmla="*/ 231172 h 233933"/>
                    <a:gd name="connsiteX11" fmla="*/ 0 w 520541"/>
                    <a:gd name="connsiteY11" fmla="*/ 229457 h 233933"/>
                    <a:gd name="connsiteX12" fmla="*/ 0 w 520541"/>
                    <a:gd name="connsiteY12" fmla="*/ 4572 h 233933"/>
                    <a:gd name="connsiteX13" fmla="*/ 1333 w 520541"/>
                    <a:gd name="connsiteY13" fmla="*/ 1333 h 233933"/>
                    <a:gd name="connsiteX14" fmla="*/ 2762 w 520541"/>
                    <a:gd name="connsiteY14" fmla="*/ 381 h 233933"/>
                    <a:gd name="connsiteX15" fmla="*/ 4477 w 520541"/>
                    <a:gd name="connsiteY15" fmla="*/ 0 h 233933"/>
                    <a:gd name="connsiteX16" fmla="*/ 515969 w 520541"/>
                    <a:gd name="connsiteY16" fmla="*/ 0 h 233933"/>
                    <a:gd name="connsiteX17" fmla="*/ 517779 w 520541"/>
                    <a:gd name="connsiteY17" fmla="*/ 381 h 233933"/>
                    <a:gd name="connsiteX18" fmla="*/ 9049 w 520541"/>
                    <a:gd name="connsiteY18" fmla="*/ 9144 h 233933"/>
                    <a:gd name="connsiteX19" fmla="*/ 9049 w 520541"/>
                    <a:gd name="connsiteY19" fmla="*/ 224885 h 233933"/>
                    <a:gd name="connsiteX20" fmla="*/ 511493 w 520541"/>
                    <a:gd name="connsiteY20" fmla="*/ 224885 h 233933"/>
                    <a:gd name="connsiteX21" fmla="*/ 511493 w 520541"/>
                    <a:gd name="connsiteY21" fmla="*/ 9144 h 233933"/>
                    <a:gd name="connsiteX22" fmla="*/ 9049 w 520541"/>
                    <a:gd name="connsiteY22" fmla="*/ 9144 h 23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0541" h="233933">
                      <a:moveTo>
                        <a:pt x="517779" y="381"/>
                      </a:moveTo>
                      <a:lnTo>
                        <a:pt x="519208" y="1333"/>
                      </a:lnTo>
                      <a:lnTo>
                        <a:pt x="520160" y="2762"/>
                      </a:lnTo>
                      <a:lnTo>
                        <a:pt x="520541" y="4477"/>
                      </a:lnTo>
                      <a:lnTo>
                        <a:pt x="520541" y="229362"/>
                      </a:lnTo>
                      <a:cubicBezTo>
                        <a:pt x="520160" y="231076"/>
                        <a:pt x="520160" y="231076"/>
                        <a:pt x="519208" y="232600"/>
                      </a:cubicBezTo>
                      <a:lnTo>
                        <a:pt x="517779" y="233553"/>
                      </a:lnTo>
                      <a:lnTo>
                        <a:pt x="516064" y="233934"/>
                      </a:lnTo>
                      <a:lnTo>
                        <a:pt x="4572" y="233934"/>
                      </a:lnTo>
                      <a:cubicBezTo>
                        <a:pt x="2858" y="233553"/>
                        <a:pt x="2858" y="233553"/>
                        <a:pt x="1333" y="232600"/>
                      </a:cubicBezTo>
                      <a:lnTo>
                        <a:pt x="381" y="231172"/>
                      </a:lnTo>
                      <a:lnTo>
                        <a:pt x="0" y="229457"/>
                      </a:lnTo>
                      <a:lnTo>
                        <a:pt x="0" y="4572"/>
                      </a:lnTo>
                      <a:cubicBezTo>
                        <a:pt x="381" y="2857"/>
                        <a:pt x="381" y="2857"/>
                        <a:pt x="1333" y="1333"/>
                      </a:cubicBezTo>
                      <a:lnTo>
                        <a:pt x="2762" y="381"/>
                      </a:lnTo>
                      <a:lnTo>
                        <a:pt x="4477" y="0"/>
                      </a:lnTo>
                      <a:lnTo>
                        <a:pt x="515969" y="0"/>
                      </a:lnTo>
                      <a:cubicBezTo>
                        <a:pt x="516541" y="95"/>
                        <a:pt x="517208" y="286"/>
                        <a:pt x="517779" y="381"/>
                      </a:cubicBezTo>
                      <a:close/>
                      <a:moveTo>
                        <a:pt x="9049" y="9144"/>
                      </a:moveTo>
                      <a:lnTo>
                        <a:pt x="9049" y="224885"/>
                      </a:lnTo>
                      <a:lnTo>
                        <a:pt x="511493" y="224885"/>
                      </a:lnTo>
                      <a:lnTo>
                        <a:pt x="511493" y="9144"/>
                      </a:lnTo>
                      <a:lnTo>
                        <a:pt x="9049" y="9144"/>
                      </a:lnTo>
                      <a:close/>
                    </a:path>
                  </a:pathLst>
                </a:custGeom>
                <a:solidFill>
                  <a:srgbClr val="000000"/>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B4F7BFA-D827-457A-9BF3-3CD4F14B03C5}"/>
                    </a:ext>
                  </a:extLst>
                </p:cNvPr>
                <p:cNvSpPr/>
                <p:nvPr/>
              </p:nvSpPr>
              <p:spPr>
                <a:xfrm>
                  <a:off x="14254059" y="2583508"/>
                  <a:ext cx="520541" cy="233933"/>
                </a:xfrm>
                <a:custGeom>
                  <a:avLst/>
                  <a:gdLst>
                    <a:gd name="connsiteX0" fmla="*/ 517779 w 520541"/>
                    <a:gd name="connsiteY0" fmla="*/ 381 h 233933"/>
                    <a:gd name="connsiteX1" fmla="*/ 519208 w 520541"/>
                    <a:gd name="connsiteY1" fmla="*/ 1333 h 233933"/>
                    <a:gd name="connsiteX2" fmla="*/ 520160 w 520541"/>
                    <a:gd name="connsiteY2" fmla="*/ 2762 h 233933"/>
                    <a:gd name="connsiteX3" fmla="*/ 520541 w 520541"/>
                    <a:gd name="connsiteY3" fmla="*/ 4477 h 233933"/>
                    <a:gd name="connsiteX4" fmla="*/ 520541 w 520541"/>
                    <a:gd name="connsiteY4" fmla="*/ 229362 h 233933"/>
                    <a:gd name="connsiteX5" fmla="*/ 519208 w 520541"/>
                    <a:gd name="connsiteY5" fmla="*/ 232600 h 233933"/>
                    <a:gd name="connsiteX6" fmla="*/ 517779 w 520541"/>
                    <a:gd name="connsiteY6" fmla="*/ 233553 h 233933"/>
                    <a:gd name="connsiteX7" fmla="*/ 516064 w 520541"/>
                    <a:gd name="connsiteY7" fmla="*/ 233934 h 233933"/>
                    <a:gd name="connsiteX8" fmla="*/ 4572 w 520541"/>
                    <a:gd name="connsiteY8" fmla="*/ 233934 h 233933"/>
                    <a:gd name="connsiteX9" fmla="*/ 1333 w 520541"/>
                    <a:gd name="connsiteY9" fmla="*/ 232600 h 233933"/>
                    <a:gd name="connsiteX10" fmla="*/ 381 w 520541"/>
                    <a:gd name="connsiteY10" fmla="*/ 231172 h 233933"/>
                    <a:gd name="connsiteX11" fmla="*/ 0 w 520541"/>
                    <a:gd name="connsiteY11" fmla="*/ 229457 h 233933"/>
                    <a:gd name="connsiteX12" fmla="*/ 0 w 520541"/>
                    <a:gd name="connsiteY12" fmla="*/ 4572 h 233933"/>
                    <a:gd name="connsiteX13" fmla="*/ 1333 w 520541"/>
                    <a:gd name="connsiteY13" fmla="*/ 1333 h 233933"/>
                    <a:gd name="connsiteX14" fmla="*/ 2762 w 520541"/>
                    <a:gd name="connsiteY14" fmla="*/ 381 h 233933"/>
                    <a:gd name="connsiteX15" fmla="*/ 4477 w 520541"/>
                    <a:gd name="connsiteY15" fmla="*/ 0 h 233933"/>
                    <a:gd name="connsiteX16" fmla="*/ 515969 w 520541"/>
                    <a:gd name="connsiteY16" fmla="*/ 0 h 233933"/>
                    <a:gd name="connsiteX17" fmla="*/ 517779 w 520541"/>
                    <a:gd name="connsiteY17" fmla="*/ 381 h 233933"/>
                    <a:gd name="connsiteX18" fmla="*/ 9049 w 520541"/>
                    <a:gd name="connsiteY18" fmla="*/ 9144 h 233933"/>
                    <a:gd name="connsiteX19" fmla="*/ 9049 w 520541"/>
                    <a:gd name="connsiteY19" fmla="*/ 224885 h 233933"/>
                    <a:gd name="connsiteX20" fmla="*/ 511492 w 520541"/>
                    <a:gd name="connsiteY20" fmla="*/ 224885 h 233933"/>
                    <a:gd name="connsiteX21" fmla="*/ 511492 w 520541"/>
                    <a:gd name="connsiteY21" fmla="*/ 9144 h 233933"/>
                    <a:gd name="connsiteX22" fmla="*/ 9049 w 520541"/>
                    <a:gd name="connsiteY22" fmla="*/ 9144 h 23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0541" h="233933">
                      <a:moveTo>
                        <a:pt x="517779" y="381"/>
                      </a:moveTo>
                      <a:lnTo>
                        <a:pt x="519208" y="1333"/>
                      </a:lnTo>
                      <a:lnTo>
                        <a:pt x="520160" y="2762"/>
                      </a:lnTo>
                      <a:lnTo>
                        <a:pt x="520541" y="4477"/>
                      </a:lnTo>
                      <a:lnTo>
                        <a:pt x="520541" y="229362"/>
                      </a:lnTo>
                      <a:cubicBezTo>
                        <a:pt x="520160" y="231076"/>
                        <a:pt x="520160" y="231076"/>
                        <a:pt x="519208" y="232600"/>
                      </a:cubicBezTo>
                      <a:lnTo>
                        <a:pt x="517779" y="233553"/>
                      </a:lnTo>
                      <a:lnTo>
                        <a:pt x="516064" y="233934"/>
                      </a:lnTo>
                      <a:lnTo>
                        <a:pt x="4572" y="233934"/>
                      </a:lnTo>
                      <a:cubicBezTo>
                        <a:pt x="2858" y="233553"/>
                        <a:pt x="2858" y="233553"/>
                        <a:pt x="1333" y="232600"/>
                      </a:cubicBezTo>
                      <a:lnTo>
                        <a:pt x="381" y="231172"/>
                      </a:lnTo>
                      <a:lnTo>
                        <a:pt x="0" y="229457"/>
                      </a:lnTo>
                      <a:lnTo>
                        <a:pt x="0" y="4572"/>
                      </a:lnTo>
                      <a:cubicBezTo>
                        <a:pt x="381" y="2857"/>
                        <a:pt x="381" y="2857"/>
                        <a:pt x="1333" y="1333"/>
                      </a:cubicBezTo>
                      <a:lnTo>
                        <a:pt x="2762" y="381"/>
                      </a:lnTo>
                      <a:lnTo>
                        <a:pt x="4477" y="0"/>
                      </a:lnTo>
                      <a:lnTo>
                        <a:pt x="515969" y="0"/>
                      </a:lnTo>
                      <a:cubicBezTo>
                        <a:pt x="516541" y="95"/>
                        <a:pt x="517112" y="286"/>
                        <a:pt x="517779" y="381"/>
                      </a:cubicBezTo>
                      <a:close/>
                      <a:moveTo>
                        <a:pt x="9049" y="9144"/>
                      </a:moveTo>
                      <a:lnTo>
                        <a:pt x="9049" y="224885"/>
                      </a:lnTo>
                      <a:lnTo>
                        <a:pt x="511492" y="224885"/>
                      </a:lnTo>
                      <a:lnTo>
                        <a:pt x="511492" y="9144"/>
                      </a:lnTo>
                      <a:lnTo>
                        <a:pt x="9049" y="9144"/>
                      </a:lnTo>
                      <a:close/>
                    </a:path>
                  </a:pathLst>
                </a:custGeom>
                <a:solidFill>
                  <a:srgbClr val="000000"/>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738DC8B-168A-4A77-91F5-A244ECC44D37}"/>
                    </a:ext>
                  </a:extLst>
                </p:cNvPr>
                <p:cNvSpPr/>
                <p:nvPr/>
              </p:nvSpPr>
              <p:spPr>
                <a:xfrm>
                  <a:off x="14509805" y="2278137"/>
                  <a:ext cx="2155888" cy="309943"/>
                </a:xfrm>
                <a:custGeom>
                  <a:avLst/>
                  <a:gdLst>
                    <a:gd name="connsiteX0" fmla="*/ 2153127 w 2155888"/>
                    <a:gd name="connsiteY0" fmla="*/ 381 h 309943"/>
                    <a:gd name="connsiteX1" fmla="*/ 2155889 w 2155888"/>
                    <a:gd name="connsiteY1" fmla="*/ 4572 h 309943"/>
                    <a:gd name="connsiteX2" fmla="*/ 2155889 w 2155888"/>
                    <a:gd name="connsiteY2" fmla="*/ 309944 h 309943"/>
                    <a:gd name="connsiteX3" fmla="*/ 2146840 w 2155888"/>
                    <a:gd name="connsiteY3" fmla="*/ 309944 h 309943"/>
                    <a:gd name="connsiteX4" fmla="*/ 2146840 w 2155888"/>
                    <a:gd name="connsiteY4" fmla="*/ 9144 h 309943"/>
                    <a:gd name="connsiteX5" fmla="*/ 9049 w 2155888"/>
                    <a:gd name="connsiteY5" fmla="*/ 9144 h 309943"/>
                    <a:gd name="connsiteX6" fmla="*/ 9049 w 2155888"/>
                    <a:gd name="connsiteY6" fmla="*/ 309944 h 309943"/>
                    <a:gd name="connsiteX7" fmla="*/ 0 w 2155888"/>
                    <a:gd name="connsiteY7" fmla="*/ 309944 h 309943"/>
                    <a:gd name="connsiteX8" fmla="*/ 0 w 2155888"/>
                    <a:gd name="connsiteY8" fmla="*/ 4572 h 309943"/>
                    <a:gd name="connsiteX9" fmla="*/ 1333 w 2155888"/>
                    <a:gd name="connsiteY9" fmla="*/ 1333 h 309943"/>
                    <a:gd name="connsiteX10" fmla="*/ 2762 w 2155888"/>
                    <a:gd name="connsiteY10" fmla="*/ 381 h 309943"/>
                    <a:gd name="connsiteX11" fmla="*/ 4477 w 2155888"/>
                    <a:gd name="connsiteY11" fmla="*/ 0 h 309943"/>
                    <a:gd name="connsiteX12" fmla="*/ 2151317 w 2155888"/>
                    <a:gd name="connsiteY12" fmla="*/ 0 h 309943"/>
                    <a:gd name="connsiteX13" fmla="*/ 2153127 w 2155888"/>
                    <a:gd name="connsiteY13" fmla="*/ 381 h 309943"/>
                    <a:gd name="connsiteX14" fmla="*/ 2153127 w 2155888"/>
                    <a:gd name="connsiteY14" fmla="*/ 381 h 30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888" h="309943">
                      <a:moveTo>
                        <a:pt x="2153127" y="381"/>
                      </a:moveTo>
                      <a:cubicBezTo>
                        <a:pt x="2155603" y="2096"/>
                        <a:pt x="2155698" y="3429"/>
                        <a:pt x="2155889" y="4572"/>
                      </a:cubicBezTo>
                      <a:lnTo>
                        <a:pt x="2155889" y="309944"/>
                      </a:lnTo>
                      <a:lnTo>
                        <a:pt x="2146840" y="309944"/>
                      </a:lnTo>
                      <a:lnTo>
                        <a:pt x="2146840" y="9144"/>
                      </a:lnTo>
                      <a:lnTo>
                        <a:pt x="9049" y="9144"/>
                      </a:lnTo>
                      <a:lnTo>
                        <a:pt x="9049" y="309944"/>
                      </a:lnTo>
                      <a:lnTo>
                        <a:pt x="0" y="309944"/>
                      </a:lnTo>
                      <a:lnTo>
                        <a:pt x="0" y="4572"/>
                      </a:lnTo>
                      <a:cubicBezTo>
                        <a:pt x="381" y="2857"/>
                        <a:pt x="381" y="2857"/>
                        <a:pt x="1333" y="1333"/>
                      </a:cubicBezTo>
                      <a:lnTo>
                        <a:pt x="2762" y="381"/>
                      </a:lnTo>
                      <a:lnTo>
                        <a:pt x="4477" y="0"/>
                      </a:lnTo>
                      <a:lnTo>
                        <a:pt x="2151317" y="0"/>
                      </a:lnTo>
                      <a:cubicBezTo>
                        <a:pt x="2151888" y="95"/>
                        <a:pt x="2152460" y="286"/>
                        <a:pt x="2153127" y="381"/>
                      </a:cubicBezTo>
                      <a:lnTo>
                        <a:pt x="2153127" y="381"/>
                      </a:lnTo>
                      <a:close/>
                    </a:path>
                  </a:pathLst>
                </a:custGeom>
                <a:solidFill>
                  <a:srgbClr val="000000"/>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F8AD605-2C32-40D2-9BE0-B8ED44E18F52}"/>
                    </a:ext>
                  </a:extLst>
                </p:cNvPr>
                <p:cNvSpPr/>
                <p:nvPr/>
              </p:nvSpPr>
              <p:spPr>
                <a:xfrm>
                  <a:off x="15941031" y="2282709"/>
                  <a:ext cx="9048" cy="305371"/>
                </a:xfrm>
                <a:custGeom>
                  <a:avLst/>
                  <a:gdLst>
                    <a:gd name="connsiteX0" fmla="*/ 0 w 9048"/>
                    <a:gd name="connsiteY0" fmla="*/ 0 h 305371"/>
                    <a:gd name="connsiteX1" fmla="*/ 9049 w 9048"/>
                    <a:gd name="connsiteY1" fmla="*/ 0 h 305371"/>
                    <a:gd name="connsiteX2" fmla="*/ 9049 w 9048"/>
                    <a:gd name="connsiteY2" fmla="*/ 305372 h 305371"/>
                    <a:gd name="connsiteX3" fmla="*/ 0 w 9048"/>
                    <a:gd name="connsiteY3" fmla="*/ 305372 h 305371"/>
                  </a:gdLst>
                  <a:ahLst/>
                  <a:cxnLst>
                    <a:cxn ang="0">
                      <a:pos x="connsiteX0" y="connsiteY0"/>
                    </a:cxn>
                    <a:cxn ang="0">
                      <a:pos x="connsiteX1" y="connsiteY1"/>
                    </a:cxn>
                    <a:cxn ang="0">
                      <a:pos x="connsiteX2" y="connsiteY2"/>
                    </a:cxn>
                    <a:cxn ang="0">
                      <a:pos x="connsiteX3" y="connsiteY3"/>
                    </a:cxn>
                  </a:cxnLst>
                  <a:rect l="l" t="t" r="r" b="b"/>
                  <a:pathLst>
                    <a:path w="9048" h="305371">
                      <a:moveTo>
                        <a:pt x="0" y="0"/>
                      </a:moveTo>
                      <a:lnTo>
                        <a:pt x="9049" y="0"/>
                      </a:lnTo>
                      <a:lnTo>
                        <a:pt x="9049" y="305372"/>
                      </a:lnTo>
                      <a:lnTo>
                        <a:pt x="0" y="305372"/>
                      </a:lnTo>
                      <a:close/>
                    </a:path>
                  </a:pathLst>
                </a:custGeom>
                <a:solidFill>
                  <a:srgbClr val="000000"/>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99761C8-6855-4EAE-80A5-DB4E270957C2}"/>
                    </a:ext>
                  </a:extLst>
                </p:cNvPr>
                <p:cNvSpPr/>
                <p:nvPr/>
              </p:nvSpPr>
              <p:spPr>
                <a:xfrm>
                  <a:off x="15225323" y="2282709"/>
                  <a:ext cx="9048" cy="305371"/>
                </a:xfrm>
                <a:custGeom>
                  <a:avLst/>
                  <a:gdLst>
                    <a:gd name="connsiteX0" fmla="*/ 0 w 9048"/>
                    <a:gd name="connsiteY0" fmla="*/ 0 h 305371"/>
                    <a:gd name="connsiteX1" fmla="*/ 9049 w 9048"/>
                    <a:gd name="connsiteY1" fmla="*/ 0 h 305371"/>
                    <a:gd name="connsiteX2" fmla="*/ 9049 w 9048"/>
                    <a:gd name="connsiteY2" fmla="*/ 305372 h 305371"/>
                    <a:gd name="connsiteX3" fmla="*/ 0 w 9048"/>
                    <a:gd name="connsiteY3" fmla="*/ 305372 h 305371"/>
                  </a:gdLst>
                  <a:ahLst/>
                  <a:cxnLst>
                    <a:cxn ang="0">
                      <a:pos x="connsiteX0" y="connsiteY0"/>
                    </a:cxn>
                    <a:cxn ang="0">
                      <a:pos x="connsiteX1" y="connsiteY1"/>
                    </a:cxn>
                    <a:cxn ang="0">
                      <a:pos x="connsiteX2" y="connsiteY2"/>
                    </a:cxn>
                    <a:cxn ang="0">
                      <a:pos x="connsiteX3" y="connsiteY3"/>
                    </a:cxn>
                  </a:cxnLst>
                  <a:rect l="l" t="t" r="r" b="b"/>
                  <a:pathLst>
                    <a:path w="9048" h="305371">
                      <a:moveTo>
                        <a:pt x="0" y="0"/>
                      </a:moveTo>
                      <a:lnTo>
                        <a:pt x="9049" y="0"/>
                      </a:lnTo>
                      <a:lnTo>
                        <a:pt x="9049" y="305372"/>
                      </a:lnTo>
                      <a:lnTo>
                        <a:pt x="0" y="305372"/>
                      </a:lnTo>
                      <a:close/>
                    </a:path>
                  </a:pathLst>
                </a:custGeom>
                <a:solidFill>
                  <a:srgbClr val="000000"/>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AB12CFE2-1DBF-4CD0-B59D-6FA75009B3DF}"/>
                    </a:ext>
                  </a:extLst>
                </p:cNvPr>
                <p:cNvSpPr/>
                <p:nvPr/>
              </p:nvSpPr>
              <p:spPr>
                <a:xfrm>
                  <a:off x="15941031" y="2812966"/>
                  <a:ext cx="9048" cy="314229"/>
                </a:xfrm>
                <a:custGeom>
                  <a:avLst/>
                  <a:gdLst>
                    <a:gd name="connsiteX0" fmla="*/ 0 w 9048"/>
                    <a:gd name="connsiteY0" fmla="*/ 0 h 314229"/>
                    <a:gd name="connsiteX1" fmla="*/ 9049 w 9048"/>
                    <a:gd name="connsiteY1" fmla="*/ 0 h 314229"/>
                    <a:gd name="connsiteX2" fmla="*/ 9049 w 9048"/>
                    <a:gd name="connsiteY2" fmla="*/ 314230 h 314229"/>
                    <a:gd name="connsiteX3" fmla="*/ 0 w 9048"/>
                    <a:gd name="connsiteY3" fmla="*/ 314230 h 314229"/>
                  </a:gdLst>
                  <a:ahLst/>
                  <a:cxnLst>
                    <a:cxn ang="0">
                      <a:pos x="connsiteX0" y="connsiteY0"/>
                    </a:cxn>
                    <a:cxn ang="0">
                      <a:pos x="connsiteX1" y="connsiteY1"/>
                    </a:cxn>
                    <a:cxn ang="0">
                      <a:pos x="connsiteX2" y="connsiteY2"/>
                    </a:cxn>
                    <a:cxn ang="0">
                      <a:pos x="connsiteX3" y="connsiteY3"/>
                    </a:cxn>
                  </a:cxnLst>
                  <a:rect l="l" t="t" r="r" b="b"/>
                  <a:pathLst>
                    <a:path w="9048" h="314229">
                      <a:moveTo>
                        <a:pt x="0" y="0"/>
                      </a:moveTo>
                      <a:lnTo>
                        <a:pt x="9049" y="0"/>
                      </a:lnTo>
                      <a:lnTo>
                        <a:pt x="9049" y="314230"/>
                      </a:lnTo>
                      <a:lnTo>
                        <a:pt x="0" y="314230"/>
                      </a:lnTo>
                      <a:close/>
                    </a:path>
                  </a:pathLst>
                </a:custGeom>
                <a:solidFill>
                  <a:srgbClr val="000000"/>
                </a:solidFill>
                <a:ln w="9525" cap="flat">
                  <a:noFill/>
                  <a:prstDash val="solid"/>
                  <a:miter/>
                </a:ln>
              </p:spPr>
              <p:txBody>
                <a:bodyPr rtlCol="0" anchor="ctr"/>
                <a:lstStyle/>
                <a:p>
                  <a:endParaRPr lang="en-US"/>
                </a:p>
              </p:txBody>
            </p:sp>
          </p:grpSp>
        </p:grpSp>
        <p:grpSp>
          <p:nvGrpSpPr>
            <p:cNvPr id="142" name="Graphic 63">
              <a:extLst>
                <a:ext uri="{FF2B5EF4-FFF2-40B4-BE49-F238E27FC236}">
                  <a16:creationId xmlns:a16="http://schemas.microsoft.com/office/drawing/2014/main" id="{32F81684-0EEB-4BA2-8388-0DE6364A165B}"/>
                </a:ext>
              </a:extLst>
            </p:cNvPr>
            <p:cNvGrpSpPr/>
            <p:nvPr/>
          </p:nvGrpSpPr>
          <p:grpSpPr>
            <a:xfrm>
              <a:off x="13952443" y="1846769"/>
              <a:ext cx="1761254" cy="2989976"/>
              <a:chOff x="13952443" y="1846769"/>
              <a:chExt cx="1761254" cy="2989976"/>
            </a:xfrm>
          </p:grpSpPr>
          <p:sp>
            <p:nvSpPr>
              <p:cNvPr id="143" name="Freeform: Shape 142">
                <a:extLst>
                  <a:ext uri="{FF2B5EF4-FFF2-40B4-BE49-F238E27FC236}">
                    <a16:creationId xmlns:a16="http://schemas.microsoft.com/office/drawing/2014/main" id="{49F7B437-619A-4DA9-96CC-A654ADEFEA79}"/>
                  </a:ext>
                </a:extLst>
              </p:cNvPr>
              <p:cNvSpPr/>
              <p:nvPr/>
            </p:nvSpPr>
            <p:spPr>
              <a:xfrm>
                <a:off x="14629915" y="2412886"/>
                <a:ext cx="403640" cy="642542"/>
              </a:xfrm>
              <a:custGeom>
                <a:avLst/>
                <a:gdLst>
                  <a:gd name="connsiteX0" fmla="*/ 307467 w 403640"/>
                  <a:gd name="connsiteY0" fmla="*/ 1934 h 642542"/>
                  <a:gd name="connsiteX1" fmla="*/ 391859 w 403640"/>
                  <a:gd name="connsiteY1" fmla="*/ 466183 h 642542"/>
                  <a:gd name="connsiteX2" fmla="*/ 276796 w 403640"/>
                  <a:gd name="connsiteY2" fmla="*/ 483614 h 642542"/>
                  <a:gd name="connsiteX3" fmla="*/ 266986 w 403640"/>
                  <a:gd name="connsiteY3" fmla="*/ 556575 h 642542"/>
                  <a:gd name="connsiteX4" fmla="*/ 0 w 403640"/>
                  <a:gd name="connsiteY4" fmla="*/ 630775 h 642542"/>
                  <a:gd name="connsiteX5" fmla="*/ 9525 w 403640"/>
                  <a:gd name="connsiteY5" fmla="*/ 412557 h 642542"/>
                  <a:gd name="connsiteX6" fmla="*/ 307467 w 403640"/>
                  <a:gd name="connsiteY6" fmla="*/ 1934 h 642542"/>
                  <a:gd name="connsiteX7" fmla="*/ 307467 w 403640"/>
                  <a:gd name="connsiteY7" fmla="*/ 1934 h 64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640" h="642542">
                    <a:moveTo>
                      <a:pt x="307467" y="1934"/>
                    </a:moveTo>
                    <a:cubicBezTo>
                      <a:pt x="315182" y="-2828"/>
                      <a:pt x="442246" y="175194"/>
                      <a:pt x="391859" y="466183"/>
                    </a:cubicBezTo>
                    <a:cubicBezTo>
                      <a:pt x="391859" y="466183"/>
                      <a:pt x="311563" y="513427"/>
                      <a:pt x="276796" y="483614"/>
                    </a:cubicBezTo>
                    <a:lnTo>
                      <a:pt x="266986" y="556575"/>
                    </a:lnTo>
                    <a:cubicBezTo>
                      <a:pt x="266986" y="556575"/>
                      <a:pt x="148304" y="680495"/>
                      <a:pt x="0" y="630775"/>
                    </a:cubicBezTo>
                    <a:lnTo>
                      <a:pt x="9525" y="412557"/>
                    </a:lnTo>
                    <a:cubicBezTo>
                      <a:pt x="9525" y="412557"/>
                      <a:pt x="-47815" y="-32832"/>
                      <a:pt x="307467" y="1934"/>
                    </a:cubicBezTo>
                    <a:lnTo>
                      <a:pt x="307467" y="1934"/>
                    </a:lnTo>
                    <a:close/>
                  </a:path>
                </a:pathLst>
              </a:custGeom>
              <a:solidFill>
                <a:srgbClr val="FFCAAF"/>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C3F3248-FF61-410C-B5EE-DC1ABDE8C16F}"/>
                  </a:ext>
                </a:extLst>
              </p:cNvPr>
              <p:cNvSpPr/>
              <p:nvPr/>
            </p:nvSpPr>
            <p:spPr>
              <a:xfrm>
                <a:off x="14349782" y="2090113"/>
                <a:ext cx="640928" cy="887620"/>
              </a:xfrm>
              <a:custGeom>
                <a:avLst/>
                <a:gdLst>
                  <a:gd name="connsiteX0" fmla="*/ 524068 w 640928"/>
                  <a:gd name="connsiteY0" fmla="*/ 689991 h 887620"/>
                  <a:gd name="connsiteX1" fmla="*/ 448821 w 640928"/>
                  <a:gd name="connsiteY1" fmla="*/ 594646 h 887620"/>
                  <a:gd name="connsiteX2" fmla="*/ 482349 w 640928"/>
                  <a:gd name="connsiteY2" fmla="*/ 516731 h 887620"/>
                  <a:gd name="connsiteX3" fmla="*/ 524068 w 640928"/>
                  <a:gd name="connsiteY3" fmla="*/ 556069 h 887620"/>
                  <a:gd name="connsiteX4" fmla="*/ 544071 w 640928"/>
                  <a:gd name="connsiteY4" fmla="*/ 504539 h 887620"/>
                  <a:gd name="connsiteX5" fmla="*/ 544071 w 640928"/>
                  <a:gd name="connsiteY5" fmla="*/ 396050 h 887620"/>
                  <a:gd name="connsiteX6" fmla="*/ 638749 w 640928"/>
                  <a:gd name="connsiteY6" fmla="*/ 200025 h 887620"/>
                  <a:gd name="connsiteX7" fmla="*/ 482349 w 640928"/>
                  <a:gd name="connsiteY7" fmla="*/ 0 h 887620"/>
                  <a:gd name="connsiteX8" fmla="*/ 419865 w 640928"/>
                  <a:gd name="connsiteY8" fmla="*/ 75819 h 887620"/>
                  <a:gd name="connsiteX9" fmla="*/ 152879 w 640928"/>
                  <a:gd name="connsiteY9" fmla="*/ 165449 h 887620"/>
                  <a:gd name="connsiteX10" fmla="*/ 15433 w 640928"/>
                  <a:gd name="connsiteY10" fmla="*/ 369189 h 887620"/>
                  <a:gd name="connsiteX11" fmla="*/ 19910 w 640928"/>
                  <a:gd name="connsiteY11" fmla="*/ 654082 h 887620"/>
                  <a:gd name="connsiteX12" fmla="*/ 280133 w 640928"/>
                  <a:gd name="connsiteY12" fmla="*/ 886682 h 887620"/>
                  <a:gd name="connsiteX13" fmla="*/ 524068 w 640928"/>
                  <a:gd name="connsiteY13" fmla="*/ 814673 h 887620"/>
                  <a:gd name="connsiteX14" fmla="*/ 524068 w 640928"/>
                  <a:gd name="connsiteY14" fmla="*/ 689991 h 88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0928" h="887620">
                    <a:moveTo>
                      <a:pt x="524068" y="689991"/>
                    </a:moveTo>
                    <a:cubicBezTo>
                      <a:pt x="524068" y="689991"/>
                      <a:pt x="457298" y="663512"/>
                      <a:pt x="448821" y="594646"/>
                    </a:cubicBezTo>
                    <a:cubicBezTo>
                      <a:pt x="440343" y="525780"/>
                      <a:pt x="468823" y="513969"/>
                      <a:pt x="482349" y="516731"/>
                    </a:cubicBezTo>
                    <a:cubicBezTo>
                      <a:pt x="495874" y="519398"/>
                      <a:pt x="524068" y="556069"/>
                      <a:pt x="524068" y="556069"/>
                    </a:cubicBezTo>
                    <a:cubicBezTo>
                      <a:pt x="524068" y="556069"/>
                      <a:pt x="552929" y="535019"/>
                      <a:pt x="544071" y="504539"/>
                    </a:cubicBezTo>
                    <a:cubicBezTo>
                      <a:pt x="535212" y="474059"/>
                      <a:pt x="516258" y="433388"/>
                      <a:pt x="544071" y="396050"/>
                    </a:cubicBezTo>
                    <a:cubicBezTo>
                      <a:pt x="571884" y="358807"/>
                      <a:pt x="655418" y="326326"/>
                      <a:pt x="638749" y="200025"/>
                    </a:cubicBezTo>
                    <a:cubicBezTo>
                      <a:pt x="621890" y="72485"/>
                      <a:pt x="539118" y="7429"/>
                      <a:pt x="482349" y="0"/>
                    </a:cubicBezTo>
                    <a:cubicBezTo>
                      <a:pt x="482349" y="0"/>
                      <a:pt x="479205" y="47149"/>
                      <a:pt x="419865" y="75819"/>
                    </a:cubicBezTo>
                    <a:cubicBezTo>
                      <a:pt x="360524" y="104394"/>
                      <a:pt x="230222" y="113538"/>
                      <a:pt x="152879" y="165449"/>
                    </a:cubicBezTo>
                    <a:cubicBezTo>
                      <a:pt x="75536" y="217361"/>
                      <a:pt x="31054" y="294894"/>
                      <a:pt x="15433" y="369189"/>
                    </a:cubicBezTo>
                    <a:cubicBezTo>
                      <a:pt x="-759" y="446246"/>
                      <a:pt x="-10856" y="505206"/>
                      <a:pt x="19910" y="654082"/>
                    </a:cubicBezTo>
                    <a:cubicBezTo>
                      <a:pt x="50676" y="803053"/>
                      <a:pt x="164499" y="875919"/>
                      <a:pt x="280133" y="886682"/>
                    </a:cubicBezTo>
                    <a:cubicBezTo>
                      <a:pt x="370144" y="895064"/>
                      <a:pt x="504066" y="845344"/>
                      <a:pt x="524068" y="814673"/>
                    </a:cubicBezTo>
                    <a:cubicBezTo>
                      <a:pt x="544071" y="783908"/>
                      <a:pt x="524068" y="689991"/>
                      <a:pt x="524068" y="689991"/>
                    </a:cubicBezTo>
                    <a:close/>
                  </a:path>
                </a:pathLst>
              </a:custGeom>
              <a:solidFill>
                <a:schemeClr val="tx2"/>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DD10FB3-023B-4011-9E35-8725F869CCEF}"/>
                  </a:ext>
                </a:extLst>
              </p:cNvPr>
              <p:cNvSpPr/>
              <p:nvPr/>
            </p:nvSpPr>
            <p:spPr>
              <a:xfrm>
                <a:off x="13969746" y="3174162"/>
                <a:ext cx="700831" cy="836562"/>
              </a:xfrm>
              <a:custGeom>
                <a:avLst/>
                <a:gdLst>
                  <a:gd name="connsiteX0" fmla="*/ 524057 w 700831"/>
                  <a:gd name="connsiteY0" fmla="*/ 20089 h 836562"/>
                  <a:gd name="connsiteX1" fmla="*/ 490910 w 700831"/>
                  <a:gd name="connsiteY1" fmla="*/ 944 h 836562"/>
                  <a:gd name="connsiteX2" fmla="*/ 20089 w 700831"/>
                  <a:gd name="connsiteY2" fmla="*/ 127055 h 836562"/>
                  <a:gd name="connsiteX3" fmla="*/ 944 w 700831"/>
                  <a:gd name="connsiteY3" fmla="*/ 160201 h 836562"/>
                  <a:gd name="connsiteX4" fmla="*/ 176775 w 700831"/>
                  <a:gd name="connsiteY4" fmla="*/ 816474 h 836562"/>
                  <a:gd name="connsiteX5" fmla="*/ 209922 w 700831"/>
                  <a:gd name="connsiteY5" fmla="*/ 835619 h 836562"/>
                  <a:gd name="connsiteX6" fmla="*/ 680743 w 700831"/>
                  <a:gd name="connsiteY6" fmla="*/ 709508 h 836562"/>
                  <a:gd name="connsiteX7" fmla="*/ 699888 w 700831"/>
                  <a:gd name="connsiteY7" fmla="*/ 676361 h 836562"/>
                  <a:gd name="connsiteX8" fmla="*/ 524057 w 700831"/>
                  <a:gd name="connsiteY8" fmla="*/ 20089 h 83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831" h="836562">
                    <a:moveTo>
                      <a:pt x="524057" y="20089"/>
                    </a:moveTo>
                    <a:cubicBezTo>
                      <a:pt x="520151" y="5611"/>
                      <a:pt x="505292" y="-2962"/>
                      <a:pt x="490910" y="944"/>
                    </a:cubicBezTo>
                    <a:cubicBezTo>
                      <a:pt x="401565" y="24851"/>
                      <a:pt x="109433" y="103147"/>
                      <a:pt x="20089" y="127055"/>
                    </a:cubicBezTo>
                    <a:cubicBezTo>
                      <a:pt x="5611" y="130960"/>
                      <a:pt x="-2962" y="145819"/>
                      <a:pt x="944" y="160201"/>
                    </a:cubicBezTo>
                    <a:cubicBezTo>
                      <a:pt x="30757" y="271549"/>
                      <a:pt x="146962" y="705127"/>
                      <a:pt x="176775" y="816474"/>
                    </a:cubicBezTo>
                    <a:cubicBezTo>
                      <a:pt x="180680" y="830952"/>
                      <a:pt x="195539" y="839525"/>
                      <a:pt x="209922" y="835619"/>
                    </a:cubicBezTo>
                    <a:cubicBezTo>
                      <a:pt x="299267" y="811711"/>
                      <a:pt x="591398" y="733416"/>
                      <a:pt x="680743" y="709508"/>
                    </a:cubicBezTo>
                    <a:cubicBezTo>
                      <a:pt x="695221" y="705603"/>
                      <a:pt x="703793" y="690744"/>
                      <a:pt x="699888" y="676361"/>
                    </a:cubicBezTo>
                    <a:cubicBezTo>
                      <a:pt x="670075" y="565014"/>
                      <a:pt x="553870" y="131341"/>
                      <a:pt x="524057" y="20089"/>
                    </a:cubicBezTo>
                    <a:close/>
                  </a:path>
                </a:pathLst>
              </a:custGeom>
              <a:solidFill>
                <a:srgbClr val="9FB6C2"/>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8FF689E-D654-4357-B0CC-262071B2EBA0}"/>
                  </a:ext>
                </a:extLst>
              </p:cNvPr>
              <p:cNvSpPr/>
              <p:nvPr/>
            </p:nvSpPr>
            <p:spPr>
              <a:xfrm>
                <a:off x="14021268" y="3217778"/>
                <a:ext cx="595503" cy="740473"/>
              </a:xfrm>
              <a:custGeom>
                <a:avLst/>
                <a:gdLst>
                  <a:gd name="connsiteX0" fmla="*/ 427768 w 595503"/>
                  <a:gd name="connsiteY0" fmla="*/ 0 h 740473"/>
                  <a:gd name="connsiteX1" fmla="*/ 0 w 595503"/>
                  <a:gd name="connsiteY1" fmla="*/ 114586 h 740473"/>
                  <a:gd name="connsiteX2" fmla="*/ 167735 w 595503"/>
                  <a:gd name="connsiteY2" fmla="*/ 740473 h 740473"/>
                  <a:gd name="connsiteX3" fmla="*/ 595503 w 595503"/>
                  <a:gd name="connsiteY3" fmla="*/ 625888 h 740473"/>
                  <a:gd name="connsiteX4" fmla="*/ 427768 w 595503"/>
                  <a:gd name="connsiteY4" fmla="*/ 0 h 740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503" h="740473">
                    <a:moveTo>
                      <a:pt x="427768" y="0"/>
                    </a:moveTo>
                    <a:lnTo>
                      <a:pt x="0" y="114586"/>
                    </a:lnTo>
                    <a:lnTo>
                      <a:pt x="167735" y="740473"/>
                    </a:lnTo>
                    <a:lnTo>
                      <a:pt x="595503" y="625888"/>
                    </a:lnTo>
                    <a:lnTo>
                      <a:pt x="427768" y="0"/>
                    </a:lnTo>
                    <a:close/>
                  </a:path>
                </a:pathLst>
              </a:custGeom>
              <a:solidFill>
                <a:srgbClr val="FDFDFD"/>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7E35288-164A-4E96-BEA8-ABD00EEAE7BF}"/>
                  </a:ext>
                </a:extLst>
              </p:cNvPr>
              <p:cNvSpPr/>
              <p:nvPr/>
            </p:nvSpPr>
            <p:spPr>
              <a:xfrm>
                <a:off x="14063099" y="3157692"/>
                <a:ext cx="328292" cy="176369"/>
              </a:xfrm>
              <a:custGeom>
                <a:avLst/>
                <a:gdLst>
                  <a:gd name="connsiteX0" fmla="*/ 327834 w 328292"/>
                  <a:gd name="connsiteY0" fmla="*/ 84089 h 176369"/>
                  <a:gd name="connsiteX1" fmla="*/ 318404 w 328292"/>
                  <a:gd name="connsiteY1" fmla="*/ 100377 h 176369"/>
                  <a:gd name="connsiteX2" fmla="*/ 36654 w 328292"/>
                  <a:gd name="connsiteY2" fmla="*/ 175910 h 176369"/>
                  <a:gd name="connsiteX3" fmla="*/ 20367 w 328292"/>
                  <a:gd name="connsiteY3" fmla="*/ 166480 h 176369"/>
                  <a:gd name="connsiteX4" fmla="*/ 459 w 328292"/>
                  <a:gd name="connsiteY4" fmla="*/ 92280 h 176369"/>
                  <a:gd name="connsiteX5" fmla="*/ 9889 w 328292"/>
                  <a:gd name="connsiteY5" fmla="*/ 75993 h 176369"/>
                  <a:gd name="connsiteX6" fmla="*/ 291639 w 328292"/>
                  <a:gd name="connsiteY6" fmla="*/ 459 h 176369"/>
                  <a:gd name="connsiteX7" fmla="*/ 307926 w 328292"/>
                  <a:gd name="connsiteY7" fmla="*/ 9889 h 176369"/>
                  <a:gd name="connsiteX8" fmla="*/ 327834 w 328292"/>
                  <a:gd name="connsiteY8" fmla="*/ 84089 h 17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292" h="176369">
                    <a:moveTo>
                      <a:pt x="327834" y="84089"/>
                    </a:moveTo>
                    <a:cubicBezTo>
                      <a:pt x="329739" y="91137"/>
                      <a:pt x="325547" y="98472"/>
                      <a:pt x="318404" y="100377"/>
                    </a:cubicBezTo>
                    <a:cubicBezTo>
                      <a:pt x="268397" y="113807"/>
                      <a:pt x="86756" y="162480"/>
                      <a:pt x="36654" y="175910"/>
                    </a:cubicBezTo>
                    <a:cubicBezTo>
                      <a:pt x="29606" y="177815"/>
                      <a:pt x="22272" y="173624"/>
                      <a:pt x="20367" y="166480"/>
                    </a:cubicBezTo>
                    <a:cubicBezTo>
                      <a:pt x="15223" y="147335"/>
                      <a:pt x="5603" y="111426"/>
                      <a:pt x="459" y="92280"/>
                    </a:cubicBezTo>
                    <a:cubicBezTo>
                      <a:pt x="-1446" y="85232"/>
                      <a:pt x="2745" y="77898"/>
                      <a:pt x="9889" y="75993"/>
                    </a:cubicBezTo>
                    <a:cubicBezTo>
                      <a:pt x="59895" y="62562"/>
                      <a:pt x="241537" y="13890"/>
                      <a:pt x="291639" y="459"/>
                    </a:cubicBezTo>
                    <a:cubicBezTo>
                      <a:pt x="298687" y="-1446"/>
                      <a:pt x="306021" y="2745"/>
                      <a:pt x="307926" y="9889"/>
                    </a:cubicBezTo>
                    <a:cubicBezTo>
                      <a:pt x="313165" y="29130"/>
                      <a:pt x="322690" y="64944"/>
                      <a:pt x="327834" y="84089"/>
                    </a:cubicBezTo>
                    <a:close/>
                  </a:path>
                </a:pathLst>
              </a:custGeom>
              <a:solidFill>
                <a:srgbClr val="838F96"/>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D1F99A2-1BC7-43B1-B244-55E7DB5CB486}"/>
                  </a:ext>
                </a:extLst>
              </p:cNvPr>
              <p:cNvSpPr/>
              <p:nvPr/>
            </p:nvSpPr>
            <p:spPr>
              <a:xfrm>
                <a:off x="13952443" y="3241876"/>
                <a:ext cx="446141" cy="1108605"/>
              </a:xfrm>
              <a:custGeom>
                <a:avLst/>
                <a:gdLst>
                  <a:gd name="connsiteX0" fmla="*/ 362195 w 446141"/>
                  <a:gd name="connsiteY0" fmla="*/ 0 h 1108605"/>
                  <a:gd name="connsiteX1" fmla="*/ 292567 w 446141"/>
                  <a:gd name="connsiteY1" fmla="*/ 202501 h 1108605"/>
                  <a:gd name="connsiteX2" fmla="*/ 145215 w 446141"/>
                  <a:gd name="connsiteY2" fmla="*/ 566261 h 1108605"/>
                  <a:gd name="connsiteX3" fmla="*/ 54 w 446141"/>
                  <a:gd name="connsiteY3" fmla="*/ 945071 h 1108605"/>
                  <a:gd name="connsiteX4" fmla="*/ 281042 w 446141"/>
                  <a:gd name="connsiteY4" fmla="*/ 1083088 h 1108605"/>
                  <a:gd name="connsiteX5" fmla="*/ 362195 w 446141"/>
                  <a:gd name="connsiteY5" fmla="*/ 0 h 110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41" h="1108605">
                    <a:moveTo>
                      <a:pt x="362195" y="0"/>
                    </a:moveTo>
                    <a:cubicBezTo>
                      <a:pt x="362195" y="0"/>
                      <a:pt x="312284" y="53721"/>
                      <a:pt x="292567" y="202501"/>
                    </a:cubicBezTo>
                    <a:cubicBezTo>
                      <a:pt x="272850" y="351282"/>
                      <a:pt x="189888" y="456057"/>
                      <a:pt x="145215" y="566261"/>
                    </a:cubicBezTo>
                    <a:cubicBezTo>
                      <a:pt x="100638" y="676465"/>
                      <a:pt x="-2708" y="820103"/>
                      <a:pt x="54" y="945071"/>
                    </a:cubicBezTo>
                    <a:cubicBezTo>
                      <a:pt x="3388" y="1096613"/>
                      <a:pt x="180363" y="1143381"/>
                      <a:pt x="281042" y="1083088"/>
                    </a:cubicBezTo>
                    <a:cubicBezTo>
                      <a:pt x="381912" y="1022795"/>
                      <a:pt x="547932" y="495967"/>
                      <a:pt x="362195" y="0"/>
                    </a:cubicBezTo>
                    <a:close/>
                  </a:path>
                </a:pathLst>
              </a:custGeom>
              <a:gradFill flip="none" rotWithShape="1">
                <a:gsLst>
                  <a:gs pos="0">
                    <a:schemeClr val="accent1"/>
                  </a:gs>
                  <a:gs pos="100000">
                    <a:schemeClr val="accent2"/>
                  </a:gs>
                </a:gsLst>
                <a:lin ang="5400000" scaled="1"/>
                <a:tileRect/>
              </a:gradFill>
              <a:ln w="9525" cap="flat">
                <a:noFill/>
                <a:prstDash val="solid"/>
                <a:miter/>
              </a:ln>
            </p:spPr>
            <p:txBody>
              <a:bodyPr rtlCol="0" anchor="ctr"/>
              <a:lstStyle/>
              <a:p>
                <a:endParaRPr lang="en-US"/>
              </a:p>
            </p:txBody>
          </p:sp>
          <p:grpSp>
            <p:nvGrpSpPr>
              <p:cNvPr id="149" name="Graphic 63">
                <a:extLst>
                  <a:ext uri="{FF2B5EF4-FFF2-40B4-BE49-F238E27FC236}">
                    <a16:creationId xmlns:a16="http://schemas.microsoft.com/office/drawing/2014/main" id="{32F81684-0EEB-4BA2-8388-0DE6364A165B}"/>
                  </a:ext>
                </a:extLst>
              </p:cNvPr>
              <p:cNvGrpSpPr/>
              <p:nvPr/>
            </p:nvGrpSpPr>
            <p:grpSpPr>
              <a:xfrm>
                <a:off x="15242496" y="1846769"/>
                <a:ext cx="471201" cy="414318"/>
                <a:chOff x="15242496" y="1846769"/>
                <a:chExt cx="471201" cy="414318"/>
              </a:xfrm>
            </p:grpSpPr>
            <p:sp>
              <p:nvSpPr>
                <p:cNvPr id="150" name="Freeform: Shape 149">
                  <a:extLst>
                    <a:ext uri="{FF2B5EF4-FFF2-40B4-BE49-F238E27FC236}">
                      <a16:creationId xmlns:a16="http://schemas.microsoft.com/office/drawing/2014/main" id="{8D087069-DE3D-4F81-9EBC-675FE9448D73}"/>
                    </a:ext>
                  </a:extLst>
                </p:cNvPr>
                <p:cNvSpPr/>
                <p:nvPr/>
              </p:nvSpPr>
              <p:spPr>
                <a:xfrm>
                  <a:off x="15632421" y="1903491"/>
                  <a:ext cx="81275" cy="28126"/>
                </a:xfrm>
                <a:custGeom>
                  <a:avLst/>
                  <a:gdLst>
                    <a:gd name="connsiteX0" fmla="*/ 81153 w 81275"/>
                    <a:gd name="connsiteY0" fmla="*/ 6410 h 28126"/>
                    <a:gd name="connsiteX1" fmla="*/ 72199 w 81275"/>
                    <a:gd name="connsiteY1" fmla="*/ 123 h 28126"/>
                    <a:gd name="connsiteX2" fmla="*/ 0 w 81275"/>
                    <a:gd name="connsiteY2" fmla="*/ 12887 h 28126"/>
                    <a:gd name="connsiteX3" fmla="*/ 2667 w 81275"/>
                    <a:gd name="connsiteY3" fmla="*/ 28127 h 28126"/>
                    <a:gd name="connsiteX4" fmla="*/ 74866 w 81275"/>
                    <a:gd name="connsiteY4" fmla="*/ 15363 h 28126"/>
                    <a:gd name="connsiteX5" fmla="*/ 81153 w 81275"/>
                    <a:gd name="connsiteY5" fmla="*/ 6410 h 28126"/>
                    <a:gd name="connsiteX6" fmla="*/ 81153 w 81275"/>
                    <a:gd name="connsiteY6" fmla="*/ 6410 h 28126"/>
                    <a:gd name="connsiteX7" fmla="*/ 81153 w 81275"/>
                    <a:gd name="connsiteY7" fmla="*/ 6410 h 2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75" h="28126">
                      <a:moveTo>
                        <a:pt x="81153" y="6410"/>
                      </a:moveTo>
                      <a:cubicBezTo>
                        <a:pt x="80391" y="2219"/>
                        <a:pt x="76390" y="-639"/>
                        <a:pt x="72199" y="123"/>
                      </a:cubicBezTo>
                      <a:cubicBezTo>
                        <a:pt x="52292" y="3647"/>
                        <a:pt x="0" y="12887"/>
                        <a:pt x="0" y="12887"/>
                      </a:cubicBezTo>
                      <a:lnTo>
                        <a:pt x="2667" y="28127"/>
                      </a:lnTo>
                      <a:cubicBezTo>
                        <a:pt x="2667" y="28127"/>
                        <a:pt x="54864" y="18887"/>
                        <a:pt x="74866" y="15363"/>
                      </a:cubicBezTo>
                      <a:cubicBezTo>
                        <a:pt x="79057" y="14601"/>
                        <a:pt x="81915" y="10601"/>
                        <a:pt x="81153" y="6410"/>
                      </a:cubicBezTo>
                      <a:cubicBezTo>
                        <a:pt x="81153" y="6410"/>
                        <a:pt x="81153" y="6410"/>
                        <a:pt x="81153" y="6410"/>
                      </a:cubicBezTo>
                      <a:lnTo>
                        <a:pt x="81153" y="6410"/>
                      </a:lnTo>
                      <a:close/>
                    </a:path>
                  </a:pathLst>
                </a:custGeom>
                <a:solidFill>
                  <a:srgbClr val="000000"/>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67BB86A-DF2D-4CB0-A80C-A2BC5B4A1EF8}"/>
                    </a:ext>
                  </a:extLst>
                </p:cNvPr>
                <p:cNvSpPr/>
                <p:nvPr/>
              </p:nvSpPr>
              <p:spPr>
                <a:xfrm>
                  <a:off x="15658901" y="1902852"/>
                  <a:ext cx="28479" cy="29337"/>
                </a:xfrm>
                <a:custGeom>
                  <a:avLst/>
                  <a:gdLst>
                    <a:gd name="connsiteX0" fmla="*/ 0 w 28479"/>
                    <a:gd name="connsiteY0" fmla="*/ 4191 h 29337"/>
                    <a:gd name="connsiteX1" fmla="*/ 24003 w 28479"/>
                    <a:gd name="connsiteY1" fmla="*/ 0 h 29337"/>
                    <a:gd name="connsiteX2" fmla="*/ 28480 w 28479"/>
                    <a:gd name="connsiteY2" fmla="*/ 25146 h 29337"/>
                    <a:gd name="connsiteX3" fmla="*/ 4477 w 28479"/>
                    <a:gd name="connsiteY3" fmla="*/ 29337 h 29337"/>
                    <a:gd name="connsiteX4" fmla="*/ 0 w 28479"/>
                    <a:gd name="connsiteY4" fmla="*/ 4191 h 29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9" h="29337">
                      <a:moveTo>
                        <a:pt x="0" y="4191"/>
                      </a:moveTo>
                      <a:lnTo>
                        <a:pt x="24003" y="0"/>
                      </a:lnTo>
                      <a:lnTo>
                        <a:pt x="28480" y="25146"/>
                      </a:lnTo>
                      <a:lnTo>
                        <a:pt x="4477" y="29337"/>
                      </a:lnTo>
                      <a:lnTo>
                        <a:pt x="0" y="4191"/>
                      </a:lnTo>
                      <a:close/>
                    </a:path>
                  </a:pathLst>
                </a:custGeom>
                <a:solidFill>
                  <a:srgbClr val="FFFFFE"/>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8E776CBB-643C-4305-99B9-58442422C272}"/>
                    </a:ext>
                  </a:extLst>
                </p:cNvPr>
                <p:cNvSpPr/>
                <p:nvPr/>
              </p:nvSpPr>
              <p:spPr>
                <a:xfrm>
                  <a:off x="15635183" y="1896660"/>
                  <a:ext cx="41529" cy="47625"/>
                </a:xfrm>
                <a:custGeom>
                  <a:avLst/>
                  <a:gdLst>
                    <a:gd name="connsiteX0" fmla="*/ 34195 w 41529"/>
                    <a:gd name="connsiteY0" fmla="*/ 0 h 47625"/>
                    <a:gd name="connsiteX1" fmla="*/ 0 w 41529"/>
                    <a:gd name="connsiteY1" fmla="*/ 6001 h 47625"/>
                    <a:gd name="connsiteX2" fmla="*/ 7334 w 41529"/>
                    <a:gd name="connsiteY2" fmla="*/ 47625 h 47625"/>
                    <a:gd name="connsiteX3" fmla="*/ 41529 w 41529"/>
                    <a:gd name="connsiteY3" fmla="*/ 41624 h 47625"/>
                    <a:gd name="connsiteX4" fmla="*/ 34195 w 41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9" h="47625">
                      <a:moveTo>
                        <a:pt x="34195" y="0"/>
                      </a:moveTo>
                      <a:lnTo>
                        <a:pt x="0" y="6001"/>
                      </a:lnTo>
                      <a:lnTo>
                        <a:pt x="7334" y="47625"/>
                      </a:lnTo>
                      <a:lnTo>
                        <a:pt x="41529" y="41624"/>
                      </a:lnTo>
                      <a:lnTo>
                        <a:pt x="34195" y="0"/>
                      </a:lnTo>
                      <a:close/>
                    </a:path>
                  </a:pathLst>
                </a:custGeom>
                <a:solidFill>
                  <a:srgbClr val="FFFFFE"/>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348713-C1FB-469C-8F65-B96CE265E376}"/>
                    </a:ext>
                  </a:extLst>
                </p:cNvPr>
                <p:cNvSpPr/>
                <p:nvPr/>
              </p:nvSpPr>
              <p:spPr>
                <a:xfrm>
                  <a:off x="15487737" y="1887993"/>
                  <a:ext cx="173926" cy="93916"/>
                </a:xfrm>
                <a:custGeom>
                  <a:avLst/>
                  <a:gdLst>
                    <a:gd name="connsiteX0" fmla="*/ 0 w 173926"/>
                    <a:gd name="connsiteY0" fmla="*/ 28670 h 93916"/>
                    <a:gd name="connsiteX1" fmla="*/ 162496 w 173926"/>
                    <a:gd name="connsiteY1" fmla="*/ 0 h 93916"/>
                    <a:gd name="connsiteX2" fmla="*/ 173926 w 173926"/>
                    <a:gd name="connsiteY2" fmla="*/ 65151 h 93916"/>
                    <a:gd name="connsiteX3" fmla="*/ 10954 w 173926"/>
                    <a:gd name="connsiteY3" fmla="*/ 93917 h 93916"/>
                    <a:gd name="connsiteX4" fmla="*/ 26479 w 173926"/>
                    <a:gd name="connsiteY4" fmla="*/ 56483 h 93916"/>
                    <a:gd name="connsiteX5" fmla="*/ 0 w 173926"/>
                    <a:gd name="connsiteY5" fmla="*/ 30194 h 93916"/>
                    <a:gd name="connsiteX6" fmla="*/ 0 w 173926"/>
                    <a:gd name="connsiteY6" fmla="*/ 28670 h 9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926" h="93916">
                      <a:moveTo>
                        <a:pt x="0" y="28670"/>
                      </a:moveTo>
                      <a:lnTo>
                        <a:pt x="162496" y="0"/>
                      </a:lnTo>
                      <a:lnTo>
                        <a:pt x="173926" y="65151"/>
                      </a:lnTo>
                      <a:lnTo>
                        <a:pt x="10954" y="93917"/>
                      </a:lnTo>
                      <a:cubicBezTo>
                        <a:pt x="16669" y="88201"/>
                        <a:pt x="26479" y="79629"/>
                        <a:pt x="26479" y="56483"/>
                      </a:cubicBezTo>
                      <a:cubicBezTo>
                        <a:pt x="26479" y="33338"/>
                        <a:pt x="0" y="30194"/>
                        <a:pt x="0" y="30194"/>
                      </a:cubicBezTo>
                      <a:lnTo>
                        <a:pt x="0" y="28670"/>
                      </a:lnTo>
                      <a:close/>
                    </a:path>
                  </a:pathLst>
                </a:custGeom>
                <a:solidFill>
                  <a:srgbClr val="FFFFFE"/>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D4410F1-A2F2-48D4-9340-C7C83926A907}"/>
                    </a:ext>
                  </a:extLst>
                </p:cNvPr>
                <p:cNvSpPr/>
                <p:nvPr/>
              </p:nvSpPr>
              <p:spPr>
                <a:xfrm>
                  <a:off x="15383903" y="1846769"/>
                  <a:ext cx="265714" cy="414318"/>
                </a:xfrm>
                <a:custGeom>
                  <a:avLst/>
                  <a:gdLst>
                    <a:gd name="connsiteX0" fmla="*/ 43731 w 265714"/>
                    <a:gd name="connsiteY0" fmla="*/ 366408 h 414318"/>
                    <a:gd name="connsiteX1" fmla="*/ 43731 w 265714"/>
                    <a:gd name="connsiteY1" fmla="*/ 267538 h 414318"/>
                    <a:gd name="connsiteX2" fmla="*/ 1821 w 265714"/>
                    <a:gd name="connsiteY2" fmla="*/ 139617 h 414318"/>
                    <a:gd name="connsiteX3" fmla="*/ 62209 w 265714"/>
                    <a:gd name="connsiteY3" fmla="*/ 103232 h 414318"/>
                    <a:gd name="connsiteX4" fmla="*/ 92118 w 265714"/>
                    <a:gd name="connsiteY4" fmla="*/ 7125 h 414318"/>
                    <a:gd name="connsiteX5" fmla="*/ 214228 w 265714"/>
                    <a:gd name="connsiteY5" fmla="*/ 48558 h 414318"/>
                    <a:gd name="connsiteX6" fmla="*/ 264616 w 265714"/>
                    <a:gd name="connsiteY6" fmla="*/ 173050 h 414318"/>
                    <a:gd name="connsiteX7" fmla="*/ 214228 w 265714"/>
                    <a:gd name="connsiteY7" fmla="*/ 314877 h 414318"/>
                    <a:gd name="connsiteX8" fmla="*/ 210418 w 265714"/>
                    <a:gd name="connsiteY8" fmla="*/ 414318 h 414318"/>
                    <a:gd name="connsiteX9" fmla="*/ 43731 w 265714"/>
                    <a:gd name="connsiteY9" fmla="*/ 366408 h 414318"/>
                    <a:gd name="connsiteX10" fmla="*/ 43731 w 265714"/>
                    <a:gd name="connsiteY10" fmla="*/ 366408 h 414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714" h="414318">
                      <a:moveTo>
                        <a:pt x="43731" y="366408"/>
                      </a:moveTo>
                      <a:cubicBezTo>
                        <a:pt x="43731" y="366408"/>
                        <a:pt x="65257" y="291732"/>
                        <a:pt x="43731" y="267538"/>
                      </a:cubicBezTo>
                      <a:cubicBezTo>
                        <a:pt x="22204" y="243345"/>
                        <a:pt x="-7704" y="191719"/>
                        <a:pt x="1821" y="139617"/>
                      </a:cubicBezTo>
                      <a:cubicBezTo>
                        <a:pt x="11346" y="87516"/>
                        <a:pt x="62209" y="103232"/>
                        <a:pt x="62209" y="103232"/>
                      </a:cubicBezTo>
                      <a:cubicBezTo>
                        <a:pt x="62209" y="103232"/>
                        <a:pt x="43731" y="30842"/>
                        <a:pt x="92118" y="7125"/>
                      </a:cubicBezTo>
                      <a:cubicBezTo>
                        <a:pt x="129646" y="-11259"/>
                        <a:pt x="179367" y="7125"/>
                        <a:pt x="214228" y="48558"/>
                      </a:cubicBezTo>
                      <a:cubicBezTo>
                        <a:pt x="248994" y="89992"/>
                        <a:pt x="270997" y="135807"/>
                        <a:pt x="264616" y="173050"/>
                      </a:cubicBezTo>
                      <a:cubicBezTo>
                        <a:pt x="258234" y="210293"/>
                        <a:pt x="219848" y="260966"/>
                        <a:pt x="214228" y="314877"/>
                      </a:cubicBezTo>
                      <a:cubicBezTo>
                        <a:pt x="208799" y="366693"/>
                        <a:pt x="210418" y="414318"/>
                        <a:pt x="210418" y="414318"/>
                      </a:cubicBezTo>
                      <a:lnTo>
                        <a:pt x="43731" y="366408"/>
                      </a:lnTo>
                      <a:lnTo>
                        <a:pt x="43731" y="366408"/>
                      </a:lnTo>
                      <a:close/>
                    </a:path>
                  </a:pathLst>
                </a:custGeom>
                <a:solidFill>
                  <a:srgbClr val="FFCAAF"/>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2FDFCEB-4BDD-4597-B55C-4953042FCCD5}"/>
                    </a:ext>
                  </a:extLst>
                </p:cNvPr>
                <p:cNvSpPr/>
                <p:nvPr/>
              </p:nvSpPr>
              <p:spPr>
                <a:xfrm>
                  <a:off x="15242496" y="1916663"/>
                  <a:ext cx="272631" cy="106270"/>
                </a:xfrm>
                <a:custGeom>
                  <a:avLst/>
                  <a:gdLst>
                    <a:gd name="connsiteX0" fmla="*/ 245240 w 272631"/>
                    <a:gd name="connsiteY0" fmla="*/ 0 h 106270"/>
                    <a:gd name="connsiteX1" fmla="*/ 271720 w 272631"/>
                    <a:gd name="connsiteY1" fmla="*/ 27718 h 106270"/>
                    <a:gd name="connsiteX2" fmla="*/ 256194 w 272631"/>
                    <a:gd name="connsiteY2" fmla="*/ 65151 h 106270"/>
                    <a:gd name="connsiteX3" fmla="*/ 24355 w 272631"/>
                    <a:gd name="connsiteY3" fmla="*/ 106013 h 106270"/>
                    <a:gd name="connsiteX4" fmla="*/ 12735 w 272631"/>
                    <a:gd name="connsiteY4" fmla="*/ 103442 h 106270"/>
                    <a:gd name="connsiteX5" fmla="*/ 6353 w 272631"/>
                    <a:gd name="connsiteY5" fmla="*/ 93345 h 106270"/>
                    <a:gd name="connsiteX6" fmla="*/ 257 w 272631"/>
                    <a:gd name="connsiteY6" fmla="*/ 58960 h 106270"/>
                    <a:gd name="connsiteX7" fmla="*/ 2829 w 272631"/>
                    <a:gd name="connsiteY7" fmla="*/ 47339 h 106270"/>
                    <a:gd name="connsiteX8" fmla="*/ 12925 w 272631"/>
                    <a:gd name="connsiteY8" fmla="*/ 40958 h 106270"/>
                    <a:gd name="connsiteX9" fmla="*/ 245240 w 272631"/>
                    <a:gd name="connsiteY9" fmla="*/ 0 h 106270"/>
                    <a:gd name="connsiteX10" fmla="*/ 245240 w 272631"/>
                    <a:gd name="connsiteY10" fmla="*/ 0 h 10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631" h="106270">
                      <a:moveTo>
                        <a:pt x="245240" y="0"/>
                      </a:moveTo>
                      <a:cubicBezTo>
                        <a:pt x="245240" y="0"/>
                        <a:pt x="266862" y="3905"/>
                        <a:pt x="271720" y="27718"/>
                      </a:cubicBezTo>
                      <a:cubicBezTo>
                        <a:pt x="276387" y="50387"/>
                        <a:pt x="261909" y="59531"/>
                        <a:pt x="256194" y="65151"/>
                      </a:cubicBezTo>
                      <a:lnTo>
                        <a:pt x="24355" y="106013"/>
                      </a:lnTo>
                      <a:cubicBezTo>
                        <a:pt x="20260" y="106775"/>
                        <a:pt x="16069" y="105823"/>
                        <a:pt x="12735" y="103442"/>
                      </a:cubicBezTo>
                      <a:cubicBezTo>
                        <a:pt x="9306" y="101060"/>
                        <a:pt x="7020" y="97441"/>
                        <a:pt x="6353" y="93345"/>
                      </a:cubicBezTo>
                      <a:cubicBezTo>
                        <a:pt x="4543" y="82963"/>
                        <a:pt x="2162" y="69342"/>
                        <a:pt x="257" y="58960"/>
                      </a:cubicBezTo>
                      <a:cubicBezTo>
                        <a:pt x="-505" y="54864"/>
                        <a:pt x="448" y="50673"/>
                        <a:pt x="2829" y="47339"/>
                      </a:cubicBezTo>
                      <a:cubicBezTo>
                        <a:pt x="5210" y="43910"/>
                        <a:pt x="8830" y="41624"/>
                        <a:pt x="12925" y="40958"/>
                      </a:cubicBezTo>
                      <a:lnTo>
                        <a:pt x="245240" y="0"/>
                      </a:lnTo>
                      <a:lnTo>
                        <a:pt x="245240" y="0"/>
                      </a:lnTo>
                      <a:close/>
                    </a:path>
                  </a:pathLst>
                </a:custGeom>
                <a:solidFill>
                  <a:srgbClr val="FFFFFE"/>
                </a:solidFill>
                <a:ln w="9525" cap="flat">
                  <a:noFill/>
                  <a:prstDash val="solid"/>
                  <a:miter/>
                </a:ln>
              </p:spPr>
              <p:txBody>
                <a:bodyPr rtlCol="0" anchor="ctr"/>
                <a:lstStyle/>
                <a:p>
                  <a:endParaRPr lang="en-US"/>
                </a:p>
              </p:txBody>
            </p:sp>
          </p:grpSp>
          <p:sp>
            <p:nvSpPr>
              <p:cNvPr id="156" name="Freeform: Shape 155">
                <a:extLst>
                  <a:ext uri="{FF2B5EF4-FFF2-40B4-BE49-F238E27FC236}">
                    <a16:creationId xmlns:a16="http://schemas.microsoft.com/office/drawing/2014/main" id="{E7FCF4DF-AF54-473E-9D45-30AEF83DB493}"/>
                  </a:ext>
                </a:extLst>
              </p:cNvPr>
              <p:cNvSpPr/>
              <p:nvPr/>
            </p:nvSpPr>
            <p:spPr>
              <a:xfrm>
                <a:off x="14245581" y="2213176"/>
                <a:ext cx="1383484" cy="2623569"/>
              </a:xfrm>
              <a:custGeom>
                <a:avLst/>
                <a:gdLst>
                  <a:gd name="connsiteX0" fmla="*/ 1039082 w 1383484"/>
                  <a:gd name="connsiteY0" fmla="*/ 436055 h 2623569"/>
                  <a:gd name="connsiteX1" fmla="*/ 1099090 w 1383484"/>
                  <a:gd name="connsiteY1" fmla="*/ 0 h 2623569"/>
                  <a:gd name="connsiteX2" fmla="*/ 1381601 w 1383484"/>
                  <a:gd name="connsiteY2" fmla="*/ 0 h 2623569"/>
                  <a:gd name="connsiteX3" fmla="*/ 1367695 w 1383484"/>
                  <a:gd name="connsiteY3" fmla="*/ 322326 h 2623569"/>
                  <a:gd name="connsiteX4" fmla="*/ 1367409 w 1383484"/>
                  <a:gd name="connsiteY4" fmla="*/ 324803 h 2623569"/>
                  <a:gd name="connsiteX5" fmla="*/ 1285589 w 1383484"/>
                  <a:gd name="connsiteY5" fmla="*/ 648938 h 2623569"/>
                  <a:gd name="connsiteX6" fmla="*/ 940784 w 1383484"/>
                  <a:gd name="connsiteY6" fmla="*/ 1134428 h 2623569"/>
                  <a:gd name="connsiteX7" fmla="*/ 1039082 w 1383484"/>
                  <a:gd name="connsiteY7" fmla="*/ 1890331 h 2623569"/>
                  <a:gd name="connsiteX8" fmla="*/ 1099090 w 1383484"/>
                  <a:gd name="connsiteY8" fmla="*/ 2612231 h 2623569"/>
                  <a:gd name="connsiteX9" fmla="*/ 11525 w 1383484"/>
                  <a:gd name="connsiteY9" fmla="*/ 2541080 h 2623569"/>
                  <a:gd name="connsiteX10" fmla="*/ 0 w 1383484"/>
                  <a:gd name="connsiteY10" fmla="*/ 2513743 h 2623569"/>
                  <a:gd name="connsiteX11" fmla="*/ 68961 w 1383484"/>
                  <a:gd name="connsiteY11" fmla="*/ 1029557 h 2623569"/>
                  <a:gd name="connsiteX12" fmla="*/ 333946 w 1383484"/>
                  <a:gd name="connsiteY12" fmla="*/ 896779 h 2623569"/>
                  <a:gd name="connsiteX13" fmla="*/ 745046 w 1383484"/>
                  <a:gd name="connsiteY13" fmla="*/ 814578 h 2623569"/>
                  <a:gd name="connsiteX14" fmla="*/ 1039082 w 1383484"/>
                  <a:gd name="connsiteY14" fmla="*/ 436055 h 2623569"/>
                  <a:gd name="connsiteX15" fmla="*/ 1039082 w 1383484"/>
                  <a:gd name="connsiteY15" fmla="*/ 436055 h 262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3484" h="2623569">
                    <a:moveTo>
                      <a:pt x="1039082" y="436055"/>
                    </a:moveTo>
                    <a:cubicBezTo>
                      <a:pt x="1099090" y="301847"/>
                      <a:pt x="1099090" y="0"/>
                      <a:pt x="1099090" y="0"/>
                    </a:cubicBezTo>
                    <a:lnTo>
                      <a:pt x="1381601" y="0"/>
                    </a:lnTo>
                    <a:cubicBezTo>
                      <a:pt x="1381601" y="0"/>
                      <a:pt x="1391031" y="143637"/>
                      <a:pt x="1367695" y="322326"/>
                    </a:cubicBezTo>
                    <a:lnTo>
                      <a:pt x="1367409" y="324803"/>
                    </a:lnTo>
                    <a:cubicBezTo>
                      <a:pt x="1353883" y="428244"/>
                      <a:pt x="1329309" y="543306"/>
                      <a:pt x="1285589" y="648938"/>
                    </a:cubicBezTo>
                    <a:cubicBezTo>
                      <a:pt x="1174909" y="916781"/>
                      <a:pt x="940784" y="1134428"/>
                      <a:pt x="940784" y="1134428"/>
                    </a:cubicBezTo>
                    <a:cubicBezTo>
                      <a:pt x="940784" y="1134428"/>
                      <a:pt x="1039082" y="1603439"/>
                      <a:pt x="1039082" y="1890331"/>
                    </a:cubicBezTo>
                    <a:cubicBezTo>
                      <a:pt x="1039082" y="2175986"/>
                      <a:pt x="1098614" y="2608326"/>
                      <a:pt x="1099090" y="2612231"/>
                    </a:cubicBezTo>
                    <a:cubicBezTo>
                      <a:pt x="707231" y="2639187"/>
                      <a:pt x="321469" y="2619089"/>
                      <a:pt x="11525" y="2541080"/>
                    </a:cubicBezTo>
                    <a:cubicBezTo>
                      <a:pt x="0" y="2524887"/>
                      <a:pt x="0" y="2513743"/>
                      <a:pt x="0" y="2513743"/>
                    </a:cubicBezTo>
                    <a:cubicBezTo>
                      <a:pt x="0" y="2513743"/>
                      <a:pt x="137922" y="1550956"/>
                      <a:pt x="68961" y="1029557"/>
                    </a:cubicBezTo>
                    <a:cubicBezTo>
                      <a:pt x="68961" y="1029557"/>
                      <a:pt x="214598" y="933069"/>
                      <a:pt x="333946" y="896779"/>
                    </a:cubicBezTo>
                    <a:cubicBezTo>
                      <a:pt x="453295" y="860393"/>
                      <a:pt x="745046" y="814578"/>
                      <a:pt x="745046" y="814578"/>
                    </a:cubicBezTo>
                    <a:cubicBezTo>
                      <a:pt x="745046" y="814578"/>
                      <a:pt x="938784" y="660463"/>
                      <a:pt x="1039082" y="436055"/>
                    </a:cubicBezTo>
                    <a:lnTo>
                      <a:pt x="1039082" y="436055"/>
                    </a:lnTo>
                    <a:close/>
                  </a:path>
                </a:pathLst>
              </a:custGeom>
              <a:gradFill flip="none" rotWithShape="1">
                <a:gsLst>
                  <a:gs pos="0">
                    <a:schemeClr val="accent1"/>
                  </a:gs>
                  <a:gs pos="100000">
                    <a:schemeClr val="accent2"/>
                  </a:gs>
                </a:gsLst>
                <a:lin ang="5400000" scaled="1"/>
                <a:tileRect/>
              </a:gra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D267E59-67B7-4C5A-B6F6-BB80BFD356C6}"/>
                  </a:ext>
                </a:extLst>
              </p:cNvPr>
              <p:cNvSpPr/>
              <p:nvPr/>
            </p:nvSpPr>
            <p:spPr>
              <a:xfrm>
                <a:off x="14579611" y="2965967"/>
                <a:ext cx="411110" cy="150989"/>
              </a:xfrm>
              <a:custGeom>
                <a:avLst/>
                <a:gdLst>
                  <a:gd name="connsiteX0" fmla="*/ 12 w 411110"/>
                  <a:gd name="connsiteY0" fmla="*/ 146465 h 150989"/>
                  <a:gd name="connsiteX1" fmla="*/ 10108 w 411110"/>
                  <a:gd name="connsiteY1" fmla="*/ 74837 h 150989"/>
                  <a:gd name="connsiteX2" fmla="*/ 305193 w 411110"/>
                  <a:gd name="connsiteY2" fmla="*/ 3971 h 150989"/>
                  <a:gd name="connsiteX3" fmla="*/ 411111 w 411110"/>
                  <a:gd name="connsiteY3" fmla="*/ 61788 h 150989"/>
                  <a:gd name="connsiteX4" fmla="*/ 12 w 411110"/>
                  <a:gd name="connsiteY4" fmla="*/ 146465 h 15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110" h="150989">
                    <a:moveTo>
                      <a:pt x="12" y="146465"/>
                    </a:moveTo>
                    <a:cubicBezTo>
                      <a:pt x="12" y="146465"/>
                      <a:pt x="-750" y="82838"/>
                      <a:pt x="10108" y="74837"/>
                    </a:cubicBezTo>
                    <a:cubicBezTo>
                      <a:pt x="20967" y="66836"/>
                      <a:pt x="246614" y="23497"/>
                      <a:pt x="305193" y="3971"/>
                    </a:cubicBezTo>
                    <a:cubicBezTo>
                      <a:pt x="363771" y="-15555"/>
                      <a:pt x="396918" y="42261"/>
                      <a:pt x="411111" y="61788"/>
                    </a:cubicBezTo>
                    <a:cubicBezTo>
                      <a:pt x="411111" y="61883"/>
                      <a:pt x="224897" y="174659"/>
                      <a:pt x="12" y="146465"/>
                    </a:cubicBezTo>
                    <a:close/>
                  </a:path>
                </a:pathLst>
              </a:custGeom>
              <a:solidFill>
                <a:schemeClr val="accent1">
                  <a:lumMod val="75000"/>
                </a:schemeClr>
              </a:solidFill>
              <a:ln w="9525" cap="flat">
                <a:noFill/>
                <a:prstDash val="solid"/>
                <a:miter/>
              </a:ln>
            </p:spPr>
            <p:txBody>
              <a:bodyPr rtlCol="0" anchor="ctr"/>
              <a:lstStyle/>
              <a:p>
                <a:endParaRPr lang="en-US"/>
              </a:p>
            </p:txBody>
          </p:sp>
        </p:grpSp>
        <p:grpSp>
          <p:nvGrpSpPr>
            <p:cNvPr id="158" name="Graphic 63">
              <a:extLst>
                <a:ext uri="{FF2B5EF4-FFF2-40B4-BE49-F238E27FC236}">
                  <a16:creationId xmlns:a16="http://schemas.microsoft.com/office/drawing/2014/main" id="{32F81684-0EEB-4BA2-8388-0DE6364A165B}"/>
                </a:ext>
              </a:extLst>
            </p:cNvPr>
            <p:cNvGrpSpPr/>
            <p:nvPr/>
          </p:nvGrpSpPr>
          <p:grpSpPr>
            <a:xfrm>
              <a:off x="13237550" y="1246675"/>
              <a:ext cx="1036034" cy="1036034"/>
              <a:chOff x="13237550" y="1246675"/>
              <a:chExt cx="1036034" cy="1036034"/>
            </a:xfrm>
          </p:grpSpPr>
          <p:sp>
            <p:nvSpPr>
              <p:cNvPr id="159" name="Freeform: Shape 158">
                <a:extLst>
                  <a:ext uri="{FF2B5EF4-FFF2-40B4-BE49-F238E27FC236}">
                    <a16:creationId xmlns:a16="http://schemas.microsoft.com/office/drawing/2014/main" id="{679DF2EF-FCB8-46D8-8F2B-1B4D9517B13E}"/>
                  </a:ext>
                </a:extLst>
              </p:cNvPr>
              <p:cNvSpPr/>
              <p:nvPr/>
            </p:nvSpPr>
            <p:spPr>
              <a:xfrm>
                <a:off x="13237550" y="1246675"/>
                <a:ext cx="1036034" cy="1036034"/>
              </a:xfrm>
              <a:custGeom>
                <a:avLst/>
                <a:gdLst>
                  <a:gd name="connsiteX0" fmla="*/ 0 w 1036034"/>
                  <a:gd name="connsiteY0" fmla="*/ 198215 h 1036034"/>
                  <a:gd name="connsiteX1" fmla="*/ 198215 w 1036034"/>
                  <a:gd name="connsiteY1" fmla="*/ 0 h 1036034"/>
                  <a:gd name="connsiteX2" fmla="*/ 837819 w 1036034"/>
                  <a:gd name="connsiteY2" fmla="*/ 0 h 1036034"/>
                  <a:gd name="connsiteX3" fmla="*/ 1036034 w 1036034"/>
                  <a:gd name="connsiteY3" fmla="*/ 198215 h 1036034"/>
                  <a:gd name="connsiteX4" fmla="*/ 1036034 w 1036034"/>
                  <a:gd name="connsiteY4" fmla="*/ 594646 h 1036034"/>
                  <a:gd name="connsiteX5" fmla="*/ 837819 w 1036034"/>
                  <a:gd name="connsiteY5" fmla="*/ 792861 h 1036034"/>
                  <a:gd name="connsiteX6" fmla="*/ 699326 w 1036034"/>
                  <a:gd name="connsiteY6" fmla="*/ 792861 h 1036034"/>
                  <a:gd name="connsiteX7" fmla="*/ 828866 w 1036034"/>
                  <a:gd name="connsiteY7" fmla="*/ 1036034 h 1036034"/>
                  <a:gd name="connsiteX8" fmla="*/ 543973 w 1036034"/>
                  <a:gd name="connsiteY8" fmla="*/ 792861 h 1036034"/>
                  <a:gd name="connsiteX9" fmla="*/ 198215 w 1036034"/>
                  <a:gd name="connsiteY9" fmla="*/ 792861 h 1036034"/>
                  <a:gd name="connsiteX10" fmla="*/ 0 w 1036034"/>
                  <a:gd name="connsiteY10" fmla="*/ 594646 h 1036034"/>
                  <a:gd name="connsiteX11" fmla="*/ 0 w 1036034"/>
                  <a:gd name="connsiteY11" fmla="*/ 198215 h 1036034"/>
                  <a:gd name="connsiteX12" fmla="*/ 0 w 1036034"/>
                  <a:gd name="connsiteY12" fmla="*/ 198215 h 103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6034" h="1036034">
                    <a:moveTo>
                      <a:pt x="0" y="198215"/>
                    </a:moveTo>
                    <a:cubicBezTo>
                      <a:pt x="0" y="88773"/>
                      <a:pt x="88868" y="0"/>
                      <a:pt x="198215" y="0"/>
                    </a:cubicBezTo>
                    <a:lnTo>
                      <a:pt x="837819" y="0"/>
                    </a:lnTo>
                    <a:cubicBezTo>
                      <a:pt x="947261" y="0"/>
                      <a:pt x="1036034" y="88773"/>
                      <a:pt x="1036034" y="198215"/>
                    </a:cubicBezTo>
                    <a:lnTo>
                      <a:pt x="1036034" y="594646"/>
                    </a:lnTo>
                    <a:cubicBezTo>
                      <a:pt x="1036034" y="704088"/>
                      <a:pt x="947261" y="792861"/>
                      <a:pt x="837819" y="792861"/>
                    </a:cubicBezTo>
                    <a:lnTo>
                      <a:pt x="699326" y="792861"/>
                    </a:lnTo>
                    <a:lnTo>
                      <a:pt x="828866" y="1036034"/>
                    </a:lnTo>
                    <a:lnTo>
                      <a:pt x="543973" y="792861"/>
                    </a:lnTo>
                    <a:lnTo>
                      <a:pt x="198215" y="792861"/>
                    </a:lnTo>
                    <a:cubicBezTo>
                      <a:pt x="88773" y="792861"/>
                      <a:pt x="0" y="704088"/>
                      <a:pt x="0" y="594646"/>
                    </a:cubicBezTo>
                    <a:lnTo>
                      <a:pt x="0" y="198215"/>
                    </a:lnTo>
                    <a:lnTo>
                      <a:pt x="0" y="198215"/>
                    </a:lnTo>
                    <a:close/>
                  </a:path>
                </a:pathLst>
              </a:custGeom>
              <a:solidFill>
                <a:schemeClr val="tx2"/>
              </a:solidFill>
              <a:ln w="9525" cap="flat">
                <a:noFill/>
                <a:prstDash val="solid"/>
                <a:miter/>
              </a:ln>
              <a:effectLst>
                <a:outerShdw blurRad="127000" dist="139700" dir="2700000" algn="tl" rotWithShape="0">
                  <a:prstClr val="black">
                    <a:alpha val="12000"/>
                  </a:prstClr>
                </a:outerShdw>
              </a:effectLst>
            </p:spPr>
            <p:txBody>
              <a:bodyPr rtlCol="0" anchor="ctr"/>
              <a:lstStyle/>
              <a:p>
                <a:endParaRPr lang="en-US"/>
              </a:p>
            </p:txBody>
          </p:sp>
          <p:sp>
            <p:nvSpPr>
              <p:cNvPr id="160" name="Freeform: Shape 159">
                <a:extLst>
                  <a:ext uri="{FF2B5EF4-FFF2-40B4-BE49-F238E27FC236}">
                    <a16:creationId xmlns:a16="http://schemas.microsoft.com/office/drawing/2014/main" id="{678875F9-C55B-4205-8940-3D1BFEDD8DDF}"/>
                  </a:ext>
                </a:extLst>
              </p:cNvPr>
              <p:cNvSpPr/>
              <p:nvPr/>
            </p:nvSpPr>
            <p:spPr>
              <a:xfrm>
                <a:off x="13718087" y="1856941"/>
                <a:ext cx="75056" cy="31813"/>
              </a:xfrm>
              <a:custGeom>
                <a:avLst/>
                <a:gdLst>
                  <a:gd name="connsiteX0" fmla="*/ 74962 w 75056"/>
                  <a:gd name="connsiteY0" fmla="*/ 0 h 31813"/>
                  <a:gd name="connsiteX1" fmla="*/ 0 w 75056"/>
                  <a:gd name="connsiteY1" fmla="*/ 0 h 31813"/>
                  <a:gd name="connsiteX2" fmla="*/ 0 w 75056"/>
                  <a:gd name="connsiteY2" fmla="*/ 10287 h 31813"/>
                  <a:gd name="connsiteX3" fmla="*/ 6287 w 75056"/>
                  <a:gd name="connsiteY3" fmla="*/ 25527 h 31813"/>
                  <a:gd name="connsiteX4" fmla="*/ 21527 w 75056"/>
                  <a:gd name="connsiteY4" fmla="*/ 31814 h 31813"/>
                  <a:gd name="connsiteX5" fmla="*/ 53531 w 75056"/>
                  <a:gd name="connsiteY5" fmla="*/ 31814 h 31813"/>
                  <a:gd name="connsiteX6" fmla="*/ 68771 w 75056"/>
                  <a:gd name="connsiteY6" fmla="*/ 25527 h 31813"/>
                  <a:gd name="connsiteX7" fmla="*/ 75057 w 75056"/>
                  <a:gd name="connsiteY7" fmla="*/ 10287 h 31813"/>
                  <a:gd name="connsiteX8" fmla="*/ 74962 w 75056"/>
                  <a:gd name="connsiteY8" fmla="*/ 0 h 3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56" h="31813">
                    <a:moveTo>
                      <a:pt x="74962" y="0"/>
                    </a:moveTo>
                    <a:lnTo>
                      <a:pt x="0" y="0"/>
                    </a:lnTo>
                    <a:lnTo>
                      <a:pt x="0" y="10287"/>
                    </a:lnTo>
                    <a:cubicBezTo>
                      <a:pt x="0" y="16002"/>
                      <a:pt x="2286" y="21431"/>
                      <a:pt x="6287" y="25527"/>
                    </a:cubicBezTo>
                    <a:cubicBezTo>
                      <a:pt x="10287" y="29527"/>
                      <a:pt x="15812" y="31814"/>
                      <a:pt x="21527" y="31814"/>
                    </a:cubicBezTo>
                    <a:cubicBezTo>
                      <a:pt x="31528" y="31814"/>
                      <a:pt x="43434" y="31814"/>
                      <a:pt x="53531" y="31814"/>
                    </a:cubicBezTo>
                    <a:cubicBezTo>
                      <a:pt x="59246" y="31814"/>
                      <a:pt x="64675" y="29527"/>
                      <a:pt x="68771" y="25527"/>
                    </a:cubicBezTo>
                    <a:cubicBezTo>
                      <a:pt x="72771" y="21527"/>
                      <a:pt x="75057" y="16002"/>
                      <a:pt x="75057" y="10287"/>
                    </a:cubicBezTo>
                    <a:cubicBezTo>
                      <a:pt x="74962" y="4572"/>
                      <a:pt x="74962" y="0"/>
                      <a:pt x="74962" y="0"/>
                    </a:cubicBezTo>
                    <a:close/>
                  </a:path>
                </a:pathLst>
              </a:custGeom>
              <a:solidFill>
                <a:srgbClr val="7A8D9F"/>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168A804-5DBF-459F-9F60-4ED459A2B766}"/>
                  </a:ext>
                </a:extLst>
              </p:cNvPr>
              <p:cNvSpPr/>
              <p:nvPr/>
            </p:nvSpPr>
            <p:spPr>
              <a:xfrm>
                <a:off x="13698465" y="1761215"/>
                <a:ext cx="114204" cy="109061"/>
              </a:xfrm>
              <a:custGeom>
                <a:avLst/>
                <a:gdLst>
                  <a:gd name="connsiteX0" fmla="*/ 114205 w 114204"/>
                  <a:gd name="connsiteY0" fmla="*/ 0 h 109061"/>
                  <a:gd name="connsiteX1" fmla="*/ 0 w 114204"/>
                  <a:gd name="connsiteY1" fmla="*/ 0 h 109061"/>
                  <a:gd name="connsiteX2" fmla="*/ 0 w 114204"/>
                  <a:gd name="connsiteY2" fmla="*/ 87535 h 109061"/>
                  <a:gd name="connsiteX3" fmla="*/ 21526 w 114204"/>
                  <a:gd name="connsiteY3" fmla="*/ 109061 h 109061"/>
                  <a:gd name="connsiteX4" fmla="*/ 92678 w 114204"/>
                  <a:gd name="connsiteY4" fmla="*/ 109061 h 109061"/>
                  <a:gd name="connsiteX5" fmla="*/ 114205 w 114204"/>
                  <a:gd name="connsiteY5" fmla="*/ 87535 h 109061"/>
                  <a:gd name="connsiteX6" fmla="*/ 114205 w 114204"/>
                  <a:gd name="connsiteY6" fmla="*/ 0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04" h="109061">
                    <a:moveTo>
                      <a:pt x="114205" y="0"/>
                    </a:moveTo>
                    <a:lnTo>
                      <a:pt x="0" y="0"/>
                    </a:lnTo>
                    <a:lnTo>
                      <a:pt x="0" y="87535"/>
                    </a:lnTo>
                    <a:cubicBezTo>
                      <a:pt x="0" y="99441"/>
                      <a:pt x="9620" y="109061"/>
                      <a:pt x="21526" y="109061"/>
                    </a:cubicBezTo>
                    <a:cubicBezTo>
                      <a:pt x="41910" y="109061"/>
                      <a:pt x="72295" y="109061"/>
                      <a:pt x="92678" y="109061"/>
                    </a:cubicBezTo>
                    <a:cubicBezTo>
                      <a:pt x="104584" y="109061"/>
                      <a:pt x="114205" y="99441"/>
                      <a:pt x="114205" y="87535"/>
                    </a:cubicBezTo>
                    <a:cubicBezTo>
                      <a:pt x="114205" y="55721"/>
                      <a:pt x="114205" y="0"/>
                      <a:pt x="114205" y="0"/>
                    </a:cubicBezTo>
                    <a:close/>
                  </a:path>
                </a:pathLst>
              </a:custGeom>
              <a:solidFill>
                <a:srgbClr val="7A8D9F"/>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2E6297-ED47-45BB-894E-5CEBC283C920}"/>
                  </a:ext>
                </a:extLst>
              </p:cNvPr>
              <p:cNvSpPr/>
              <p:nvPr/>
            </p:nvSpPr>
            <p:spPr>
              <a:xfrm>
                <a:off x="13586070" y="1356784"/>
                <a:ext cx="339089" cy="408717"/>
              </a:xfrm>
              <a:custGeom>
                <a:avLst/>
                <a:gdLst>
                  <a:gd name="connsiteX0" fmla="*/ 93536 w 339089"/>
                  <a:gd name="connsiteY0" fmla="*/ 375857 h 408717"/>
                  <a:gd name="connsiteX1" fmla="*/ 57626 w 339089"/>
                  <a:gd name="connsiteY1" fmla="*/ 296799 h 408717"/>
                  <a:gd name="connsiteX2" fmla="*/ 0 w 339089"/>
                  <a:gd name="connsiteY2" fmla="*/ 169545 h 408717"/>
                  <a:gd name="connsiteX3" fmla="*/ 169545 w 339089"/>
                  <a:gd name="connsiteY3" fmla="*/ 0 h 408717"/>
                  <a:gd name="connsiteX4" fmla="*/ 339090 w 339089"/>
                  <a:gd name="connsiteY4" fmla="*/ 169545 h 408717"/>
                  <a:gd name="connsiteX5" fmla="*/ 281464 w 339089"/>
                  <a:gd name="connsiteY5" fmla="*/ 296799 h 408717"/>
                  <a:gd name="connsiteX6" fmla="*/ 245650 w 339089"/>
                  <a:gd name="connsiteY6" fmla="*/ 375857 h 408717"/>
                  <a:gd name="connsiteX7" fmla="*/ 245650 w 339089"/>
                  <a:gd name="connsiteY7" fmla="*/ 378428 h 408717"/>
                  <a:gd name="connsiteX8" fmla="*/ 215360 w 339089"/>
                  <a:gd name="connsiteY8" fmla="*/ 408718 h 408717"/>
                  <a:gd name="connsiteX9" fmla="*/ 123825 w 339089"/>
                  <a:gd name="connsiteY9" fmla="*/ 408718 h 408717"/>
                  <a:gd name="connsiteX10" fmla="*/ 93536 w 339089"/>
                  <a:gd name="connsiteY10" fmla="*/ 378428 h 408717"/>
                  <a:gd name="connsiteX11" fmla="*/ 93536 w 339089"/>
                  <a:gd name="connsiteY11" fmla="*/ 375857 h 408717"/>
                  <a:gd name="connsiteX12" fmla="*/ 93536 w 339089"/>
                  <a:gd name="connsiteY12" fmla="*/ 375857 h 40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9089" h="408717">
                    <a:moveTo>
                      <a:pt x="93536" y="375857"/>
                    </a:moveTo>
                    <a:cubicBezTo>
                      <a:pt x="93536" y="345567"/>
                      <a:pt x="80486" y="316706"/>
                      <a:pt x="57626" y="296799"/>
                    </a:cubicBezTo>
                    <a:cubicBezTo>
                      <a:pt x="22289" y="265748"/>
                      <a:pt x="0" y="220218"/>
                      <a:pt x="0" y="169545"/>
                    </a:cubicBezTo>
                    <a:cubicBezTo>
                      <a:pt x="0" y="76010"/>
                      <a:pt x="75914" y="0"/>
                      <a:pt x="169545" y="0"/>
                    </a:cubicBezTo>
                    <a:cubicBezTo>
                      <a:pt x="263081" y="0"/>
                      <a:pt x="339090" y="75914"/>
                      <a:pt x="339090" y="169545"/>
                    </a:cubicBezTo>
                    <a:cubicBezTo>
                      <a:pt x="339090" y="220218"/>
                      <a:pt x="316802" y="265748"/>
                      <a:pt x="281464" y="296799"/>
                    </a:cubicBezTo>
                    <a:cubicBezTo>
                      <a:pt x="258699" y="316802"/>
                      <a:pt x="245650" y="345567"/>
                      <a:pt x="245650" y="375857"/>
                    </a:cubicBezTo>
                    <a:cubicBezTo>
                      <a:pt x="245650" y="377476"/>
                      <a:pt x="245650" y="378428"/>
                      <a:pt x="245650" y="378428"/>
                    </a:cubicBezTo>
                    <a:cubicBezTo>
                      <a:pt x="245650" y="395097"/>
                      <a:pt x="232124" y="408718"/>
                      <a:pt x="215360" y="408718"/>
                    </a:cubicBezTo>
                    <a:cubicBezTo>
                      <a:pt x="188786" y="408718"/>
                      <a:pt x="150400" y="408718"/>
                      <a:pt x="123825" y="408718"/>
                    </a:cubicBezTo>
                    <a:cubicBezTo>
                      <a:pt x="107156" y="408718"/>
                      <a:pt x="93536" y="395192"/>
                      <a:pt x="93536" y="378428"/>
                    </a:cubicBezTo>
                    <a:lnTo>
                      <a:pt x="93536" y="375857"/>
                    </a:lnTo>
                    <a:lnTo>
                      <a:pt x="93536" y="375857"/>
                    </a:lnTo>
                    <a:close/>
                  </a:path>
                </a:pathLst>
              </a:custGeom>
              <a:solidFill>
                <a:srgbClr val="FFD652"/>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E6AEB-2ADF-460D-83A4-7CC5BF4422A6}"/>
                  </a:ext>
                </a:extLst>
              </p:cNvPr>
              <p:cNvSpPr/>
              <p:nvPr/>
            </p:nvSpPr>
            <p:spPr>
              <a:xfrm>
                <a:off x="13678653" y="1772740"/>
                <a:ext cx="154019" cy="31432"/>
              </a:xfrm>
              <a:custGeom>
                <a:avLst/>
                <a:gdLst>
                  <a:gd name="connsiteX0" fmla="*/ 154019 w 154019"/>
                  <a:gd name="connsiteY0" fmla="*/ 15716 h 31432"/>
                  <a:gd name="connsiteX1" fmla="*/ 149447 w 154019"/>
                  <a:gd name="connsiteY1" fmla="*/ 4572 h 31432"/>
                  <a:gd name="connsiteX2" fmla="*/ 138303 w 154019"/>
                  <a:gd name="connsiteY2" fmla="*/ 0 h 31432"/>
                  <a:gd name="connsiteX3" fmla="*/ 15716 w 154019"/>
                  <a:gd name="connsiteY3" fmla="*/ 0 h 31432"/>
                  <a:gd name="connsiteX4" fmla="*/ 4572 w 154019"/>
                  <a:gd name="connsiteY4" fmla="*/ 4572 h 31432"/>
                  <a:gd name="connsiteX5" fmla="*/ 0 w 154019"/>
                  <a:gd name="connsiteY5" fmla="*/ 15716 h 31432"/>
                  <a:gd name="connsiteX6" fmla="*/ 0 w 154019"/>
                  <a:gd name="connsiteY6" fmla="*/ 15716 h 31432"/>
                  <a:gd name="connsiteX7" fmla="*/ 4572 w 154019"/>
                  <a:gd name="connsiteY7" fmla="*/ 26860 h 31432"/>
                  <a:gd name="connsiteX8" fmla="*/ 15716 w 154019"/>
                  <a:gd name="connsiteY8" fmla="*/ 31432 h 31432"/>
                  <a:gd name="connsiteX9" fmla="*/ 138303 w 154019"/>
                  <a:gd name="connsiteY9" fmla="*/ 31432 h 31432"/>
                  <a:gd name="connsiteX10" fmla="*/ 149447 w 154019"/>
                  <a:gd name="connsiteY10" fmla="*/ 26860 h 31432"/>
                  <a:gd name="connsiteX11" fmla="*/ 154019 w 154019"/>
                  <a:gd name="connsiteY11" fmla="*/ 15716 h 31432"/>
                  <a:gd name="connsiteX12" fmla="*/ 154019 w 154019"/>
                  <a:gd name="connsiteY12" fmla="*/ 15716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019" h="31432">
                    <a:moveTo>
                      <a:pt x="154019" y="15716"/>
                    </a:moveTo>
                    <a:cubicBezTo>
                      <a:pt x="154019" y="11525"/>
                      <a:pt x="152400" y="7525"/>
                      <a:pt x="149447" y="4572"/>
                    </a:cubicBezTo>
                    <a:cubicBezTo>
                      <a:pt x="146494" y="1619"/>
                      <a:pt x="142494" y="0"/>
                      <a:pt x="138303" y="0"/>
                    </a:cubicBezTo>
                    <a:cubicBezTo>
                      <a:pt x="108775" y="0"/>
                      <a:pt x="45244" y="0"/>
                      <a:pt x="15716" y="0"/>
                    </a:cubicBezTo>
                    <a:cubicBezTo>
                      <a:pt x="11525" y="0"/>
                      <a:pt x="7525" y="1619"/>
                      <a:pt x="4572" y="4572"/>
                    </a:cubicBezTo>
                    <a:cubicBezTo>
                      <a:pt x="1619" y="7525"/>
                      <a:pt x="0" y="11525"/>
                      <a:pt x="0" y="15716"/>
                    </a:cubicBezTo>
                    <a:lnTo>
                      <a:pt x="0" y="15716"/>
                    </a:lnTo>
                    <a:cubicBezTo>
                      <a:pt x="0" y="19907"/>
                      <a:pt x="1619" y="23908"/>
                      <a:pt x="4572" y="26860"/>
                    </a:cubicBezTo>
                    <a:cubicBezTo>
                      <a:pt x="7525" y="29813"/>
                      <a:pt x="11525" y="31432"/>
                      <a:pt x="15716" y="31432"/>
                    </a:cubicBezTo>
                    <a:cubicBezTo>
                      <a:pt x="45244" y="31432"/>
                      <a:pt x="108775" y="31432"/>
                      <a:pt x="138303" y="31432"/>
                    </a:cubicBezTo>
                    <a:cubicBezTo>
                      <a:pt x="142494" y="31432"/>
                      <a:pt x="146494" y="29813"/>
                      <a:pt x="149447" y="26860"/>
                    </a:cubicBezTo>
                    <a:cubicBezTo>
                      <a:pt x="152305" y="23908"/>
                      <a:pt x="154019" y="19907"/>
                      <a:pt x="154019" y="15716"/>
                    </a:cubicBezTo>
                    <a:lnTo>
                      <a:pt x="154019" y="15716"/>
                    </a:lnTo>
                    <a:close/>
                  </a:path>
                </a:pathLst>
              </a:custGeom>
              <a:solidFill>
                <a:srgbClr val="7A8D9F"/>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FACC6DC-8AF2-4C8C-A10F-CDEE350E2468}"/>
                  </a:ext>
                </a:extLst>
              </p:cNvPr>
              <p:cNvSpPr/>
              <p:nvPr/>
            </p:nvSpPr>
            <p:spPr>
              <a:xfrm>
                <a:off x="13678653" y="1812174"/>
                <a:ext cx="154019" cy="31432"/>
              </a:xfrm>
              <a:custGeom>
                <a:avLst/>
                <a:gdLst>
                  <a:gd name="connsiteX0" fmla="*/ 154019 w 154019"/>
                  <a:gd name="connsiteY0" fmla="*/ 15716 h 31432"/>
                  <a:gd name="connsiteX1" fmla="*/ 149447 w 154019"/>
                  <a:gd name="connsiteY1" fmla="*/ 4572 h 31432"/>
                  <a:gd name="connsiteX2" fmla="*/ 138303 w 154019"/>
                  <a:gd name="connsiteY2" fmla="*/ 0 h 31432"/>
                  <a:gd name="connsiteX3" fmla="*/ 15716 w 154019"/>
                  <a:gd name="connsiteY3" fmla="*/ 0 h 31432"/>
                  <a:gd name="connsiteX4" fmla="*/ 4572 w 154019"/>
                  <a:gd name="connsiteY4" fmla="*/ 4572 h 31432"/>
                  <a:gd name="connsiteX5" fmla="*/ 0 w 154019"/>
                  <a:gd name="connsiteY5" fmla="*/ 15716 h 31432"/>
                  <a:gd name="connsiteX6" fmla="*/ 0 w 154019"/>
                  <a:gd name="connsiteY6" fmla="*/ 15716 h 31432"/>
                  <a:gd name="connsiteX7" fmla="*/ 4572 w 154019"/>
                  <a:gd name="connsiteY7" fmla="*/ 26860 h 31432"/>
                  <a:gd name="connsiteX8" fmla="*/ 15716 w 154019"/>
                  <a:gd name="connsiteY8" fmla="*/ 31432 h 31432"/>
                  <a:gd name="connsiteX9" fmla="*/ 138303 w 154019"/>
                  <a:gd name="connsiteY9" fmla="*/ 31432 h 31432"/>
                  <a:gd name="connsiteX10" fmla="*/ 149447 w 154019"/>
                  <a:gd name="connsiteY10" fmla="*/ 26860 h 31432"/>
                  <a:gd name="connsiteX11" fmla="*/ 154019 w 154019"/>
                  <a:gd name="connsiteY11" fmla="*/ 15716 h 31432"/>
                  <a:gd name="connsiteX12" fmla="*/ 154019 w 154019"/>
                  <a:gd name="connsiteY12" fmla="*/ 15716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019" h="31432">
                    <a:moveTo>
                      <a:pt x="154019" y="15716"/>
                    </a:moveTo>
                    <a:cubicBezTo>
                      <a:pt x="154019" y="11525"/>
                      <a:pt x="152400" y="7525"/>
                      <a:pt x="149447" y="4572"/>
                    </a:cubicBezTo>
                    <a:cubicBezTo>
                      <a:pt x="146494" y="1619"/>
                      <a:pt x="142494" y="0"/>
                      <a:pt x="138303" y="0"/>
                    </a:cubicBezTo>
                    <a:cubicBezTo>
                      <a:pt x="108775" y="0"/>
                      <a:pt x="45244" y="0"/>
                      <a:pt x="15716" y="0"/>
                    </a:cubicBezTo>
                    <a:cubicBezTo>
                      <a:pt x="11525" y="0"/>
                      <a:pt x="7525" y="1619"/>
                      <a:pt x="4572" y="4572"/>
                    </a:cubicBezTo>
                    <a:cubicBezTo>
                      <a:pt x="1619" y="7525"/>
                      <a:pt x="0" y="11525"/>
                      <a:pt x="0" y="15716"/>
                    </a:cubicBezTo>
                    <a:lnTo>
                      <a:pt x="0" y="15716"/>
                    </a:lnTo>
                    <a:cubicBezTo>
                      <a:pt x="0" y="19907"/>
                      <a:pt x="1619" y="23908"/>
                      <a:pt x="4572" y="26860"/>
                    </a:cubicBezTo>
                    <a:cubicBezTo>
                      <a:pt x="7525" y="29813"/>
                      <a:pt x="11525" y="31432"/>
                      <a:pt x="15716" y="31432"/>
                    </a:cubicBezTo>
                    <a:cubicBezTo>
                      <a:pt x="45244" y="31432"/>
                      <a:pt x="108775" y="31432"/>
                      <a:pt x="138303" y="31432"/>
                    </a:cubicBezTo>
                    <a:cubicBezTo>
                      <a:pt x="142494" y="31432"/>
                      <a:pt x="146494" y="29813"/>
                      <a:pt x="149447" y="26860"/>
                    </a:cubicBezTo>
                    <a:cubicBezTo>
                      <a:pt x="152305" y="23908"/>
                      <a:pt x="154019" y="19907"/>
                      <a:pt x="154019" y="15716"/>
                    </a:cubicBezTo>
                    <a:lnTo>
                      <a:pt x="154019" y="15716"/>
                    </a:lnTo>
                    <a:close/>
                  </a:path>
                </a:pathLst>
              </a:custGeom>
              <a:solidFill>
                <a:srgbClr val="7A8D9F"/>
              </a:soli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C2DEBE2-2ABB-4EEE-BDBC-7DDFF82C7D79}"/>
                  </a:ext>
                </a:extLst>
              </p:cNvPr>
              <p:cNvSpPr/>
              <p:nvPr/>
            </p:nvSpPr>
            <p:spPr>
              <a:xfrm>
                <a:off x="13731517" y="1689968"/>
                <a:ext cx="48101" cy="75533"/>
              </a:xfrm>
              <a:custGeom>
                <a:avLst/>
                <a:gdLst>
                  <a:gd name="connsiteX0" fmla="*/ 48101 w 48101"/>
                  <a:gd name="connsiteY0" fmla="*/ 10096 h 75533"/>
                  <a:gd name="connsiteX1" fmla="*/ 45148 w 48101"/>
                  <a:gd name="connsiteY1" fmla="*/ 2953 h 75533"/>
                  <a:gd name="connsiteX2" fmla="*/ 38005 w 48101"/>
                  <a:gd name="connsiteY2" fmla="*/ 0 h 75533"/>
                  <a:gd name="connsiteX3" fmla="*/ 10001 w 48101"/>
                  <a:gd name="connsiteY3" fmla="*/ 0 h 75533"/>
                  <a:gd name="connsiteX4" fmla="*/ 2953 w 48101"/>
                  <a:gd name="connsiteY4" fmla="*/ 2953 h 75533"/>
                  <a:gd name="connsiteX5" fmla="*/ 0 w 48101"/>
                  <a:gd name="connsiteY5" fmla="*/ 10096 h 75533"/>
                  <a:gd name="connsiteX6" fmla="*/ 0 w 48101"/>
                  <a:gd name="connsiteY6" fmla="*/ 75533 h 75533"/>
                  <a:gd name="connsiteX7" fmla="*/ 48101 w 48101"/>
                  <a:gd name="connsiteY7" fmla="*/ 75533 h 75533"/>
                  <a:gd name="connsiteX8" fmla="*/ 48101 w 48101"/>
                  <a:gd name="connsiteY8" fmla="*/ 10096 h 7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101" h="75533">
                    <a:moveTo>
                      <a:pt x="48101" y="10096"/>
                    </a:moveTo>
                    <a:cubicBezTo>
                      <a:pt x="48101" y="7429"/>
                      <a:pt x="47053" y="4858"/>
                      <a:pt x="45148" y="2953"/>
                    </a:cubicBezTo>
                    <a:cubicBezTo>
                      <a:pt x="43243" y="1048"/>
                      <a:pt x="40672" y="0"/>
                      <a:pt x="38005" y="0"/>
                    </a:cubicBezTo>
                    <a:cubicBezTo>
                      <a:pt x="29813" y="0"/>
                      <a:pt x="18193" y="0"/>
                      <a:pt x="10001" y="0"/>
                    </a:cubicBezTo>
                    <a:cubicBezTo>
                      <a:pt x="7334" y="0"/>
                      <a:pt x="4763" y="1048"/>
                      <a:pt x="2953" y="2953"/>
                    </a:cubicBezTo>
                    <a:cubicBezTo>
                      <a:pt x="1048" y="4858"/>
                      <a:pt x="0" y="7429"/>
                      <a:pt x="0" y="10096"/>
                    </a:cubicBezTo>
                    <a:cubicBezTo>
                      <a:pt x="0" y="30670"/>
                      <a:pt x="0" y="75533"/>
                      <a:pt x="0" y="75533"/>
                    </a:cubicBezTo>
                    <a:lnTo>
                      <a:pt x="48101" y="75533"/>
                    </a:lnTo>
                    <a:lnTo>
                      <a:pt x="48101" y="10096"/>
                    </a:lnTo>
                    <a:close/>
                  </a:path>
                </a:pathLst>
              </a:custGeom>
              <a:solidFill>
                <a:srgbClr val="FFBD00"/>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ABFCDD0-5C1B-4D3C-A291-A8188CF3266A}"/>
                  </a:ext>
                </a:extLst>
              </p:cNvPr>
              <p:cNvSpPr/>
              <p:nvPr/>
            </p:nvSpPr>
            <p:spPr>
              <a:xfrm>
                <a:off x="13702588" y="1560904"/>
                <a:ext cx="105861" cy="129063"/>
              </a:xfrm>
              <a:custGeom>
                <a:avLst/>
                <a:gdLst>
                  <a:gd name="connsiteX0" fmla="*/ 24071 w 105861"/>
                  <a:gd name="connsiteY0" fmla="*/ 0 h 129063"/>
                  <a:gd name="connsiteX1" fmla="*/ 47598 w 105861"/>
                  <a:gd name="connsiteY1" fmla="*/ 23813 h 129063"/>
                  <a:gd name="connsiteX2" fmla="*/ 47598 w 105861"/>
                  <a:gd name="connsiteY2" fmla="*/ 40576 h 129063"/>
                  <a:gd name="connsiteX3" fmla="*/ 58075 w 105861"/>
                  <a:gd name="connsiteY3" fmla="*/ 40576 h 129063"/>
                  <a:gd name="connsiteX4" fmla="*/ 64266 w 105861"/>
                  <a:gd name="connsiteY4" fmla="*/ 7810 h 129063"/>
                  <a:gd name="connsiteX5" fmla="*/ 99033 w 105861"/>
                  <a:gd name="connsiteY5" fmla="*/ 7144 h 129063"/>
                  <a:gd name="connsiteX6" fmla="*/ 103605 w 105861"/>
                  <a:gd name="connsiteY6" fmla="*/ 35147 h 129063"/>
                  <a:gd name="connsiteX7" fmla="*/ 81030 w 105861"/>
                  <a:gd name="connsiteY7" fmla="*/ 49625 h 129063"/>
                  <a:gd name="connsiteX8" fmla="*/ 67219 w 105861"/>
                  <a:gd name="connsiteY8" fmla="*/ 49625 h 129063"/>
                  <a:gd name="connsiteX9" fmla="*/ 67219 w 105861"/>
                  <a:gd name="connsiteY9" fmla="*/ 129064 h 129063"/>
                  <a:gd name="connsiteX10" fmla="*/ 58170 w 105861"/>
                  <a:gd name="connsiteY10" fmla="*/ 129064 h 129063"/>
                  <a:gd name="connsiteX11" fmla="*/ 58170 w 105861"/>
                  <a:gd name="connsiteY11" fmla="*/ 49625 h 129063"/>
                  <a:gd name="connsiteX12" fmla="*/ 47693 w 105861"/>
                  <a:gd name="connsiteY12" fmla="*/ 49625 h 129063"/>
                  <a:gd name="connsiteX13" fmla="*/ 47693 w 105861"/>
                  <a:gd name="connsiteY13" fmla="*/ 129064 h 129063"/>
                  <a:gd name="connsiteX14" fmla="*/ 38644 w 105861"/>
                  <a:gd name="connsiteY14" fmla="*/ 129064 h 129063"/>
                  <a:gd name="connsiteX15" fmla="*/ 38644 w 105861"/>
                  <a:gd name="connsiteY15" fmla="*/ 49625 h 129063"/>
                  <a:gd name="connsiteX16" fmla="*/ 16737 w 105861"/>
                  <a:gd name="connsiteY16" fmla="*/ 48292 h 129063"/>
                  <a:gd name="connsiteX17" fmla="*/ 2068 w 105861"/>
                  <a:gd name="connsiteY17" fmla="*/ 14002 h 129063"/>
                  <a:gd name="connsiteX18" fmla="*/ 23785 w 105861"/>
                  <a:gd name="connsiteY18" fmla="*/ 0 h 129063"/>
                  <a:gd name="connsiteX19" fmla="*/ 24071 w 105861"/>
                  <a:gd name="connsiteY19" fmla="*/ 0 h 129063"/>
                  <a:gd name="connsiteX20" fmla="*/ 24071 w 105861"/>
                  <a:gd name="connsiteY20" fmla="*/ 0 h 129063"/>
                  <a:gd name="connsiteX21" fmla="*/ 23595 w 105861"/>
                  <a:gd name="connsiteY21" fmla="*/ 9049 h 129063"/>
                  <a:gd name="connsiteX22" fmla="*/ 11022 w 105861"/>
                  <a:gd name="connsiteY22" fmla="*/ 32575 h 129063"/>
                  <a:gd name="connsiteX23" fmla="*/ 24738 w 105861"/>
                  <a:gd name="connsiteY23" fmla="*/ 40576 h 129063"/>
                  <a:gd name="connsiteX24" fmla="*/ 38549 w 105861"/>
                  <a:gd name="connsiteY24" fmla="*/ 40576 h 129063"/>
                  <a:gd name="connsiteX25" fmla="*/ 37501 w 105861"/>
                  <a:gd name="connsiteY25" fmla="*/ 18383 h 129063"/>
                  <a:gd name="connsiteX26" fmla="*/ 23595 w 105861"/>
                  <a:gd name="connsiteY26" fmla="*/ 9049 h 129063"/>
                  <a:gd name="connsiteX27" fmla="*/ 81792 w 105861"/>
                  <a:gd name="connsiteY27" fmla="*/ 9049 h 129063"/>
                  <a:gd name="connsiteX28" fmla="*/ 67219 w 105861"/>
                  <a:gd name="connsiteY28" fmla="*/ 23813 h 129063"/>
                  <a:gd name="connsiteX29" fmla="*/ 67219 w 105861"/>
                  <a:gd name="connsiteY29" fmla="*/ 40576 h 129063"/>
                  <a:gd name="connsiteX30" fmla="*/ 91032 w 105861"/>
                  <a:gd name="connsiteY30" fmla="*/ 36957 h 129063"/>
                  <a:gd name="connsiteX31" fmla="*/ 82269 w 105861"/>
                  <a:gd name="connsiteY31" fmla="*/ 8953 h 129063"/>
                  <a:gd name="connsiteX32" fmla="*/ 81792 w 105861"/>
                  <a:gd name="connsiteY32" fmla="*/ 9049 h 129063"/>
                  <a:gd name="connsiteX33" fmla="*/ 81792 w 105861"/>
                  <a:gd name="connsiteY33" fmla="*/ 9049 h 12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5861" h="129063">
                    <a:moveTo>
                      <a:pt x="24071" y="0"/>
                    </a:moveTo>
                    <a:cubicBezTo>
                      <a:pt x="36453" y="190"/>
                      <a:pt x="47502" y="11049"/>
                      <a:pt x="47598" y="23813"/>
                    </a:cubicBezTo>
                    <a:lnTo>
                      <a:pt x="47598" y="40576"/>
                    </a:lnTo>
                    <a:lnTo>
                      <a:pt x="58075" y="40576"/>
                    </a:lnTo>
                    <a:cubicBezTo>
                      <a:pt x="58075" y="28480"/>
                      <a:pt x="56837" y="16002"/>
                      <a:pt x="64266" y="7810"/>
                    </a:cubicBezTo>
                    <a:cubicBezTo>
                      <a:pt x="72934" y="-1715"/>
                      <a:pt x="89793" y="-2286"/>
                      <a:pt x="99033" y="7144"/>
                    </a:cubicBezTo>
                    <a:cubicBezTo>
                      <a:pt x="106081" y="14288"/>
                      <a:pt x="107796" y="26003"/>
                      <a:pt x="103605" y="35147"/>
                    </a:cubicBezTo>
                    <a:cubicBezTo>
                      <a:pt x="99699" y="43720"/>
                      <a:pt x="90651" y="49625"/>
                      <a:pt x="81030" y="49625"/>
                    </a:cubicBezTo>
                    <a:lnTo>
                      <a:pt x="67219" y="49625"/>
                    </a:lnTo>
                    <a:lnTo>
                      <a:pt x="67219" y="129064"/>
                    </a:lnTo>
                    <a:lnTo>
                      <a:pt x="58170" y="129064"/>
                    </a:lnTo>
                    <a:lnTo>
                      <a:pt x="58170" y="49625"/>
                    </a:lnTo>
                    <a:lnTo>
                      <a:pt x="47693" y="49625"/>
                    </a:lnTo>
                    <a:lnTo>
                      <a:pt x="47693" y="129064"/>
                    </a:lnTo>
                    <a:lnTo>
                      <a:pt x="38644" y="129064"/>
                    </a:lnTo>
                    <a:lnTo>
                      <a:pt x="38644" y="49625"/>
                    </a:lnTo>
                    <a:cubicBezTo>
                      <a:pt x="31215" y="49625"/>
                      <a:pt x="23499" y="50578"/>
                      <a:pt x="16737" y="48292"/>
                    </a:cubicBezTo>
                    <a:cubicBezTo>
                      <a:pt x="3783" y="43815"/>
                      <a:pt x="-3933" y="27337"/>
                      <a:pt x="2068" y="14002"/>
                    </a:cubicBezTo>
                    <a:cubicBezTo>
                      <a:pt x="5783" y="5715"/>
                      <a:pt x="14546" y="0"/>
                      <a:pt x="23785" y="0"/>
                    </a:cubicBezTo>
                    <a:cubicBezTo>
                      <a:pt x="23880" y="0"/>
                      <a:pt x="23976" y="0"/>
                      <a:pt x="24071" y="0"/>
                    </a:cubicBezTo>
                    <a:lnTo>
                      <a:pt x="24071" y="0"/>
                    </a:lnTo>
                    <a:close/>
                    <a:moveTo>
                      <a:pt x="23595" y="9049"/>
                    </a:moveTo>
                    <a:cubicBezTo>
                      <a:pt x="13022" y="9239"/>
                      <a:pt x="5402" y="22669"/>
                      <a:pt x="11022" y="32575"/>
                    </a:cubicBezTo>
                    <a:cubicBezTo>
                      <a:pt x="13784" y="37433"/>
                      <a:pt x="19118" y="40576"/>
                      <a:pt x="24738" y="40576"/>
                    </a:cubicBezTo>
                    <a:lnTo>
                      <a:pt x="38549" y="40576"/>
                    </a:lnTo>
                    <a:cubicBezTo>
                      <a:pt x="38549" y="32956"/>
                      <a:pt x="39978" y="24670"/>
                      <a:pt x="37501" y="18383"/>
                    </a:cubicBezTo>
                    <a:cubicBezTo>
                      <a:pt x="35310" y="12859"/>
                      <a:pt x="29881" y="9049"/>
                      <a:pt x="23595" y="9049"/>
                    </a:cubicBezTo>
                    <a:close/>
                    <a:moveTo>
                      <a:pt x="81792" y="9049"/>
                    </a:moveTo>
                    <a:cubicBezTo>
                      <a:pt x="74172" y="9239"/>
                      <a:pt x="67219" y="15716"/>
                      <a:pt x="67219" y="23813"/>
                    </a:cubicBezTo>
                    <a:lnTo>
                      <a:pt x="67219" y="40576"/>
                    </a:lnTo>
                    <a:cubicBezTo>
                      <a:pt x="75506" y="40576"/>
                      <a:pt x="84745" y="42100"/>
                      <a:pt x="91032" y="36957"/>
                    </a:cubicBezTo>
                    <a:cubicBezTo>
                      <a:pt x="100652" y="29051"/>
                      <a:pt x="97223" y="9239"/>
                      <a:pt x="82269" y="8953"/>
                    </a:cubicBezTo>
                    <a:cubicBezTo>
                      <a:pt x="81983" y="9049"/>
                      <a:pt x="81983" y="9049"/>
                      <a:pt x="81792" y="9049"/>
                    </a:cubicBezTo>
                    <a:lnTo>
                      <a:pt x="81792" y="9049"/>
                    </a:lnTo>
                    <a:close/>
                  </a:path>
                </a:pathLst>
              </a:custGeom>
              <a:solidFill>
                <a:srgbClr val="FFFFFE"/>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94081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7F0A14-E295-4B22-8F86-1C539FDF39E5}"/>
              </a:ext>
            </a:extLst>
          </p:cNvPr>
          <p:cNvSpPr txBox="1"/>
          <p:nvPr/>
        </p:nvSpPr>
        <p:spPr>
          <a:xfrm>
            <a:off x="2966327" y="489802"/>
            <a:ext cx="6259346" cy="523220"/>
          </a:xfrm>
          <a:prstGeom prst="rect">
            <a:avLst/>
          </a:prstGeom>
          <a:noFill/>
        </p:spPr>
        <p:txBody>
          <a:bodyPr wrap="square" rtlCol="0" anchor="b">
            <a:spAutoFit/>
          </a:bodyPr>
          <a:lstStyle/>
          <a:p>
            <a:pPr algn="ctr"/>
            <a:r>
              <a:rPr lang="en-US" sz="2800" dirty="0">
                <a:solidFill>
                  <a:schemeClr val="accent1"/>
                </a:solidFill>
                <a:latin typeface="Roboto Black" panose="02000000000000000000" pitchFamily="2" charset="0"/>
                <a:ea typeface="Roboto Black" panose="02000000000000000000" pitchFamily="2" charset="0"/>
              </a:rPr>
              <a:t>Strategic Management Framework</a:t>
            </a:r>
          </a:p>
        </p:txBody>
      </p:sp>
      <p:sp>
        <p:nvSpPr>
          <p:cNvPr id="6" name="Rectangle">
            <a:extLst>
              <a:ext uri="{FF2B5EF4-FFF2-40B4-BE49-F238E27FC236}">
                <a16:creationId xmlns:a16="http://schemas.microsoft.com/office/drawing/2014/main" id="{D4FF69FB-1257-4B55-8C5A-8B32417FBC4E}"/>
              </a:ext>
            </a:extLst>
          </p:cNvPr>
          <p:cNvSpPr/>
          <p:nvPr/>
        </p:nvSpPr>
        <p:spPr>
          <a:xfrm>
            <a:off x="522514" y="1307264"/>
            <a:ext cx="11146972" cy="491398"/>
          </a:xfrm>
          <a:prstGeom prst="roundRect">
            <a:avLst/>
          </a:prstGeom>
          <a:solidFill>
            <a:schemeClr val="tx2"/>
          </a:solidFill>
          <a:ln w="22225">
            <a:no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tx2"/>
              </a:solidFill>
              <a:latin typeface="Roboto" panose="02000000000000000000" pitchFamily="2" charset="0"/>
              <a:ea typeface="Roboto" panose="02000000000000000000" pitchFamily="2" charset="0"/>
            </a:endParaRPr>
          </a:p>
        </p:txBody>
      </p:sp>
      <p:sp>
        <p:nvSpPr>
          <p:cNvPr id="7" name="Rectangle">
            <a:extLst>
              <a:ext uri="{FF2B5EF4-FFF2-40B4-BE49-F238E27FC236}">
                <a16:creationId xmlns:a16="http://schemas.microsoft.com/office/drawing/2014/main" id="{B2E5285E-2BB6-4779-84B0-4C8F79A1C632}"/>
              </a:ext>
            </a:extLst>
          </p:cNvPr>
          <p:cNvSpPr/>
          <p:nvPr/>
        </p:nvSpPr>
        <p:spPr>
          <a:xfrm>
            <a:off x="522514" y="1903856"/>
            <a:ext cx="11146972" cy="493776"/>
          </a:xfrm>
          <a:prstGeom prst="roundRect">
            <a:avLst/>
          </a:prstGeom>
          <a:gradFill flip="none" rotWithShape="1">
            <a:gsLst>
              <a:gs pos="0">
                <a:schemeClr val="accent1"/>
              </a:gs>
              <a:gs pos="100000">
                <a:schemeClr val="accent2"/>
              </a:gs>
            </a:gsLst>
            <a:lin ang="10800000" scaled="1"/>
            <a:tileRect/>
          </a:gradFill>
          <a:ln w="22225">
            <a:no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1"/>
              </a:solidFill>
              <a:latin typeface="Roboto" panose="02000000000000000000" pitchFamily="2" charset="0"/>
              <a:ea typeface="Roboto" panose="02000000000000000000" pitchFamily="2" charset="0"/>
            </a:endParaRPr>
          </a:p>
        </p:txBody>
      </p:sp>
      <p:sp>
        <p:nvSpPr>
          <p:cNvPr id="9" name="Rectangle">
            <a:extLst>
              <a:ext uri="{FF2B5EF4-FFF2-40B4-BE49-F238E27FC236}">
                <a16:creationId xmlns:a16="http://schemas.microsoft.com/office/drawing/2014/main" id="{66F120BF-8BE9-43D8-99CC-B0F4A7138F52}"/>
              </a:ext>
            </a:extLst>
          </p:cNvPr>
          <p:cNvSpPr/>
          <p:nvPr/>
        </p:nvSpPr>
        <p:spPr>
          <a:xfrm>
            <a:off x="522514" y="2528226"/>
            <a:ext cx="11146972" cy="493776"/>
          </a:xfrm>
          <a:prstGeom prst="roundRect">
            <a:avLst>
              <a:gd name="adj" fmla="val 10237"/>
            </a:avLst>
          </a:prstGeom>
          <a:solidFill>
            <a:schemeClr val="bg1"/>
          </a:solidFill>
          <a:ln w="22225">
            <a:no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tx2"/>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8F3DF326-77B7-42E2-A330-E1250A738DB0}"/>
              </a:ext>
            </a:extLst>
          </p:cNvPr>
          <p:cNvSpPr txBox="1"/>
          <p:nvPr/>
        </p:nvSpPr>
        <p:spPr>
          <a:xfrm>
            <a:off x="4411980" y="1399074"/>
            <a:ext cx="3368040" cy="307777"/>
          </a:xfrm>
          <a:prstGeom prst="rect">
            <a:avLst/>
          </a:prstGeom>
          <a:noFill/>
        </p:spPr>
        <p:txBody>
          <a:bodyPr wrap="square" rtlCol="0" anchor="ctr">
            <a:spAutoFit/>
          </a:bodyPr>
          <a:lstStyle/>
          <a:p>
            <a:pPr algn="ctr"/>
            <a:r>
              <a:rPr lang="en-US" sz="1400" b="1" dirty="0">
                <a:solidFill>
                  <a:schemeClr val="bg1"/>
                </a:solidFill>
                <a:latin typeface="Roboto" panose="02000000000000000000" pitchFamily="2" charset="0"/>
                <a:ea typeface="Roboto" panose="02000000000000000000" pitchFamily="2" charset="0"/>
              </a:rPr>
              <a:t>Purposes &amp; Values</a:t>
            </a:r>
          </a:p>
        </p:txBody>
      </p:sp>
      <p:sp>
        <p:nvSpPr>
          <p:cNvPr id="12" name="TextBox 11">
            <a:extLst>
              <a:ext uri="{FF2B5EF4-FFF2-40B4-BE49-F238E27FC236}">
                <a16:creationId xmlns:a16="http://schemas.microsoft.com/office/drawing/2014/main" id="{91FF2621-E209-446A-AF23-6F4741999ED8}"/>
              </a:ext>
            </a:extLst>
          </p:cNvPr>
          <p:cNvSpPr txBox="1"/>
          <p:nvPr/>
        </p:nvSpPr>
        <p:spPr>
          <a:xfrm>
            <a:off x="771524" y="1996855"/>
            <a:ext cx="2695575"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Formulation</a:t>
            </a:r>
          </a:p>
        </p:txBody>
      </p:sp>
      <p:sp>
        <p:nvSpPr>
          <p:cNvPr id="13" name="TextBox 12">
            <a:extLst>
              <a:ext uri="{FF2B5EF4-FFF2-40B4-BE49-F238E27FC236}">
                <a16:creationId xmlns:a16="http://schemas.microsoft.com/office/drawing/2014/main" id="{9EE221F3-138A-4639-9F1F-C4D698D5836B}"/>
              </a:ext>
            </a:extLst>
          </p:cNvPr>
          <p:cNvSpPr txBox="1"/>
          <p:nvPr/>
        </p:nvSpPr>
        <p:spPr>
          <a:xfrm>
            <a:off x="9320893" y="1991650"/>
            <a:ext cx="1623332" cy="307777"/>
          </a:xfrm>
          <a:prstGeom prst="rect">
            <a:avLst/>
          </a:prstGeom>
          <a:noFill/>
        </p:spPr>
        <p:txBody>
          <a:bodyPr wrap="square" rtlCol="0" anchor="ctr">
            <a:spAutoFit/>
          </a:bodyPr>
          <a:lstStyle/>
          <a:p>
            <a:r>
              <a:rPr lang="en-US" sz="1400" b="1" dirty="0">
                <a:solidFill>
                  <a:schemeClr val="bg1"/>
                </a:solidFill>
                <a:latin typeface="Roboto" panose="02000000000000000000" pitchFamily="2" charset="0"/>
                <a:ea typeface="Roboto" panose="02000000000000000000" pitchFamily="2" charset="0"/>
              </a:rPr>
              <a:t>Implementation</a:t>
            </a:r>
          </a:p>
        </p:txBody>
      </p:sp>
      <p:grpSp>
        <p:nvGrpSpPr>
          <p:cNvPr id="20" name="Graphic 18">
            <a:extLst>
              <a:ext uri="{FF2B5EF4-FFF2-40B4-BE49-F238E27FC236}">
                <a16:creationId xmlns:a16="http://schemas.microsoft.com/office/drawing/2014/main" id="{5CAF232E-3996-4C66-97BC-834A635EE197}"/>
              </a:ext>
            </a:extLst>
          </p:cNvPr>
          <p:cNvGrpSpPr/>
          <p:nvPr/>
        </p:nvGrpSpPr>
        <p:grpSpPr>
          <a:xfrm>
            <a:off x="8336733" y="1935976"/>
            <a:ext cx="419123" cy="419123"/>
            <a:chOff x="6538912" y="3395662"/>
            <a:chExt cx="952500" cy="952500"/>
          </a:xfrm>
          <a:solidFill>
            <a:schemeClr val="bg2"/>
          </a:solidFill>
        </p:grpSpPr>
        <p:sp>
          <p:nvSpPr>
            <p:cNvPr id="21" name="Freeform: Shape 20">
              <a:extLst>
                <a:ext uri="{FF2B5EF4-FFF2-40B4-BE49-F238E27FC236}">
                  <a16:creationId xmlns:a16="http://schemas.microsoft.com/office/drawing/2014/main" id="{61F8860A-11C3-432E-9046-E3688F88742D}"/>
                </a:ext>
              </a:extLst>
            </p:cNvPr>
            <p:cNvSpPr/>
            <p:nvPr/>
          </p:nvSpPr>
          <p:spPr>
            <a:xfrm>
              <a:off x="6634162" y="3509962"/>
              <a:ext cx="448811" cy="729332"/>
            </a:xfrm>
            <a:custGeom>
              <a:avLst/>
              <a:gdLst>
                <a:gd name="connsiteX0" fmla="*/ 424524 w 448811"/>
                <a:gd name="connsiteY0" fmla="*/ 303219 h 729332"/>
                <a:gd name="connsiteX1" fmla="*/ 141717 w 448811"/>
                <a:gd name="connsiteY1" fmla="*/ 20599 h 729332"/>
                <a:gd name="connsiteX2" fmla="*/ 84070 w 448811"/>
                <a:gd name="connsiteY2" fmla="*/ 48 h 729332"/>
                <a:gd name="connsiteX3" fmla="*/ 27953 w 448811"/>
                <a:gd name="connsiteY3" fmla="*/ 24472 h 729332"/>
                <a:gd name="connsiteX4" fmla="*/ 3707 w 448811"/>
                <a:gd name="connsiteY4" fmla="*/ 80666 h 729332"/>
                <a:gd name="connsiteX5" fmla="*/ 24442 w 448811"/>
                <a:gd name="connsiteY5" fmla="*/ 138248 h 729332"/>
                <a:gd name="connsiteX6" fmla="*/ 248892 w 448811"/>
                <a:gd name="connsiteY6" fmla="*/ 362698 h 729332"/>
                <a:gd name="connsiteX7" fmla="*/ 24442 w 448811"/>
                <a:gd name="connsiteY7" fmla="*/ 587148 h 729332"/>
                <a:gd name="connsiteX8" fmla="*/ 6353 w 448811"/>
                <a:gd name="connsiteY8" fmla="*/ 614173 h 729332"/>
                <a:gd name="connsiteX9" fmla="*/ 0 w 448811"/>
                <a:gd name="connsiteY9" fmla="*/ 646066 h 729332"/>
                <a:gd name="connsiteX10" fmla="*/ 6353 w 448811"/>
                <a:gd name="connsiteY10" fmla="*/ 677960 h 729332"/>
                <a:gd name="connsiteX11" fmla="*/ 24442 w 448811"/>
                <a:gd name="connsiteY11" fmla="*/ 704984 h 729332"/>
                <a:gd name="connsiteX12" fmla="*/ 83267 w 448811"/>
                <a:gd name="connsiteY12" fmla="*/ 729333 h 729332"/>
                <a:gd name="connsiteX13" fmla="*/ 142091 w 448811"/>
                <a:gd name="connsiteY13" fmla="*/ 704984 h 729332"/>
                <a:gd name="connsiteX14" fmla="*/ 424524 w 448811"/>
                <a:gd name="connsiteY14" fmla="*/ 421055 h 729332"/>
                <a:gd name="connsiteX15" fmla="*/ 448811 w 448811"/>
                <a:gd name="connsiteY15" fmla="*/ 362136 h 729332"/>
                <a:gd name="connsiteX16" fmla="*/ 424524 w 448811"/>
                <a:gd name="connsiteY16" fmla="*/ 303219 h 729332"/>
                <a:gd name="connsiteX17" fmla="*/ 424524 w 448811"/>
                <a:gd name="connsiteY17" fmla="*/ 303219 h 72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8811" h="729332">
                  <a:moveTo>
                    <a:pt x="424524" y="303219"/>
                  </a:moveTo>
                  <a:lnTo>
                    <a:pt x="141717" y="20599"/>
                  </a:lnTo>
                  <a:cubicBezTo>
                    <a:pt x="125808" y="6676"/>
                    <a:pt x="105198" y="-672"/>
                    <a:pt x="84070" y="48"/>
                  </a:cubicBezTo>
                  <a:cubicBezTo>
                    <a:pt x="62941" y="767"/>
                    <a:pt x="42878" y="9500"/>
                    <a:pt x="27953" y="24472"/>
                  </a:cubicBezTo>
                  <a:cubicBezTo>
                    <a:pt x="13028" y="39445"/>
                    <a:pt x="4360" y="59536"/>
                    <a:pt x="3707" y="80666"/>
                  </a:cubicBezTo>
                  <a:cubicBezTo>
                    <a:pt x="3056" y="101796"/>
                    <a:pt x="10468" y="122384"/>
                    <a:pt x="24442" y="138248"/>
                  </a:cubicBezTo>
                  <a:lnTo>
                    <a:pt x="248892" y="362698"/>
                  </a:lnTo>
                  <a:lnTo>
                    <a:pt x="24442" y="587148"/>
                  </a:lnTo>
                  <a:cubicBezTo>
                    <a:pt x="16694" y="594880"/>
                    <a:pt x="10547" y="604063"/>
                    <a:pt x="6353" y="614173"/>
                  </a:cubicBezTo>
                  <a:cubicBezTo>
                    <a:pt x="2158" y="624283"/>
                    <a:pt x="0" y="635121"/>
                    <a:pt x="0" y="646066"/>
                  </a:cubicBezTo>
                  <a:cubicBezTo>
                    <a:pt x="0" y="657011"/>
                    <a:pt x="2158" y="667850"/>
                    <a:pt x="6353" y="677960"/>
                  </a:cubicBezTo>
                  <a:cubicBezTo>
                    <a:pt x="10547" y="688070"/>
                    <a:pt x="16694" y="697253"/>
                    <a:pt x="24442" y="704984"/>
                  </a:cubicBezTo>
                  <a:cubicBezTo>
                    <a:pt x="40049" y="720575"/>
                    <a:pt x="61207" y="729333"/>
                    <a:pt x="83267" y="729333"/>
                  </a:cubicBezTo>
                  <a:cubicBezTo>
                    <a:pt x="105326" y="729333"/>
                    <a:pt x="126484" y="720575"/>
                    <a:pt x="142091" y="704984"/>
                  </a:cubicBezTo>
                  <a:lnTo>
                    <a:pt x="424524" y="421055"/>
                  </a:lnTo>
                  <a:cubicBezTo>
                    <a:pt x="440081" y="405392"/>
                    <a:pt x="448811" y="384213"/>
                    <a:pt x="448811" y="362136"/>
                  </a:cubicBezTo>
                  <a:cubicBezTo>
                    <a:pt x="448811" y="340061"/>
                    <a:pt x="440081" y="318882"/>
                    <a:pt x="424524" y="303219"/>
                  </a:cubicBezTo>
                  <a:lnTo>
                    <a:pt x="424524" y="303219"/>
                  </a:lnTo>
                  <a:close/>
                </a:path>
              </a:pathLst>
            </a:custGeom>
            <a:solidFill>
              <a:schemeClr val="bg2">
                <a:alpha val="2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31C008C-174A-477D-8E79-BC03CEEA342C}"/>
                </a:ext>
              </a:extLst>
            </p:cNvPr>
            <p:cNvSpPr/>
            <p:nvPr/>
          </p:nvSpPr>
          <p:spPr>
            <a:xfrm>
              <a:off x="6995069" y="3531547"/>
              <a:ext cx="401091" cy="681884"/>
            </a:xfrm>
            <a:custGeom>
              <a:avLst/>
              <a:gdLst>
                <a:gd name="connsiteX0" fmla="*/ 383830 w 401091"/>
                <a:gd name="connsiteY0" fmla="*/ 382448 h 681884"/>
                <a:gd name="connsiteX1" fmla="*/ 101210 w 401091"/>
                <a:gd name="connsiteY1" fmla="*/ 665069 h 681884"/>
                <a:gd name="connsiteX2" fmla="*/ 59313 w 401091"/>
                <a:gd name="connsiteY2" fmla="*/ 681885 h 681884"/>
                <a:gd name="connsiteX3" fmla="*/ 17416 w 401091"/>
                <a:gd name="connsiteY3" fmla="*/ 665069 h 681884"/>
                <a:gd name="connsiteX4" fmla="*/ 4527 w 401091"/>
                <a:gd name="connsiteY4" fmla="*/ 645858 h 681884"/>
                <a:gd name="connsiteX5" fmla="*/ 0 w 401091"/>
                <a:gd name="connsiteY5" fmla="*/ 623171 h 681884"/>
                <a:gd name="connsiteX6" fmla="*/ 4527 w 401091"/>
                <a:gd name="connsiteY6" fmla="*/ 600485 h 681884"/>
                <a:gd name="connsiteX7" fmla="*/ 17416 w 401091"/>
                <a:gd name="connsiteY7" fmla="*/ 581273 h 681884"/>
                <a:gd name="connsiteX8" fmla="*/ 257951 w 401091"/>
                <a:gd name="connsiteY8" fmla="*/ 340551 h 681884"/>
                <a:gd name="connsiteX9" fmla="*/ 17416 w 401091"/>
                <a:gd name="connsiteY9" fmla="*/ 99642 h 681884"/>
                <a:gd name="connsiteX10" fmla="*/ 1579 w 401091"/>
                <a:gd name="connsiteY10" fmla="*/ 58197 h 681884"/>
                <a:gd name="connsiteX11" fmla="*/ 18935 w 401091"/>
                <a:gd name="connsiteY11" fmla="*/ 17366 h 681884"/>
                <a:gd name="connsiteX12" fmla="*/ 59767 w 401091"/>
                <a:gd name="connsiteY12" fmla="*/ 10 h 681884"/>
                <a:gd name="connsiteX13" fmla="*/ 101210 w 401091"/>
                <a:gd name="connsiteY13" fmla="*/ 15846 h 681884"/>
                <a:gd name="connsiteX14" fmla="*/ 383830 w 401091"/>
                <a:gd name="connsiteY14" fmla="*/ 298654 h 681884"/>
                <a:gd name="connsiteX15" fmla="*/ 401091 w 401091"/>
                <a:gd name="connsiteY15" fmla="*/ 340551 h 681884"/>
                <a:gd name="connsiteX16" fmla="*/ 383830 w 401091"/>
                <a:gd name="connsiteY16" fmla="*/ 382448 h 681884"/>
                <a:gd name="connsiteX17" fmla="*/ 383830 w 401091"/>
                <a:gd name="connsiteY17" fmla="*/ 382448 h 6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091" h="681884">
                  <a:moveTo>
                    <a:pt x="383830" y="382448"/>
                  </a:moveTo>
                  <a:lnTo>
                    <a:pt x="101210" y="665069"/>
                  </a:lnTo>
                  <a:cubicBezTo>
                    <a:pt x="89931" y="675861"/>
                    <a:pt x="74924" y="681885"/>
                    <a:pt x="59313" y="681885"/>
                  </a:cubicBezTo>
                  <a:cubicBezTo>
                    <a:pt x="43703" y="681885"/>
                    <a:pt x="28694" y="675861"/>
                    <a:pt x="17416" y="665069"/>
                  </a:cubicBezTo>
                  <a:cubicBezTo>
                    <a:pt x="11896" y="659576"/>
                    <a:pt x="7516" y="653048"/>
                    <a:pt x="4527" y="645858"/>
                  </a:cubicBezTo>
                  <a:cubicBezTo>
                    <a:pt x="1538" y="638667"/>
                    <a:pt x="0" y="630958"/>
                    <a:pt x="0" y="623171"/>
                  </a:cubicBezTo>
                  <a:cubicBezTo>
                    <a:pt x="0" y="615384"/>
                    <a:pt x="1538" y="607675"/>
                    <a:pt x="4527" y="600485"/>
                  </a:cubicBezTo>
                  <a:cubicBezTo>
                    <a:pt x="7516" y="593295"/>
                    <a:pt x="11896" y="586766"/>
                    <a:pt x="17416" y="581273"/>
                  </a:cubicBezTo>
                  <a:lnTo>
                    <a:pt x="257951" y="340551"/>
                  </a:lnTo>
                  <a:lnTo>
                    <a:pt x="17416" y="99642"/>
                  </a:lnTo>
                  <a:cubicBezTo>
                    <a:pt x="6972" y="88396"/>
                    <a:pt x="1295" y="73541"/>
                    <a:pt x="1579" y="58197"/>
                  </a:cubicBezTo>
                  <a:cubicBezTo>
                    <a:pt x="1862" y="42854"/>
                    <a:pt x="8084" y="28217"/>
                    <a:pt x="18935" y="17366"/>
                  </a:cubicBezTo>
                  <a:cubicBezTo>
                    <a:pt x="29787" y="6515"/>
                    <a:pt x="44423" y="293"/>
                    <a:pt x="59767" y="10"/>
                  </a:cubicBezTo>
                  <a:cubicBezTo>
                    <a:pt x="75109" y="-274"/>
                    <a:pt x="89966" y="5403"/>
                    <a:pt x="101210" y="15846"/>
                  </a:cubicBezTo>
                  <a:lnTo>
                    <a:pt x="383830" y="298654"/>
                  </a:lnTo>
                  <a:cubicBezTo>
                    <a:pt x="394886" y="309795"/>
                    <a:pt x="401091" y="324855"/>
                    <a:pt x="401091" y="340551"/>
                  </a:cubicBezTo>
                  <a:cubicBezTo>
                    <a:pt x="401091" y="356247"/>
                    <a:pt x="394886" y="371307"/>
                    <a:pt x="383830" y="382448"/>
                  </a:cubicBezTo>
                  <a:lnTo>
                    <a:pt x="383830" y="382448"/>
                  </a:lnTo>
                  <a:close/>
                </a:path>
              </a:pathLst>
            </a:custGeom>
            <a:grpFill/>
            <a:ln w="9525" cap="flat">
              <a:noFill/>
              <a:prstDash val="solid"/>
              <a:miter/>
            </a:ln>
          </p:spPr>
          <p:txBody>
            <a:bodyPr rtlCol="0" anchor="ctr"/>
            <a:lstStyle/>
            <a:p>
              <a:endParaRPr lang="en-US"/>
            </a:p>
          </p:txBody>
        </p:sp>
      </p:grpSp>
      <p:sp>
        <p:nvSpPr>
          <p:cNvPr id="23" name="TextBox 22">
            <a:extLst>
              <a:ext uri="{FF2B5EF4-FFF2-40B4-BE49-F238E27FC236}">
                <a16:creationId xmlns:a16="http://schemas.microsoft.com/office/drawing/2014/main" id="{65583E98-C4E0-4453-BA02-DFCF055A5DE7}"/>
              </a:ext>
            </a:extLst>
          </p:cNvPr>
          <p:cNvSpPr txBox="1"/>
          <p:nvPr/>
        </p:nvSpPr>
        <p:spPr>
          <a:xfrm>
            <a:off x="771524" y="2621226"/>
            <a:ext cx="1528001" cy="307777"/>
          </a:xfrm>
          <a:prstGeom prst="rect">
            <a:avLst/>
          </a:prstGeom>
          <a:noFill/>
        </p:spPr>
        <p:txBody>
          <a:bodyPr wrap="square" rtlCol="0" anchor="ctr">
            <a:spAutoFit/>
          </a:bodyPr>
          <a:lstStyle/>
          <a:p>
            <a:r>
              <a:rPr lang="en-US" sz="1400" b="1" dirty="0">
                <a:latin typeface="Roboto" panose="02000000000000000000" pitchFamily="2" charset="0"/>
                <a:ea typeface="Roboto" panose="02000000000000000000" pitchFamily="2" charset="0"/>
              </a:rPr>
              <a:t>Analysis</a:t>
            </a:r>
          </a:p>
        </p:txBody>
      </p:sp>
      <p:sp>
        <p:nvSpPr>
          <p:cNvPr id="24" name="TextBox 23">
            <a:extLst>
              <a:ext uri="{FF2B5EF4-FFF2-40B4-BE49-F238E27FC236}">
                <a16:creationId xmlns:a16="http://schemas.microsoft.com/office/drawing/2014/main" id="{E6ADB650-0BDD-401E-AF1F-2EDF3D07A9F0}"/>
              </a:ext>
            </a:extLst>
          </p:cNvPr>
          <p:cNvSpPr txBox="1"/>
          <p:nvPr/>
        </p:nvSpPr>
        <p:spPr>
          <a:xfrm>
            <a:off x="2839757" y="2621226"/>
            <a:ext cx="1862773" cy="307777"/>
          </a:xfrm>
          <a:prstGeom prst="rect">
            <a:avLst/>
          </a:prstGeom>
          <a:noFill/>
        </p:spPr>
        <p:txBody>
          <a:bodyPr wrap="square" rtlCol="0" anchor="ctr">
            <a:spAutoFit/>
          </a:bodyPr>
          <a:lstStyle/>
          <a:p>
            <a:r>
              <a:rPr lang="en-US" sz="1400" b="1" dirty="0">
                <a:latin typeface="Roboto" panose="02000000000000000000" pitchFamily="2" charset="0"/>
                <a:ea typeface="Roboto" panose="02000000000000000000" pitchFamily="2" charset="0"/>
              </a:rPr>
              <a:t>Strategy Formation</a:t>
            </a:r>
          </a:p>
        </p:txBody>
      </p:sp>
      <p:sp>
        <p:nvSpPr>
          <p:cNvPr id="25" name="TextBox 24">
            <a:extLst>
              <a:ext uri="{FF2B5EF4-FFF2-40B4-BE49-F238E27FC236}">
                <a16:creationId xmlns:a16="http://schemas.microsoft.com/office/drawing/2014/main" id="{33D678CA-CD11-4C90-9266-5EDDC446FCD8}"/>
              </a:ext>
            </a:extLst>
          </p:cNvPr>
          <p:cNvSpPr txBox="1"/>
          <p:nvPr/>
        </p:nvSpPr>
        <p:spPr>
          <a:xfrm>
            <a:off x="5242762" y="2621226"/>
            <a:ext cx="1651950" cy="307777"/>
          </a:xfrm>
          <a:prstGeom prst="rect">
            <a:avLst/>
          </a:prstGeom>
          <a:noFill/>
        </p:spPr>
        <p:txBody>
          <a:bodyPr wrap="square" rtlCol="0" anchor="ctr">
            <a:spAutoFit/>
          </a:bodyPr>
          <a:lstStyle/>
          <a:p>
            <a:r>
              <a:rPr lang="en-US" sz="1400" b="1" dirty="0">
                <a:latin typeface="Roboto" panose="02000000000000000000" pitchFamily="2" charset="0"/>
                <a:ea typeface="Roboto" panose="02000000000000000000" pitchFamily="2" charset="0"/>
              </a:rPr>
              <a:t>Goal Setting</a:t>
            </a:r>
          </a:p>
        </p:txBody>
      </p:sp>
      <p:sp>
        <p:nvSpPr>
          <p:cNvPr id="26" name="TextBox 25">
            <a:extLst>
              <a:ext uri="{FF2B5EF4-FFF2-40B4-BE49-F238E27FC236}">
                <a16:creationId xmlns:a16="http://schemas.microsoft.com/office/drawing/2014/main" id="{1696FC47-D07A-4A69-86FE-E16F10D3DAAF}"/>
              </a:ext>
            </a:extLst>
          </p:cNvPr>
          <p:cNvSpPr txBox="1"/>
          <p:nvPr/>
        </p:nvSpPr>
        <p:spPr>
          <a:xfrm>
            <a:off x="7434944" y="2621226"/>
            <a:ext cx="1741689" cy="307777"/>
          </a:xfrm>
          <a:prstGeom prst="rect">
            <a:avLst/>
          </a:prstGeom>
          <a:noFill/>
        </p:spPr>
        <p:txBody>
          <a:bodyPr wrap="square" rtlCol="0" anchor="ctr">
            <a:spAutoFit/>
          </a:bodyPr>
          <a:lstStyle/>
          <a:p>
            <a:r>
              <a:rPr lang="en-US" sz="1400" b="1" dirty="0">
                <a:latin typeface="Roboto" panose="02000000000000000000" pitchFamily="2" charset="0"/>
                <a:ea typeface="Roboto" panose="02000000000000000000" pitchFamily="2" charset="0"/>
              </a:rPr>
              <a:t>Structure</a:t>
            </a:r>
          </a:p>
        </p:txBody>
      </p:sp>
      <p:sp>
        <p:nvSpPr>
          <p:cNvPr id="27" name="TextBox 26">
            <a:extLst>
              <a:ext uri="{FF2B5EF4-FFF2-40B4-BE49-F238E27FC236}">
                <a16:creationId xmlns:a16="http://schemas.microsoft.com/office/drawing/2014/main" id="{6C2640B4-8C98-4941-B224-BEC9F3F1BFDC}"/>
              </a:ext>
            </a:extLst>
          </p:cNvPr>
          <p:cNvSpPr txBox="1"/>
          <p:nvPr/>
        </p:nvSpPr>
        <p:spPr>
          <a:xfrm>
            <a:off x="9716865" y="2621226"/>
            <a:ext cx="1719266" cy="307777"/>
          </a:xfrm>
          <a:prstGeom prst="rect">
            <a:avLst/>
          </a:prstGeom>
          <a:noFill/>
        </p:spPr>
        <p:txBody>
          <a:bodyPr wrap="square" rtlCol="0" anchor="ctr">
            <a:spAutoFit/>
          </a:bodyPr>
          <a:lstStyle/>
          <a:p>
            <a:r>
              <a:rPr lang="en-US" sz="1400" b="1" dirty="0">
                <a:latin typeface="Roboto" panose="02000000000000000000" pitchFamily="2" charset="0"/>
                <a:ea typeface="Roboto" panose="02000000000000000000" pitchFamily="2" charset="0"/>
              </a:rPr>
              <a:t>Control &amp;Feedback</a:t>
            </a:r>
          </a:p>
        </p:txBody>
      </p:sp>
      <p:grpSp>
        <p:nvGrpSpPr>
          <p:cNvPr id="28" name="Graphic 18">
            <a:extLst>
              <a:ext uri="{FF2B5EF4-FFF2-40B4-BE49-F238E27FC236}">
                <a16:creationId xmlns:a16="http://schemas.microsoft.com/office/drawing/2014/main" id="{A6974E96-9894-4F81-9CDA-EA9FE1967CFE}"/>
              </a:ext>
            </a:extLst>
          </p:cNvPr>
          <p:cNvGrpSpPr/>
          <p:nvPr/>
        </p:nvGrpSpPr>
        <p:grpSpPr>
          <a:xfrm>
            <a:off x="2442091" y="2621227"/>
            <a:ext cx="255100" cy="255100"/>
            <a:chOff x="6538912" y="3395662"/>
            <a:chExt cx="952500" cy="952500"/>
          </a:xfrm>
          <a:solidFill>
            <a:schemeClr val="tx2"/>
          </a:solidFill>
        </p:grpSpPr>
        <p:sp>
          <p:nvSpPr>
            <p:cNvPr id="29" name="Freeform: Shape 28">
              <a:extLst>
                <a:ext uri="{FF2B5EF4-FFF2-40B4-BE49-F238E27FC236}">
                  <a16:creationId xmlns:a16="http://schemas.microsoft.com/office/drawing/2014/main" id="{3DCC76A7-2CE8-42B7-B7D2-4934AB270070}"/>
                </a:ext>
              </a:extLst>
            </p:cNvPr>
            <p:cNvSpPr/>
            <p:nvPr/>
          </p:nvSpPr>
          <p:spPr>
            <a:xfrm>
              <a:off x="6634162" y="3509962"/>
              <a:ext cx="448811" cy="729332"/>
            </a:xfrm>
            <a:custGeom>
              <a:avLst/>
              <a:gdLst>
                <a:gd name="connsiteX0" fmla="*/ 424524 w 448811"/>
                <a:gd name="connsiteY0" fmla="*/ 303219 h 729332"/>
                <a:gd name="connsiteX1" fmla="*/ 141717 w 448811"/>
                <a:gd name="connsiteY1" fmla="*/ 20599 h 729332"/>
                <a:gd name="connsiteX2" fmla="*/ 84070 w 448811"/>
                <a:gd name="connsiteY2" fmla="*/ 48 h 729332"/>
                <a:gd name="connsiteX3" fmla="*/ 27953 w 448811"/>
                <a:gd name="connsiteY3" fmla="*/ 24472 h 729332"/>
                <a:gd name="connsiteX4" fmla="*/ 3707 w 448811"/>
                <a:gd name="connsiteY4" fmla="*/ 80666 h 729332"/>
                <a:gd name="connsiteX5" fmla="*/ 24442 w 448811"/>
                <a:gd name="connsiteY5" fmla="*/ 138248 h 729332"/>
                <a:gd name="connsiteX6" fmla="*/ 248892 w 448811"/>
                <a:gd name="connsiteY6" fmla="*/ 362698 h 729332"/>
                <a:gd name="connsiteX7" fmla="*/ 24442 w 448811"/>
                <a:gd name="connsiteY7" fmla="*/ 587148 h 729332"/>
                <a:gd name="connsiteX8" fmla="*/ 6353 w 448811"/>
                <a:gd name="connsiteY8" fmla="*/ 614173 h 729332"/>
                <a:gd name="connsiteX9" fmla="*/ 0 w 448811"/>
                <a:gd name="connsiteY9" fmla="*/ 646066 h 729332"/>
                <a:gd name="connsiteX10" fmla="*/ 6353 w 448811"/>
                <a:gd name="connsiteY10" fmla="*/ 677960 h 729332"/>
                <a:gd name="connsiteX11" fmla="*/ 24442 w 448811"/>
                <a:gd name="connsiteY11" fmla="*/ 704984 h 729332"/>
                <a:gd name="connsiteX12" fmla="*/ 83267 w 448811"/>
                <a:gd name="connsiteY12" fmla="*/ 729333 h 729332"/>
                <a:gd name="connsiteX13" fmla="*/ 142091 w 448811"/>
                <a:gd name="connsiteY13" fmla="*/ 704984 h 729332"/>
                <a:gd name="connsiteX14" fmla="*/ 424524 w 448811"/>
                <a:gd name="connsiteY14" fmla="*/ 421055 h 729332"/>
                <a:gd name="connsiteX15" fmla="*/ 448811 w 448811"/>
                <a:gd name="connsiteY15" fmla="*/ 362136 h 729332"/>
                <a:gd name="connsiteX16" fmla="*/ 424524 w 448811"/>
                <a:gd name="connsiteY16" fmla="*/ 303219 h 729332"/>
                <a:gd name="connsiteX17" fmla="*/ 424524 w 448811"/>
                <a:gd name="connsiteY17" fmla="*/ 303219 h 72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8811" h="729332">
                  <a:moveTo>
                    <a:pt x="424524" y="303219"/>
                  </a:moveTo>
                  <a:lnTo>
                    <a:pt x="141717" y="20599"/>
                  </a:lnTo>
                  <a:cubicBezTo>
                    <a:pt x="125808" y="6676"/>
                    <a:pt x="105198" y="-672"/>
                    <a:pt x="84070" y="48"/>
                  </a:cubicBezTo>
                  <a:cubicBezTo>
                    <a:pt x="62941" y="767"/>
                    <a:pt x="42878" y="9500"/>
                    <a:pt x="27953" y="24472"/>
                  </a:cubicBezTo>
                  <a:cubicBezTo>
                    <a:pt x="13028" y="39445"/>
                    <a:pt x="4360" y="59536"/>
                    <a:pt x="3707" y="80666"/>
                  </a:cubicBezTo>
                  <a:cubicBezTo>
                    <a:pt x="3056" y="101796"/>
                    <a:pt x="10468" y="122384"/>
                    <a:pt x="24442" y="138248"/>
                  </a:cubicBezTo>
                  <a:lnTo>
                    <a:pt x="248892" y="362698"/>
                  </a:lnTo>
                  <a:lnTo>
                    <a:pt x="24442" y="587148"/>
                  </a:lnTo>
                  <a:cubicBezTo>
                    <a:pt x="16694" y="594880"/>
                    <a:pt x="10547" y="604063"/>
                    <a:pt x="6353" y="614173"/>
                  </a:cubicBezTo>
                  <a:cubicBezTo>
                    <a:pt x="2158" y="624283"/>
                    <a:pt x="0" y="635121"/>
                    <a:pt x="0" y="646066"/>
                  </a:cubicBezTo>
                  <a:cubicBezTo>
                    <a:pt x="0" y="657011"/>
                    <a:pt x="2158" y="667850"/>
                    <a:pt x="6353" y="677960"/>
                  </a:cubicBezTo>
                  <a:cubicBezTo>
                    <a:pt x="10547" y="688070"/>
                    <a:pt x="16694" y="697253"/>
                    <a:pt x="24442" y="704984"/>
                  </a:cubicBezTo>
                  <a:cubicBezTo>
                    <a:pt x="40049" y="720575"/>
                    <a:pt x="61207" y="729333"/>
                    <a:pt x="83267" y="729333"/>
                  </a:cubicBezTo>
                  <a:cubicBezTo>
                    <a:pt x="105326" y="729333"/>
                    <a:pt x="126484" y="720575"/>
                    <a:pt x="142091" y="704984"/>
                  </a:cubicBezTo>
                  <a:lnTo>
                    <a:pt x="424524" y="421055"/>
                  </a:lnTo>
                  <a:cubicBezTo>
                    <a:pt x="440081" y="405392"/>
                    <a:pt x="448811" y="384213"/>
                    <a:pt x="448811" y="362136"/>
                  </a:cubicBezTo>
                  <a:cubicBezTo>
                    <a:pt x="448811" y="340061"/>
                    <a:pt x="440081" y="318882"/>
                    <a:pt x="424524" y="303219"/>
                  </a:cubicBezTo>
                  <a:lnTo>
                    <a:pt x="424524" y="303219"/>
                  </a:lnTo>
                  <a:close/>
                </a:path>
              </a:pathLst>
            </a:custGeom>
            <a:solidFill>
              <a:schemeClr val="tx2">
                <a:alpha val="20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41B60D-42E0-45EC-A554-33AE9AC48581}"/>
                </a:ext>
              </a:extLst>
            </p:cNvPr>
            <p:cNvSpPr/>
            <p:nvPr/>
          </p:nvSpPr>
          <p:spPr>
            <a:xfrm>
              <a:off x="6995069" y="3531547"/>
              <a:ext cx="401091" cy="681884"/>
            </a:xfrm>
            <a:custGeom>
              <a:avLst/>
              <a:gdLst>
                <a:gd name="connsiteX0" fmla="*/ 383830 w 401091"/>
                <a:gd name="connsiteY0" fmla="*/ 382448 h 681884"/>
                <a:gd name="connsiteX1" fmla="*/ 101210 w 401091"/>
                <a:gd name="connsiteY1" fmla="*/ 665069 h 681884"/>
                <a:gd name="connsiteX2" fmla="*/ 59313 w 401091"/>
                <a:gd name="connsiteY2" fmla="*/ 681885 h 681884"/>
                <a:gd name="connsiteX3" fmla="*/ 17416 w 401091"/>
                <a:gd name="connsiteY3" fmla="*/ 665069 h 681884"/>
                <a:gd name="connsiteX4" fmla="*/ 4527 w 401091"/>
                <a:gd name="connsiteY4" fmla="*/ 645858 h 681884"/>
                <a:gd name="connsiteX5" fmla="*/ 0 w 401091"/>
                <a:gd name="connsiteY5" fmla="*/ 623171 h 681884"/>
                <a:gd name="connsiteX6" fmla="*/ 4527 w 401091"/>
                <a:gd name="connsiteY6" fmla="*/ 600485 h 681884"/>
                <a:gd name="connsiteX7" fmla="*/ 17416 w 401091"/>
                <a:gd name="connsiteY7" fmla="*/ 581273 h 681884"/>
                <a:gd name="connsiteX8" fmla="*/ 257951 w 401091"/>
                <a:gd name="connsiteY8" fmla="*/ 340551 h 681884"/>
                <a:gd name="connsiteX9" fmla="*/ 17416 w 401091"/>
                <a:gd name="connsiteY9" fmla="*/ 99642 h 681884"/>
                <a:gd name="connsiteX10" fmla="*/ 1579 w 401091"/>
                <a:gd name="connsiteY10" fmla="*/ 58197 h 681884"/>
                <a:gd name="connsiteX11" fmla="*/ 18935 w 401091"/>
                <a:gd name="connsiteY11" fmla="*/ 17366 h 681884"/>
                <a:gd name="connsiteX12" fmla="*/ 59767 w 401091"/>
                <a:gd name="connsiteY12" fmla="*/ 10 h 681884"/>
                <a:gd name="connsiteX13" fmla="*/ 101210 w 401091"/>
                <a:gd name="connsiteY13" fmla="*/ 15846 h 681884"/>
                <a:gd name="connsiteX14" fmla="*/ 383830 w 401091"/>
                <a:gd name="connsiteY14" fmla="*/ 298654 h 681884"/>
                <a:gd name="connsiteX15" fmla="*/ 401091 w 401091"/>
                <a:gd name="connsiteY15" fmla="*/ 340551 h 681884"/>
                <a:gd name="connsiteX16" fmla="*/ 383830 w 401091"/>
                <a:gd name="connsiteY16" fmla="*/ 382448 h 681884"/>
                <a:gd name="connsiteX17" fmla="*/ 383830 w 401091"/>
                <a:gd name="connsiteY17" fmla="*/ 382448 h 6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091" h="681884">
                  <a:moveTo>
                    <a:pt x="383830" y="382448"/>
                  </a:moveTo>
                  <a:lnTo>
                    <a:pt x="101210" y="665069"/>
                  </a:lnTo>
                  <a:cubicBezTo>
                    <a:pt x="89931" y="675861"/>
                    <a:pt x="74924" y="681885"/>
                    <a:pt x="59313" y="681885"/>
                  </a:cubicBezTo>
                  <a:cubicBezTo>
                    <a:pt x="43703" y="681885"/>
                    <a:pt x="28694" y="675861"/>
                    <a:pt x="17416" y="665069"/>
                  </a:cubicBezTo>
                  <a:cubicBezTo>
                    <a:pt x="11896" y="659576"/>
                    <a:pt x="7516" y="653048"/>
                    <a:pt x="4527" y="645858"/>
                  </a:cubicBezTo>
                  <a:cubicBezTo>
                    <a:pt x="1538" y="638667"/>
                    <a:pt x="0" y="630958"/>
                    <a:pt x="0" y="623171"/>
                  </a:cubicBezTo>
                  <a:cubicBezTo>
                    <a:pt x="0" y="615384"/>
                    <a:pt x="1538" y="607675"/>
                    <a:pt x="4527" y="600485"/>
                  </a:cubicBezTo>
                  <a:cubicBezTo>
                    <a:pt x="7516" y="593295"/>
                    <a:pt x="11896" y="586766"/>
                    <a:pt x="17416" y="581273"/>
                  </a:cubicBezTo>
                  <a:lnTo>
                    <a:pt x="257951" y="340551"/>
                  </a:lnTo>
                  <a:lnTo>
                    <a:pt x="17416" y="99642"/>
                  </a:lnTo>
                  <a:cubicBezTo>
                    <a:pt x="6972" y="88396"/>
                    <a:pt x="1295" y="73541"/>
                    <a:pt x="1579" y="58197"/>
                  </a:cubicBezTo>
                  <a:cubicBezTo>
                    <a:pt x="1862" y="42854"/>
                    <a:pt x="8084" y="28217"/>
                    <a:pt x="18935" y="17366"/>
                  </a:cubicBezTo>
                  <a:cubicBezTo>
                    <a:pt x="29787" y="6515"/>
                    <a:pt x="44423" y="293"/>
                    <a:pt x="59767" y="10"/>
                  </a:cubicBezTo>
                  <a:cubicBezTo>
                    <a:pt x="75109" y="-274"/>
                    <a:pt x="89966" y="5403"/>
                    <a:pt x="101210" y="15846"/>
                  </a:cubicBezTo>
                  <a:lnTo>
                    <a:pt x="383830" y="298654"/>
                  </a:lnTo>
                  <a:cubicBezTo>
                    <a:pt x="394886" y="309795"/>
                    <a:pt x="401091" y="324855"/>
                    <a:pt x="401091" y="340551"/>
                  </a:cubicBezTo>
                  <a:cubicBezTo>
                    <a:pt x="401091" y="356247"/>
                    <a:pt x="394886" y="371307"/>
                    <a:pt x="383830" y="382448"/>
                  </a:cubicBezTo>
                  <a:lnTo>
                    <a:pt x="383830" y="382448"/>
                  </a:lnTo>
                  <a:close/>
                </a:path>
              </a:pathLst>
            </a:custGeom>
            <a:grpFill/>
            <a:ln w="9525" cap="flat">
              <a:noFill/>
              <a:prstDash val="solid"/>
              <a:miter/>
            </a:ln>
          </p:spPr>
          <p:txBody>
            <a:bodyPr rtlCol="0" anchor="ctr"/>
            <a:lstStyle/>
            <a:p>
              <a:endParaRPr lang="en-US"/>
            </a:p>
          </p:txBody>
        </p:sp>
      </p:grpSp>
      <p:grpSp>
        <p:nvGrpSpPr>
          <p:cNvPr id="31" name="Graphic 18">
            <a:extLst>
              <a:ext uri="{FF2B5EF4-FFF2-40B4-BE49-F238E27FC236}">
                <a16:creationId xmlns:a16="http://schemas.microsoft.com/office/drawing/2014/main" id="{67C13E17-4844-44AF-8FF3-7D0A9BE93FEC}"/>
              </a:ext>
            </a:extLst>
          </p:cNvPr>
          <p:cNvGrpSpPr/>
          <p:nvPr/>
        </p:nvGrpSpPr>
        <p:grpSpPr>
          <a:xfrm>
            <a:off x="4845096" y="2647564"/>
            <a:ext cx="255100" cy="255100"/>
            <a:chOff x="6538912" y="3395662"/>
            <a:chExt cx="952500" cy="952500"/>
          </a:xfrm>
          <a:solidFill>
            <a:schemeClr val="tx2"/>
          </a:solidFill>
        </p:grpSpPr>
        <p:sp>
          <p:nvSpPr>
            <p:cNvPr id="32" name="Freeform: Shape 31">
              <a:extLst>
                <a:ext uri="{FF2B5EF4-FFF2-40B4-BE49-F238E27FC236}">
                  <a16:creationId xmlns:a16="http://schemas.microsoft.com/office/drawing/2014/main" id="{336D61FA-42CB-4DB9-864D-3CFF24BCC697}"/>
                </a:ext>
              </a:extLst>
            </p:cNvPr>
            <p:cNvSpPr/>
            <p:nvPr/>
          </p:nvSpPr>
          <p:spPr>
            <a:xfrm>
              <a:off x="6634162" y="3509962"/>
              <a:ext cx="448811" cy="729332"/>
            </a:xfrm>
            <a:custGeom>
              <a:avLst/>
              <a:gdLst>
                <a:gd name="connsiteX0" fmla="*/ 424524 w 448811"/>
                <a:gd name="connsiteY0" fmla="*/ 303219 h 729332"/>
                <a:gd name="connsiteX1" fmla="*/ 141717 w 448811"/>
                <a:gd name="connsiteY1" fmla="*/ 20599 h 729332"/>
                <a:gd name="connsiteX2" fmla="*/ 84070 w 448811"/>
                <a:gd name="connsiteY2" fmla="*/ 48 h 729332"/>
                <a:gd name="connsiteX3" fmla="*/ 27953 w 448811"/>
                <a:gd name="connsiteY3" fmla="*/ 24472 h 729332"/>
                <a:gd name="connsiteX4" fmla="*/ 3707 w 448811"/>
                <a:gd name="connsiteY4" fmla="*/ 80666 h 729332"/>
                <a:gd name="connsiteX5" fmla="*/ 24442 w 448811"/>
                <a:gd name="connsiteY5" fmla="*/ 138248 h 729332"/>
                <a:gd name="connsiteX6" fmla="*/ 248892 w 448811"/>
                <a:gd name="connsiteY6" fmla="*/ 362698 h 729332"/>
                <a:gd name="connsiteX7" fmla="*/ 24442 w 448811"/>
                <a:gd name="connsiteY7" fmla="*/ 587148 h 729332"/>
                <a:gd name="connsiteX8" fmla="*/ 6353 w 448811"/>
                <a:gd name="connsiteY8" fmla="*/ 614173 h 729332"/>
                <a:gd name="connsiteX9" fmla="*/ 0 w 448811"/>
                <a:gd name="connsiteY9" fmla="*/ 646066 h 729332"/>
                <a:gd name="connsiteX10" fmla="*/ 6353 w 448811"/>
                <a:gd name="connsiteY10" fmla="*/ 677960 h 729332"/>
                <a:gd name="connsiteX11" fmla="*/ 24442 w 448811"/>
                <a:gd name="connsiteY11" fmla="*/ 704984 h 729332"/>
                <a:gd name="connsiteX12" fmla="*/ 83267 w 448811"/>
                <a:gd name="connsiteY12" fmla="*/ 729333 h 729332"/>
                <a:gd name="connsiteX13" fmla="*/ 142091 w 448811"/>
                <a:gd name="connsiteY13" fmla="*/ 704984 h 729332"/>
                <a:gd name="connsiteX14" fmla="*/ 424524 w 448811"/>
                <a:gd name="connsiteY14" fmla="*/ 421055 h 729332"/>
                <a:gd name="connsiteX15" fmla="*/ 448811 w 448811"/>
                <a:gd name="connsiteY15" fmla="*/ 362136 h 729332"/>
                <a:gd name="connsiteX16" fmla="*/ 424524 w 448811"/>
                <a:gd name="connsiteY16" fmla="*/ 303219 h 729332"/>
                <a:gd name="connsiteX17" fmla="*/ 424524 w 448811"/>
                <a:gd name="connsiteY17" fmla="*/ 303219 h 72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8811" h="729332">
                  <a:moveTo>
                    <a:pt x="424524" y="303219"/>
                  </a:moveTo>
                  <a:lnTo>
                    <a:pt x="141717" y="20599"/>
                  </a:lnTo>
                  <a:cubicBezTo>
                    <a:pt x="125808" y="6676"/>
                    <a:pt x="105198" y="-672"/>
                    <a:pt x="84070" y="48"/>
                  </a:cubicBezTo>
                  <a:cubicBezTo>
                    <a:pt x="62941" y="767"/>
                    <a:pt x="42878" y="9500"/>
                    <a:pt x="27953" y="24472"/>
                  </a:cubicBezTo>
                  <a:cubicBezTo>
                    <a:pt x="13028" y="39445"/>
                    <a:pt x="4360" y="59536"/>
                    <a:pt x="3707" y="80666"/>
                  </a:cubicBezTo>
                  <a:cubicBezTo>
                    <a:pt x="3056" y="101796"/>
                    <a:pt x="10468" y="122384"/>
                    <a:pt x="24442" y="138248"/>
                  </a:cubicBezTo>
                  <a:lnTo>
                    <a:pt x="248892" y="362698"/>
                  </a:lnTo>
                  <a:lnTo>
                    <a:pt x="24442" y="587148"/>
                  </a:lnTo>
                  <a:cubicBezTo>
                    <a:pt x="16694" y="594880"/>
                    <a:pt x="10547" y="604063"/>
                    <a:pt x="6353" y="614173"/>
                  </a:cubicBezTo>
                  <a:cubicBezTo>
                    <a:pt x="2158" y="624283"/>
                    <a:pt x="0" y="635121"/>
                    <a:pt x="0" y="646066"/>
                  </a:cubicBezTo>
                  <a:cubicBezTo>
                    <a:pt x="0" y="657011"/>
                    <a:pt x="2158" y="667850"/>
                    <a:pt x="6353" y="677960"/>
                  </a:cubicBezTo>
                  <a:cubicBezTo>
                    <a:pt x="10547" y="688070"/>
                    <a:pt x="16694" y="697253"/>
                    <a:pt x="24442" y="704984"/>
                  </a:cubicBezTo>
                  <a:cubicBezTo>
                    <a:pt x="40049" y="720575"/>
                    <a:pt x="61207" y="729333"/>
                    <a:pt x="83267" y="729333"/>
                  </a:cubicBezTo>
                  <a:cubicBezTo>
                    <a:pt x="105326" y="729333"/>
                    <a:pt x="126484" y="720575"/>
                    <a:pt x="142091" y="704984"/>
                  </a:cubicBezTo>
                  <a:lnTo>
                    <a:pt x="424524" y="421055"/>
                  </a:lnTo>
                  <a:cubicBezTo>
                    <a:pt x="440081" y="405392"/>
                    <a:pt x="448811" y="384213"/>
                    <a:pt x="448811" y="362136"/>
                  </a:cubicBezTo>
                  <a:cubicBezTo>
                    <a:pt x="448811" y="340061"/>
                    <a:pt x="440081" y="318882"/>
                    <a:pt x="424524" y="303219"/>
                  </a:cubicBezTo>
                  <a:lnTo>
                    <a:pt x="424524" y="303219"/>
                  </a:lnTo>
                  <a:close/>
                </a:path>
              </a:pathLst>
            </a:custGeom>
            <a:solidFill>
              <a:schemeClr val="tx2">
                <a:alpha val="20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EA4F699-671D-483D-8230-8B6B547050FB}"/>
                </a:ext>
              </a:extLst>
            </p:cNvPr>
            <p:cNvSpPr/>
            <p:nvPr/>
          </p:nvSpPr>
          <p:spPr>
            <a:xfrm>
              <a:off x="6995069" y="3531547"/>
              <a:ext cx="401091" cy="681884"/>
            </a:xfrm>
            <a:custGeom>
              <a:avLst/>
              <a:gdLst>
                <a:gd name="connsiteX0" fmla="*/ 383830 w 401091"/>
                <a:gd name="connsiteY0" fmla="*/ 382448 h 681884"/>
                <a:gd name="connsiteX1" fmla="*/ 101210 w 401091"/>
                <a:gd name="connsiteY1" fmla="*/ 665069 h 681884"/>
                <a:gd name="connsiteX2" fmla="*/ 59313 w 401091"/>
                <a:gd name="connsiteY2" fmla="*/ 681885 h 681884"/>
                <a:gd name="connsiteX3" fmla="*/ 17416 w 401091"/>
                <a:gd name="connsiteY3" fmla="*/ 665069 h 681884"/>
                <a:gd name="connsiteX4" fmla="*/ 4527 w 401091"/>
                <a:gd name="connsiteY4" fmla="*/ 645858 h 681884"/>
                <a:gd name="connsiteX5" fmla="*/ 0 w 401091"/>
                <a:gd name="connsiteY5" fmla="*/ 623171 h 681884"/>
                <a:gd name="connsiteX6" fmla="*/ 4527 w 401091"/>
                <a:gd name="connsiteY6" fmla="*/ 600485 h 681884"/>
                <a:gd name="connsiteX7" fmla="*/ 17416 w 401091"/>
                <a:gd name="connsiteY7" fmla="*/ 581273 h 681884"/>
                <a:gd name="connsiteX8" fmla="*/ 257951 w 401091"/>
                <a:gd name="connsiteY8" fmla="*/ 340551 h 681884"/>
                <a:gd name="connsiteX9" fmla="*/ 17416 w 401091"/>
                <a:gd name="connsiteY9" fmla="*/ 99642 h 681884"/>
                <a:gd name="connsiteX10" fmla="*/ 1579 w 401091"/>
                <a:gd name="connsiteY10" fmla="*/ 58197 h 681884"/>
                <a:gd name="connsiteX11" fmla="*/ 18935 w 401091"/>
                <a:gd name="connsiteY11" fmla="*/ 17366 h 681884"/>
                <a:gd name="connsiteX12" fmla="*/ 59767 w 401091"/>
                <a:gd name="connsiteY12" fmla="*/ 10 h 681884"/>
                <a:gd name="connsiteX13" fmla="*/ 101210 w 401091"/>
                <a:gd name="connsiteY13" fmla="*/ 15846 h 681884"/>
                <a:gd name="connsiteX14" fmla="*/ 383830 w 401091"/>
                <a:gd name="connsiteY14" fmla="*/ 298654 h 681884"/>
                <a:gd name="connsiteX15" fmla="*/ 401091 w 401091"/>
                <a:gd name="connsiteY15" fmla="*/ 340551 h 681884"/>
                <a:gd name="connsiteX16" fmla="*/ 383830 w 401091"/>
                <a:gd name="connsiteY16" fmla="*/ 382448 h 681884"/>
                <a:gd name="connsiteX17" fmla="*/ 383830 w 401091"/>
                <a:gd name="connsiteY17" fmla="*/ 382448 h 6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091" h="681884">
                  <a:moveTo>
                    <a:pt x="383830" y="382448"/>
                  </a:moveTo>
                  <a:lnTo>
                    <a:pt x="101210" y="665069"/>
                  </a:lnTo>
                  <a:cubicBezTo>
                    <a:pt x="89931" y="675861"/>
                    <a:pt x="74924" y="681885"/>
                    <a:pt x="59313" y="681885"/>
                  </a:cubicBezTo>
                  <a:cubicBezTo>
                    <a:pt x="43703" y="681885"/>
                    <a:pt x="28694" y="675861"/>
                    <a:pt x="17416" y="665069"/>
                  </a:cubicBezTo>
                  <a:cubicBezTo>
                    <a:pt x="11896" y="659576"/>
                    <a:pt x="7516" y="653048"/>
                    <a:pt x="4527" y="645858"/>
                  </a:cubicBezTo>
                  <a:cubicBezTo>
                    <a:pt x="1538" y="638667"/>
                    <a:pt x="0" y="630958"/>
                    <a:pt x="0" y="623171"/>
                  </a:cubicBezTo>
                  <a:cubicBezTo>
                    <a:pt x="0" y="615384"/>
                    <a:pt x="1538" y="607675"/>
                    <a:pt x="4527" y="600485"/>
                  </a:cubicBezTo>
                  <a:cubicBezTo>
                    <a:pt x="7516" y="593295"/>
                    <a:pt x="11896" y="586766"/>
                    <a:pt x="17416" y="581273"/>
                  </a:cubicBezTo>
                  <a:lnTo>
                    <a:pt x="257951" y="340551"/>
                  </a:lnTo>
                  <a:lnTo>
                    <a:pt x="17416" y="99642"/>
                  </a:lnTo>
                  <a:cubicBezTo>
                    <a:pt x="6972" y="88396"/>
                    <a:pt x="1295" y="73541"/>
                    <a:pt x="1579" y="58197"/>
                  </a:cubicBezTo>
                  <a:cubicBezTo>
                    <a:pt x="1862" y="42854"/>
                    <a:pt x="8084" y="28217"/>
                    <a:pt x="18935" y="17366"/>
                  </a:cubicBezTo>
                  <a:cubicBezTo>
                    <a:pt x="29787" y="6515"/>
                    <a:pt x="44423" y="293"/>
                    <a:pt x="59767" y="10"/>
                  </a:cubicBezTo>
                  <a:cubicBezTo>
                    <a:pt x="75109" y="-274"/>
                    <a:pt x="89966" y="5403"/>
                    <a:pt x="101210" y="15846"/>
                  </a:cubicBezTo>
                  <a:lnTo>
                    <a:pt x="383830" y="298654"/>
                  </a:lnTo>
                  <a:cubicBezTo>
                    <a:pt x="394886" y="309795"/>
                    <a:pt x="401091" y="324855"/>
                    <a:pt x="401091" y="340551"/>
                  </a:cubicBezTo>
                  <a:cubicBezTo>
                    <a:pt x="401091" y="356247"/>
                    <a:pt x="394886" y="371307"/>
                    <a:pt x="383830" y="382448"/>
                  </a:cubicBezTo>
                  <a:lnTo>
                    <a:pt x="383830" y="382448"/>
                  </a:lnTo>
                  <a:close/>
                </a:path>
              </a:pathLst>
            </a:custGeom>
            <a:grpFill/>
            <a:ln w="9525" cap="flat">
              <a:noFill/>
              <a:prstDash val="solid"/>
              <a:miter/>
            </a:ln>
          </p:spPr>
          <p:txBody>
            <a:bodyPr rtlCol="0" anchor="ctr"/>
            <a:lstStyle/>
            <a:p>
              <a:endParaRPr lang="en-US"/>
            </a:p>
          </p:txBody>
        </p:sp>
      </p:grpSp>
      <p:grpSp>
        <p:nvGrpSpPr>
          <p:cNvPr id="34" name="Graphic 18">
            <a:extLst>
              <a:ext uri="{FF2B5EF4-FFF2-40B4-BE49-F238E27FC236}">
                <a16:creationId xmlns:a16="http://schemas.microsoft.com/office/drawing/2014/main" id="{57FF3219-94CF-4D61-AE2D-B401B53FEA81}"/>
              </a:ext>
            </a:extLst>
          </p:cNvPr>
          <p:cNvGrpSpPr/>
          <p:nvPr/>
        </p:nvGrpSpPr>
        <p:grpSpPr>
          <a:xfrm>
            <a:off x="7037278" y="2621445"/>
            <a:ext cx="255100" cy="255100"/>
            <a:chOff x="6538912" y="3395662"/>
            <a:chExt cx="952500" cy="952500"/>
          </a:xfrm>
          <a:solidFill>
            <a:schemeClr val="tx2"/>
          </a:solidFill>
        </p:grpSpPr>
        <p:sp>
          <p:nvSpPr>
            <p:cNvPr id="35" name="Freeform: Shape 34">
              <a:extLst>
                <a:ext uri="{FF2B5EF4-FFF2-40B4-BE49-F238E27FC236}">
                  <a16:creationId xmlns:a16="http://schemas.microsoft.com/office/drawing/2014/main" id="{6A7FD89F-327B-44D1-9A36-6909C10A75F3}"/>
                </a:ext>
              </a:extLst>
            </p:cNvPr>
            <p:cNvSpPr/>
            <p:nvPr/>
          </p:nvSpPr>
          <p:spPr>
            <a:xfrm>
              <a:off x="6634162" y="3509962"/>
              <a:ext cx="448811" cy="729332"/>
            </a:xfrm>
            <a:custGeom>
              <a:avLst/>
              <a:gdLst>
                <a:gd name="connsiteX0" fmla="*/ 424524 w 448811"/>
                <a:gd name="connsiteY0" fmla="*/ 303219 h 729332"/>
                <a:gd name="connsiteX1" fmla="*/ 141717 w 448811"/>
                <a:gd name="connsiteY1" fmla="*/ 20599 h 729332"/>
                <a:gd name="connsiteX2" fmla="*/ 84070 w 448811"/>
                <a:gd name="connsiteY2" fmla="*/ 48 h 729332"/>
                <a:gd name="connsiteX3" fmla="*/ 27953 w 448811"/>
                <a:gd name="connsiteY3" fmla="*/ 24472 h 729332"/>
                <a:gd name="connsiteX4" fmla="*/ 3707 w 448811"/>
                <a:gd name="connsiteY4" fmla="*/ 80666 h 729332"/>
                <a:gd name="connsiteX5" fmla="*/ 24442 w 448811"/>
                <a:gd name="connsiteY5" fmla="*/ 138248 h 729332"/>
                <a:gd name="connsiteX6" fmla="*/ 248892 w 448811"/>
                <a:gd name="connsiteY6" fmla="*/ 362698 h 729332"/>
                <a:gd name="connsiteX7" fmla="*/ 24442 w 448811"/>
                <a:gd name="connsiteY7" fmla="*/ 587148 h 729332"/>
                <a:gd name="connsiteX8" fmla="*/ 6353 w 448811"/>
                <a:gd name="connsiteY8" fmla="*/ 614173 h 729332"/>
                <a:gd name="connsiteX9" fmla="*/ 0 w 448811"/>
                <a:gd name="connsiteY9" fmla="*/ 646066 h 729332"/>
                <a:gd name="connsiteX10" fmla="*/ 6353 w 448811"/>
                <a:gd name="connsiteY10" fmla="*/ 677960 h 729332"/>
                <a:gd name="connsiteX11" fmla="*/ 24442 w 448811"/>
                <a:gd name="connsiteY11" fmla="*/ 704984 h 729332"/>
                <a:gd name="connsiteX12" fmla="*/ 83267 w 448811"/>
                <a:gd name="connsiteY12" fmla="*/ 729333 h 729332"/>
                <a:gd name="connsiteX13" fmla="*/ 142091 w 448811"/>
                <a:gd name="connsiteY13" fmla="*/ 704984 h 729332"/>
                <a:gd name="connsiteX14" fmla="*/ 424524 w 448811"/>
                <a:gd name="connsiteY14" fmla="*/ 421055 h 729332"/>
                <a:gd name="connsiteX15" fmla="*/ 448811 w 448811"/>
                <a:gd name="connsiteY15" fmla="*/ 362136 h 729332"/>
                <a:gd name="connsiteX16" fmla="*/ 424524 w 448811"/>
                <a:gd name="connsiteY16" fmla="*/ 303219 h 729332"/>
                <a:gd name="connsiteX17" fmla="*/ 424524 w 448811"/>
                <a:gd name="connsiteY17" fmla="*/ 303219 h 72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8811" h="729332">
                  <a:moveTo>
                    <a:pt x="424524" y="303219"/>
                  </a:moveTo>
                  <a:lnTo>
                    <a:pt x="141717" y="20599"/>
                  </a:lnTo>
                  <a:cubicBezTo>
                    <a:pt x="125808" y="6676"/>
                    <a:pt x="105198" y="-672"/>
                    <a:pt x="84070" y="48"/>
                  </a:cubicBezTo>
                  <a:cubicBezTo>
                    <a:pt x="62941" y="767"/>
                    <a:pt x="42878" y="9500"/>
                    <a:pt x="27953" y="24472"/>
                  </a:cubicBezTo>
                  <a:cubicBezTo>
                    <a:pt x="13028" y="39445"/>
                    <a:pt x="4360" y="59536"/>
                    <a:pt x="3707" y="80666"/>
                  </a:cubicBezTo>
                  <a:cubicBezTo>
                    <a:pt x="3056" y="101796"/>
                    <a:pt x="10468" y="122384"/>
                    <a:pt x="24442" y="138248"/>
                  </a:cubicBezTo>
                  <a:lnTo>
                    <a:pt x="248892" y="362698"/>
                  </a:lnTo>
                  <a:lnTo>
                    <a:pt x="24442" y="587148"/>
                  </a:lnTo>
                  <a:cubicBezTo>
                    <a:pt x="16694" y="594880"/>
                    <a:pt x="10547" y="604063"/>
                    <a:pt x="6353" y="614173"/>
                  </a:cubicBezTo>
                  <a:cubicBezTo>
                    <a:pt x="2158" y="624283"/>
                    <a:pt x="0" y="635121"/>
                    <a:pt x="0" y="646066"/>
                  </a:cubicBezTo>
                  <a:cubicBezTo>
                    <a:pt x="0" y="657011"/>
                    <a:pt x="2158" y="667850"/>
                    <a:pt x="6353" y="677960"/>
                  </a:cubicBezTo>
                  <a:cubicBezTo>
                    <a:pt x="10547" y="688070"/>
                    <a:pt x="16694" y="697253"/>
                    <a:pt x="24442" y="704984"/>
                  </a:cubicBezTo>
                  <a:cubicBezTo>
                    <a:pt x="40049" y="720575"/>
                    <a:pt x="61207" y="729333"/>
                    <a:pt x="83267" y="729333"/>
                  </a:cubicBezTo>
                  <a:cubicBezTo>
                    <a:pt x="105326" y="729333"/>
                    <a:pt x="126484" y="720575"/>
                    <a:pt x="142091" y="704984"/>
                  </a:cubicBezTo>
                  <a:lnTo>
                    <a:pt x="424524" y="421055"/>
                  </a:lnTo>
                  <a:cubicBezTo>
                    <a:pt x="440081" y="405392"/>
                    <a:pt x="448811" y="384213"/>
                    <a:pt x="448811" y="362136"/>
                  </a:cubicBezTo>
                  <a:cubicBezTo>
                    <a:pt x="448811" y="340061"/>
                    <a:pt x="440081" y="318882"/>
                    <a:pt x="424524" y="303219"/>
                  </a:cubicBezTo>
                  <a:lnTo>
                    <a:pt x="424524" y="303219"/>
                  </a:lnTo>
                  <a:close/>
                </a:path>
              </a:pathLst>
            </a:custGeom>
            <a:solidFill>
              <a:schemeClr val="tx2">
                <a:alpha val="20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DDB6606-D165-4B06-A2D2-45BAB68A9DBA}"/>
                </a:ext>
              </a:extLst>
            </p:cNvPr>
            <p:cNvSpPr/>
            <p:nvPr/>
          </p:nvSpPr>
          <p:spPr>
            <a:xfrm>
              <a:off x="6995069" y="3531547"/>
              <a:ext cx="401091" cy="681884"/>
            </a:xfrm>
            <a:custGeom>
              <a:avLst/>
              <a:gdLst>
                <a:gd name="connsiteX0" fmla="*/ 383830 w 401091"/>
                <a:gd name="connsiteY0" fmla="*/ 382448 h 681884"/>
                <a:gd name="connsiteX1" fmla="*/ 101210 w 401091"/>
                <a:gd name="connsiteY1" fmla="*/ 665069 h 681884"/>
                <a:gd name="connsiteX2" fmla="*/ 59313 w 401091"/>
                <a:gd name="connsiteY2" fmla="*/ 681885 h 681884"/>
                <a:gd name="connsiteX3" fmla="*/ 17416 w 401091"/>
                <a:gd name="connsiteY3" fmla="*/ 665069 h 681884"/>
                <a:gd name="connsiteX4" fmla="*/ 4527 w 401091"/>
                <a:gd name="connsiteY4" fmla="*/ 645858 h 681884"/>
                <a:gd name="connsiteX5" fmla="*/ 0 w 401091"/>
                <a:gd name="connsiteY5" fmla="*/ 623171 h 681884"/>
                <a:gd name="connsiteX6" fmla="*/ 4527 w 401091"/>
                <a:gd name="connsiteY6" fmla="*/ 600485 h 681884"/>
                <a:gd name="connsiteX7" fmla="*/ 17416 w 401091"/>
                <a:gd name="connsiteY7" fmla="*/ 581273 h 681884"/>
                <a:gd name="connsiteX8" fmla="*/ 257951 w 401091"/>
                <a:gd name="connsiteY8" fmla="*/ 340551 h 681884"/>
                <a:gd name="connsiteX9" fmla="*/ 17416 w 401091"/>
                <a:gd name="connsiteY9" fmla="*/ 99642 h 681884"/>
                <a:gd name="connsiteX10" fmla="*/ 1579 w 401091"/>
                <a:gd name="connsiteY10" fmla="*/ 58197 h 681884"/>
                <a:gd name="connsiteX11" fmla="*/ 18935 w 401091"/>
                <a:gd name="connsiteY11" fmla="*/ 17366 h 681884"/>
                <a:gd name="connsiteX12" fmla="*/ 59767 w 401091"/>
                <a:gd name="connsiteY12" fmla="*/ 10 h 681884"/>
                <a:gd name="connsiteX13" fmla="*/ 101210 w 401091"/>
                <a:gd name="connsiteY13" fmla="*/ 15846 h 681884"/>
                <a:gd name="connsiteX14" fmla="*/ 383830 w 401091"/>
                <a:gd name="connsiteY14" fmla="*/ 298654 h 681884"/>
                <a:gd name="connsiteX15" fmla="*/ 401091 w 401091"/>
                <a:gd name="connsiteY15" fmla="*/ 340551 h 681884"/>
                <a:gd name="connsiteX16" fmla="*/ 383830 w 401091"/>
                <a:gd name="connsiteY16" fmla="*/ 382448 h 681884"/>
                <a:gd name="connsiteX17" fmla="*/ 383830 w 401091"/>
                <a:gd name="connsiteY17" fmla="*/ 382448 h 6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091" h="681884">
                  <a:moveTo>
                    <a:pt x="383830" y="382448"/>
                  </a:moveTo>
                  <a:lnTo>
                    <a:pt x="101210" y="665069"/>
                  </a:lnTo>
                  <a:cubicBezTo>
                    <a:pt x="89931" y="675861"/>
                    <a:pt x="74924" y="681885"/>
                    <a:pt x="59313" y="681885"/>
                  </a:cubicBezTo>
                  <a:cubicBezTo>
                    <a:pt x="43703" y="681885"/>
                    <a:pt x="28694" y="675861"/>
                    <a:pt x="17416" y="665069"/>
                  </a:cubicBezTo>
                  <a:cubicBezTo>
                    <a:pt x="11896" y="659576"/>
                    <a:pt x="7516" y="653048"/>
                    <a:pt x="4527" y="645858"/>
                  </a:cubicBezTo>
                  <a:cubicBezTo>
                    <a:pt x="1538" y="638667"/>
                    <a:pt x="0" y="630958"/>
                    <a:pt x="0" y="623171"/>
                  </a:cubicBezTo>
                  <a:cubicBezTo>
                    <a:pt x="0" y="615384"/>
                    <a:pt x="1538" y="607675"/>
                    <a:pt x="4527" y="600485"/>
                  </a:cubicBezTo>
                  <a:cubicBezTo>
                    <a:pt x="7516" y="593295"/>
                    <a:pt x="11896" y="586766"/>
                    <a:pt x="17416" y="581273"/>
                  </a:cubicBezTo>
                  <a:lnTo>
                    <a:pt x="257951" y="340551"/>
                  </a:lnTo>
                  <a:lnTo>
                    <a:pt x="17416" y="99642"/>
                  </a:lnTo>
                  <a:cubicBezTo>
                    <a:pt x="6972" y="88396"/>
                    <a:pt x="1295" y="73541"/>
                    <a:pt x="1579" y="58197"/>
                  </a:cubicBezTo>
                  <a:cubicBezTo>
                    <a:pt x="1862" y="42854"/>
                    <a:pt x="8084" y="28217"/>
                    <a:pt x="18935" y="17366"/>
                  </a:cubicBezTo>
                  <a:cubicBezTo>
                    <a:pt x="29787" y="6515"/>
                    <a:pt x="44423" y="293"/>
                    <a:pt x="59767" y="10"/>
                  </a:cubicBezTo>
                  <a:cubicBezTo>
                    <a:pt x="75109" y="-274"/>
                    <a:pt x="89966" y="5403"/>
                    <a:pt x="101210" y="15846"/>
                  </a:cubicBezTo>
                  <a:lnTo>
                    <a:pt x="383830" y="298654"/>
                  </a:lnTo>
                  <a:cubicBezTo>
                    <a:pt x="394886" y="309795"/>
                    <a:pt x="401091" y="324855"/>
                    <a:pt x="401091" y="340551"/>
                  </a:cubicBezTo>
                  <a:cubicBezTo>
                    <a:pt x="401091" y="356247"/>
                    <a:pt x="394886" y="371307"/>
                    <a:pt x="383830" y="382448"/>
                  </a:cubicBezTo>
                  <a:lnTo>
                    <a:pt x="383830" y="382448"/>
                  </a:lnTo>
                  <a:close/>
                </a:path>
              </a:pathLst>
            </a:custGeom>
            <a:grpFill/>
            <a:ln w="9525" cap="flat">
              <a:noFill/>
              <a:prstDash val="solid"/>
              <a:miter/>
            </a:ln>
          </p:spPr>
          <p:txBody>
            <a:bodyPr rtlCol="0" anchor="ctr"/>
            <a:lstStyle/>
            <a:p>
              <a:endParaRPr lang="en-US"/>
            </a:p>
          </p:txBody>
        </p:sp>
      </p:grpSp>
      <p:grpSp>
        <p:nvGrpSpPr>
          <p:cNvPr id="37" name="Graphic 18">
            <a:extLst>
              <a:ext uri="{FF2B5EF4-FFF2-40B4-BE49-F238E27FC236}">
                <a16:creationId xmlns:a16="http://schemas.microsoft.com/office/drawing/2014/main" id="{A60BA9AB-0443-48E3-89AD-76314A0E6383}"/>
              </a:ext>
            </a:extLst>
          </p:cNvPr>
          <p:cNvGrpSpPr/>
          <p:nvPr/>
        </p:nvGrpSpPr>
        <p:grpSpPr>
          <a:xfrm>
            <a:off x="9319199" y="2621445"/>
            <a:ext cx="255100" cy="255100"/>
            <a:chOff x="6538912" y="3395662"/>
            <a:chExt cx="952500" cy="952500"/>
          </a:xfrm>
          <a:solidFill>
            <a:schemeClr val="tx2"/>
          </a:solidFill>
        </p:grpSpPr>
        <p:sp>
          <p:nvSpPr>
            <p:cNvPr id="38" name="Freeform: Shape 37">
              <a:extLst>
                <a:ext uri="{FF2B5EF4-FFF2-40B4-BE49-F238E27FC236}">
                  <a16:creationId xmlns:a16="http://schemas.microsoft.com/office/drawing/2014/main" id="{D218C2EA-8866-480D-88B5-52B5B50A4695}"/>
                </a:ext>
              </a:extLst>
            </p:cNvPr>
            <p:cNvSpPr/>
            <p:nvPr/>
          </p:nvSpPr>
          <p:spPr>
            <a:xfrm>
              <a:off x="6634162" y="3509962"/>
              <a:ext cx="448811" cy="729332"/>
            </a:xfrm>
            <a:custGeom>
              <a:avLst/>
              <a:gdLst>
                <a:gd name="connsiteX0" fmla="*/ 424524 w 448811"/>
                <a:gd name="connsiteY0" fmla="*/ 303219 h 729332"/>
                <a:gd name="connsiteX1" fmla="*/ 141717 w 448811"/>
                <a:gd name="connsiteY1" fmla="*/ 20599 h 729332"/>
                <a:gd name="connsiteX2" fmla="*/ 84070 w 448811"/>
                <a:gd name="connsiteY2" fmla="*/ 48 h 729332"/>
                <a:gd name="connsiteX3" fmla="*/ 27953 w 448811"/>
                <a:gd name="connsiteY3" fmla="*/ 24472 h 729332"/>
                <a:gd name="connsiteX4" fmla="*/ 3707 w 448811"/>
                <a:gd name="connsiteY4" fmla="*/ 80666 h 729332"/>
                <a:gd name="connsiteX5" fmla="*/ 24442 w 448811"/>
                <a:gd name="connsiteY5" fmla="*/ 138248 h 729332"/>
                <a:gd name="connsiteX6" fmla="*/ 248892 w 448811"/>
                <a:gd name="connsiteY6" fmla="*/ 362698 h 729332"/>
                <a:gd name="connsiteX7" fmla="*/ 24442 w 448811"/>
                <a:gd name="connsiteY7" fmla="*/ 587148 h 729332"/>
                <a:gd name="connsiteX8" fmla="*/ 6353 w 448811"/>
                <a:gd name="connsiteY8" fmla="*/ 614173 h 729332"/>
                <a:gd name="connsiteX9" fmla="*/ 0 w 448811"/>
                <a:gd name="connsiteY9" fmla="*/ 646066 h 729332"/>
                <a:gd name="connsiteX10" fmla="*/ 6353 w 448811"/>
                <a:gd name="connsiteY10" fmla="*/ 677960 h 729332"/>
                <a:gd name="connsiteX11" fmla="*/ 24442 w 448811"/>
                <a:gd name="connsiteY11" fmla="*/ 704984 h 729332"/>
                <a:gd name="connsiteX12" fmla="*/ 83267 w 448811"/>
                <a:gd name="connsiteY12" fmla="*/ 729333 h 729332"/>
                <a:gd name="connsiteX13" fmla="*/ 142091 w 448811"/>
                <a:gd name="connsiteY13" fmla="*/ 704984 h 729332"/>
                <a:gd name="connsiteX14" fmla="*/ 424524 w 448811"/>
                <a:gd name="connsiteY14" fmla="*/ 421055 h 729332"/>
                <a:gd name="connsiteX15" fmla="*/ 448811 w 448811"/>
                <a:gd name="connsiteY15" fmla="*/ 362136 h 729332"/>
                <a:gd name="connsiteX16" fmla="*/ 424524 w 448811"/>
                <a:gd name="connsiteY16" fmla="*/ 303219 h 729332"/>
                <a:gd name="connsiteX17" fmla="*/ 424524 w 448811"/>
                <a:gd name="connsiteY17" fmla="*/ 303219 h 72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8811" h="729332">
                  <a:moveTo>
                    <a:pt x="424524" y="303219"/>
                  </a:moveTo>
                  <a:lnTo>
                    <a:pt x="141717" y="20599"/>
                  </a:lnTo>
                  <a:cubicBezTo>
                    <a:pt x="125808" y="6676"/>
                    <a:pt x="105198" y="-672"/>
                    <a:pt x="84070" y="48"/>
                  </a:cubicBezTo>
                  <a:cubicBezTo>
                    <a:pt x="62941" y="767"/>
                    <a:pt x="42878" y="9500"/>
                    <a:pt x="27953" y="24472"/>
                  </a:cubicBezTo>
                  <a:cubicBezTo>
                    <a:pt x="13028" y="39445"/>
                    <a:pt x="4360" y="59536"/>
                    <a:pt x="3707" y="80666"/>
                  </a:cubicBezTo>
                  <a:cubicBezTo>
                    <a:pt x="3056" y="101796"/>
                    <a:pt x="10468" y="122384"/>
                    <a:pt x="24442" y="138248"/>
                  </a:cubicBezTo>
                  <a:lnTo>
                    <a:pt x="248892" y="362698"/>
                  </a:lnTo>
                  <a:lnTo>
                    <a:pt x="24442" y="587148"/>
                  </a:lnTo>
                  <a:cubicBezTo>
                    <a:pt x="16694" y="594880"/>
                    <a:pt x="10547" y="604063"/>
                    <a:pt x="6353" y="614173"/>
                  </a:cubicBezTo>
                  <a:cubicBezTo>
                    <a:pt x="2158" y="624283"/>
                    <a:pt x="0" y="635121"/>
                    <a:pt x="0" y="646066"/>
                  </a:cubicBezTo>
                  <a:cubicBezTo>
                    <a:pt x="0" y="657011"/>
                    <a:pt x="2158" y="667850"/>
                    <a:pt x="6353" y="677960"/>
                  </a:cubicBezTo>
                  <a:cubicBezTo>
                    <a:pt x="10547" y="688070"/>
                    <a:pt x="16694" y="697253"/>
                    <a:pt x="24442" y="704984"/>
                  </a:cubicBezTo>
                  <a:cubicBezTo>
                    <a:pt x="40049" y="720575"/>
                    <a:pt x="61207" y="729333"/>
                    <a:pt x="83267" y="729333"/>
                  </a:cubicBezTo>
                  <a:cubicBezTo>
                    <a:pt x="105326" y="729333"/>
                    <a:pt x="126484" y="720575"/>
                    <a:pt x="142091" y="704984"/>
                  </a:cubicBezTo>
                  <a:lnTo>
                    <a:pt x="424524" y="421055"/>
                  </a:lnTo>
                  <a:cubicBezTo>
                    <a:pt x="440081" y="405392"/>
                    <a:pt x="448811" y="384213"/>
                    <a:pt x="448811" y="362136"/>
                  </a:cubicBezTo>
                  <a:cubicBezTo>
                    <a:pt x="448811" y="340061"/>
                    <a:pt x="440081" y="318882"/>
                    <a:pt x="424524" y="303219"/>
                  </a:cubicBezTo>
                  <a:lnTo>
                    <a:pt x="424524" y="303219"/>
                  </a:lnTo>
                  <a:close/>
                </a:path>
              </a:pathLst>
            </a:custGeom>
            <a:solidFill>
              <a:schemeClr val="tx2">
                <a:alpha val="20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61BDB3D-1E22-472F-9729-22C1468E5F96}"/>
                </a:ext>
              </a:extLst>
            </p:cNvPr>
            <p:cNvSpPr/>
            <p:nvPr/>
          </p:nvSpPr>
          <p:spPr>
            <a:xfrm>
              <a:off x="6995069" y="3531547"/>
              <a:ext cx="401091" cy="681884"/>
            </a:xfrm>
            <a:custGeom>
              <a:avLst/>
              <a:gdLst>
                <a:gd name="connsiteX0" fmla="*/ 383830 w 401091"/>
                <a:gd name="connsiteY0" fmla="*/ 382448 h 681884"/>
                <a:gd name="connsiteX1" fmla="*/ 101210 w 401091"/>
                <a:gd name="connsiteY1" fmla="*/ 665069 h 681884"/>
                <a:gd name="connsiteX2" fmla="*/ 59313 w 401091"/>
                <a:gd name="connsiteY2" fmla="*/ 681885 h 681884"/>
                <a:gd name="connsiteX3" fmla="*/ 17416 w 401091"/>
                <a:gd name="connsiteY3" fmla="*/ 665069 h 681884"/>
                <a:gd name="connsiteX4" fmla="*/ 4527 w 401091"/>
                <a:gd name="connsiteY4" fmla="*/ 645858 h 681884"/>
                <a:gd name="connsiteX5" fmla="*/ 0 w 401091"/>
                <a:gd name="connsiteY5" fmla="*/ 623171 h 681884"/>
                <a:gd name="connsiteX6" fmla="*/ 4527 w 401091"/>
                <a:gd name="connsiteY6" fmla="*/ 600485 h 681884"/>
                <a:gd name="connsiteX7" fmla="*/ 17416 w 401091"/>
                <a:gd name="connsiteY7" fmla="*/ 581273 h 681884"/>
                <a:gd name="connsiteX8" fmla="*/ 257951 w 401091"/>
                <a:gd name="connsiteY8" fmla="*/ 340551 h 681884"/>
                <a:gd name="connsiteX9" fmla="*/ 17416 w 401091"/>
                <a:gd name="connsiteY9" fmla="*/ 99642 h 681884"/>
                <a:gd name="connsiteX10" fmla="*/ 1579 w 401091"/>
                <a:gd name="connsiteY10" fmla="*/ 58197 h 681884"/>
                <a:gd name="connsiteX11" fmla="*/ 18935 w 401091"/>
                <a:gd name="connsiteY11" fmla="*/ 17366 h 681884"/>
                <a:gd name="connsiteX12" fmla="*/ 59767 w 401091"/>
                <a:gd name="connsiteY12" fmla="*/ 10 h 681884"/>
                <a:gd name="connsiteX13" fmla="*/ 101210 w 401091"/>
                <a:gd name="connsiteY13" fmla="*/ 15846 h 681884"/>
                <a:gd name="connsiteX14" fmla="*/ 383830 w 401091"/>
                <a:gd name="connsiteY14" fmla="*/ 298654 h 681884"/>
                <a:gd name="connsiteX15" fmla="*/ 401091 w 401091"/>
                <a:gd name="connsiteY15" fmla="*/ 340551 h 681884"/>
                <a:gd name="connsiteX16" fmla="*/ 383830 w 401091"/>
                <a:gd name="connsiteY16" fmla="*/ 382448 h 681884"/>
                <a:gd name="connsiteX17" fmla="*/ 383830 w 401091"/>
                <a:gd name="connsiteY17" fmla="*/ 382448 h 6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091" h="681884">
                  <a:moveTo>
                    <a:pt x="383830" y="382448"/>
                  </a:moveTo>
                  <a:lnTo>
                    <a:pt x="101210" y="665069"/>
                  </a:lnTo>
                  <a:cubicBezTo>
                    <a:pt x="89931" y="675861"/>
                    <a:pt x="74924" y="681885"/>
                    <a:pt x="59313" y="681885"/>
                  </a:cubicBezTo>
                  <a:cubicBezTo>
                    <a:pt x="43703" y="681885"/>
                    <a:pt x="28694" y="675861"/>
                    <a:pt x="17416" y="665069"/>
                  </a:cubicBezTo>
                  <a:cubicBezTo>
                    <a:pt x="11896" y="659576"/>
                    <a:pt x="7516" y="653048"/>
                    <a:pt x="4527" y="645858"/>
                  </a:cubicBezTo>
                  <a:cubicBezTo>
                    <a:pt x="1538" y="638667"/>
                    <a:pt x="0" y="630958"/>
                    <a:pt x="0" y="623171"/>
                  </a:cubicBezTo>
                  <a:cubicBezTo>
                    <a:pt x="0" y="615384"/>
                    <a:pt x="1538" y="607675"/>
                    <a:pt x="4527" y="600485"/>
                  </a:cubicBezTo>
                  <a:cubicBezTo>
                    <a:pt x="7516" y="593295"/>
                    <a:pt x="11896" y="586766"/>
                    <a:pt x="17416" y="581273"/>
                  </a:cubicBezTo>
                  <a:lnTo>
                    <a:pt x="257951" y="340551"/>
                  </a:lnTo>
                  <a:lnTo>
                    <a:pt x="17416" y="99642"/>
                  </a:lnTo>
                  <a:cubicBezTo>
                    <a:pt x="6972" y="88396"/>
                    <a:pt x="1295" y="73541"/>
                    <a:pt x="1579" y="58197"/>
                  </a:cubicBezTo>
                  <a:cubicBezTo>
                    <a:pt x="1862" y="42854"/>
                    <a:pt x="8084" y="28217"/>
                    <a:pt x="18935" y="17366"/>
                  </a:cubicBezTo>
                  <a:cubicBezTo>
                    <a:pt x="29787" y="6515"/>
                    <a:pt x="44423" y="293"/>
                    <a:pt x="59767" y="10"/>
                  </a:cubicBezTo>
                  <a:cubicBezTo>
                    <a:pt x="75109" y="-274"/>
                    <a:pt x="89966" y="5403"/>
                    <a:pt x="101210" y="15846"/>
                  </a:cubicBezTo>
                  <a:lnTo>
                    <a:pt x="383830" y="298654"/>
                  </a:lnTo>
                  <a:cubicBezTo>
                    <a:pt x="394886" y="309795"/>
                    <a:pt x="401091" y="324855"/>
                    <a:pt x="401091" y="340551"/>
                  </a:cubicBezTo>
                  <a:cubicBezTo>
                    <a:pt x="401091" y="356247"/>
                    <a:pt x="394886" y="371307"/>
                    <a:pt x="383830" y="382448"/>
                  </a:cubicBezTo>
                  <a:lnTo>
                    <a:pt x="383830" y="382448"/>
                  </a:lnTo>
                  <a:close/>
                </a:path>
              </a:pathLst>
            </a:custGeom>
            <a:grpFill/>
            <a:ln w="9525" cap="flat">
              <a:noFill/>
              <a:prstDash val="solid"/>
              <a:miter/>
            </a:ln>
          </p:spPr>
          <p:txBody>
            <a:bodyPr rtlCol="0" anchor="ctr"/>
            <a:lstStyle/>
            <a:p>
              <a:endParaRPr lang="en-US"/>
            </a:p>
          </p:txBody>
        </p:sp>
      </p:grpSp>
      <p:sp>
        <p:nvSpPr>
          <p:cNvPr id="40" name="Rectangle">
            <a:extLst>
              <a:ext uri="{FF2B5EF4-FFF2-40B4-BE49-F238E27FC236}">
                <a16:creationId xmlns:a16="http://schemas.microsoft.com/office/drawing/2014/main" id="{96545CCC-21E6-4E25-B233-0B7A0599AD4F}"/>
              </a:ext>
            </a:extLst>
          </p:cNvPr>
          <p:cNvSpPr/>
          <p:nvPr/>
        </p:nvSpPr>
        <p:spPr>
          <a:xfrm>
            <a:off x="522514" y="3171952"/>
            <a:ext cx="11146972" cy="3060035"/>
          </a:xfrm>
          <a:prstGeom prst="roundRect">
            <a:avLst>
              <a:gd name="adj" fmla="val 3443"/>
            </a:avLst>
          </a:prstGeom>
          <a:solidFill>
            <a:schemeClr val="tx2">
              <a:alpha val="6000"/>
            </a:schemeClr>
          </a:solidFill>
          <a:ln w="22225">
            <a:noFill/>
          </a:ln>
          <a:effectLst>
            <a:outerShdw blurRad="381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tx2"/>
              </a:solidFill>
              <a:latin typeface="Roboto" panose="02000000000000000000" pitchFamily="2" charset="0"/>
              <a:ea typeface="Roboto" panose="02000000000000000000" pitchFamily="2" charset="0"/>
            </a:endParaRPr>
          </a:p>
        </p:txBody>
      </p:sp>
      <p:grpSp>
        <p:nvGrpSpPr>
          <p:cNvPr id="85" name="Group 84">
            <a:extLst>
              <a:ext uri="{FF2B5EF4-FFF2-40B4-BE49-F238E27FC236}">
                <a16:creationId xmlns:a16="http://schemas.microsoft.com/office/drawing/2014/main" id="{C0BF733C-E549-489A-B920-6C302CD9701E}"/>
              </a:ext>
            </a:extLst>
          </p:cNvPr>
          <p:cNvGrpSpPr/>
          <p:nvPr/>
        </p:nvGrpSpPr>
        <p:grpSpPr>
          <a:xfrm>
            <a:off x="771524" y="3425770"/>
            <a:ext cx="1528001" cy="2422744"/>
            <a:chOff x="948493" y="3425770"/>
            <a:chExt cx="1528001" cy="2422744"/>
          </a:xfrm>
        </p:grpSpPr>
        <p:sp>
          <p:nvSpPr>
            <p:cNvPr id="42" name="TextBox 41">
              <a:extLst>
                <a:ext uri="{FF2B5EF4-FFF2-40B4-BE49-F238E27FC236}">
                  <a16:creationId xmlns:a16="http://schemas.microsoft.com/office/drawing/2014/main" id="{8A727A12-896C-4D2D-A886-78BD255A1685}"/>
                </a:ext>
              </a:extLst>
            </p:cNvPr>
            <p:cNvSpPr txBox="1"/>
            <p:nvPr/>
          </p:nvSpPr>
          <p:spPr>
            <a:xfrm>
              <a:off x="948493" y="3425770"/>
              <a:ext cx="1487995" cy="600164"/>
            </a:xfrm>
            <a:prstGeom prst="rect">
              <a:avLst/>
            </a:prstGeom>
            <a:noFill/>
          </p:spPr>
          <p:txBody>
            <a:bodyPr wrap="square" rtlCol="0" anchor="ctr">
              <a:spAutoFit/>
            </a:bodyPr>
            <a:lstStyle/>
            <a:p>
              <a:r>
                <a:rPr lang="en-US" sz="1100" dirty="0">
                  <a:latin typeface="Roboto" panose="02000000000000000000" pitchFamily="2" charset="0"/>
                  <a:ea typeface="Roboto" panose="02000000000000000000" pitchFamily="2" charset="0"/>
                </a:rPr>
                <a:t>Remote</a:t>
              </a:r>
            </a:p>
            <a:p>
              <a:r>
                <a:rPr lang="en-US" sz="1100" dirty="0">
                  <a:latin typeface="Roboto" panose="02000000000000000000" pitchFamily="2" charset="0"/>
                  <a:ea typeface="Roboto" panose="02000000000000000000" pitchFamily="2" charset="0"/>
                </a:rPr>
                <a:t>External</a:t>
              </a:r>
            </a:p>
            <a:p>
              <a:r>
                <a:rPr lang="en-US" sz="1100" dirty="0">
                  <a:latin typeface="Roboto" panose="02000000000000000000" pitchFamily="2" charset="0"/>
                  <a:ea typeface="Roboto" panose="02000000000000000000" pitchFamily="2" charset="0"/>
                </a:rPr>
                <a:t>Environment</a:t>
              </a:r>
            </a:p>
          </p:txBody>
        </p:sp>
        <p:sp>
          <p:nvSpPr>
            <p:cNvPr id="47" name="TextBox 46">
              <a:extLst>
                <a:ext uri="{FF2B5EF4-FFF2-40B4-BE49-F238E27FC236}">
                  <a16:creationId xmlns:a16="http://schemas.microsoft.com/office/drawing/2014/main" id="{E171CD20-FAE0-4B23-88CD-68E02D2E84EE}"/>
                </a:ext>
              </a:extLst>
            </p:cNvPr>
            <p:cNvSpPr txBox="1"/>
            <p:nvPr/>
          </p:nvSpPr>
          <p:spPr>
            <a:xfrm>
              <a:off x="988499" y="4433190"/>
              <a:ext cx="1487995" cy="430887"/>
            </a:xfrm>
            <a:prstGeom prst="rect">
              <a:avLst/>
            </a:prstGeom>
            <a:noFill/>
          </p:spPr>
          <p:txBody>
            <a:bodyPr wrap="square" rtlCol="0" anchor="ctr">
              <a:spAutoFit/>
            </a:bodyPr>
            <a:lstStyle/>
            <a:p>
              <a:r>
                <a:rPr lang="en-US" sz="1100" dirty="0">
                  <a:latin typeface="Roboto" panose="02000000000000000000" pitchFamily="2" charset="0"/>
                  <a:ea typeface="Roboto" panose="02000000000000000000" pitchFamily="2" charset="0"/>
                </a:rPr>
                <a:t>Industry</a:t>
              </a:r>
            </a:p>
            <a:p>
              <a:r>
                <a:rPr lang="en-US" sz="1100" dirty="0">
                  <a:latin typeface="Roboto" panose="02000000000000000000" pitchFamily="2" charset="0"/>
                  <a:ea typeface="Roboto" panose="02000000000000000000" pitchFamily="2" charset="0"/>
                </a:rPr>
                <a:t>Environment</a:t>
              </a:r>
            </a:p>
          </p:txBody>
        </p:sp>
        <p:sp>
          <p:nvSpPr>
            <p:cNvPr id="48" name="TextBox 47">
              <a:extLst>
                <a:ext uri="{FF2B5EF4-FFF2-40B4-BE49-F238E27FC236}">
                  <a16:creationId xmlns:a16="http://schemas.microsoft.com/office/drawing/2014/main" id="{57F5CD97-A5B4-45C8-97F6-58FC862561EF}"/>
                </a:ext>
              </a:extLst>
            </p:cNvPr>
            <p:cNvSpPr txBox="1"/>
            <p:nvPr/>
          </p:nvSpPr>
          <p:spPr>
            <a:xfrm>
              <a:off x="988499" y="5417627"/>
              <a:ext cx="1487995" cy="430887"/>
            </a:xfrm>
            <a:prstGeom prst="rect">
              <a:avLst/>
            </a:prstGeom>
            <a:noFill/>
          </p:spPr>
          <p:txBody>
            <a:bodyPr wrap="square" rtlCol="0" anchor="ctr">
              <a:spAutoFit/>
            </a:bodyPr>
            <a:lstStyle/>
            <a:p>
              <a:r>
                <a:rPr lang="en-US" sz="1100" dirty="0">
                  <a:latin typeface="Roboto" panose="02000000000000000000" pitchFamily="2" charset="0"/>
                  <a:ea typeface="Roboto" panose="02000000000000000000" pitchFamily="2" charset="0"/>
                </a:rPr>
                <a:t>Internal</a:t>
              </a:r>
            </a:p>
            <a:p>
              <a:r>
                <a:rPr lang="en-US" sz="1100" dirty="0">
                  <a:latin typeface="Roboto" panose="02000000000000000000" pitchFamily="2" charset="0"/>
                  <a:ea typeface="Roboto" panose="02000000000000000000" pitchFamily="2" charset="0"/>
                </a:rPr>
                <a:t>Assessment</a:t>
              </a:r>
            </a:p>
          </p:txBody>
        </p:sp>
      </p:grpSp>
      <p:cxnSp>
        <p:nvCxnSpPr>
          <p:cNvPr id="50" name="Straight Connector 49">
            <a:extLst>
              <a:ext uri="{FF2B5EF4-FFF2-40B4-BE49-F238E27FC236}">
                <a16:creationId xmlns:a16="http://schemas.microsoft.com/office/drawing/2014/main" id="{EC9E02A0-AECB-4ED3-B394-CF29D3B16424}"/>
              </a:ext>
            </a:extLst>
          </p:cNvPr>
          <p:cNvCxnSpPr>
            <a:cxnSpLocks/>
          </p:cNvCxnSpPr>
          <p:nvPr/>
        </p:nvCxnSpPr>
        <p:spPr>
          <a:xfrm>
            <a:off x="2593002" y="3171952"/>
            <a:ext cx="0" cy="3060035"/>
          </a:xfrm>
          <a:prstGeom prst="line">
            <a:avLst/>
          </a:prstGeom>
          <a:ln>
            <a:solidFill>
              <a:schemeClr val="tx2">
                <a:alpha val="31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555FB3-9E9A-422D-AA5D-6E38B5A9D4F6}"/>
              </a:ext>
            </a:extLst>
          </p:cNvPr>
          <p:cNvCxnSpPr>
            <a:cxnSpLocks/>
          </p:cNvCxnSpPr>
          <p:nvPr/>
        </p:nvCxnSpPr>
        <p:spPr>
          <a:xfrm>
            <a:off x="522514" y="4183899"/>
            <a:ext cx="11146972" cy="0"/>
          </a:xfrm>
          <a:prstGeom prst="line">
            <a:avLst/>
          </a:prstGeom>
          <a:ln>
            <a:solidFill>
              <a:schemeClr val="tx2">
                <a:alpha val="31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112D55E-2610-490E-89AB-FFAD85809977}"/>
              </a:ext>
            </a:extLst>
          </p:cNvPr>
          <p:cNvCxnSpPr>
            <a:cxnSpLocks/>
          </p:cNvCxnSpPr>
          <p:nvPr/>
        </p:nvCxnSpPr>
        <p:spPr>
          <a:xfrm>
            <a:off x="522514" y="5113365"/>
            <a:ext cx="2065288" cy="0"/>
          </a:xfrm>
          <a:prstGeom prst="line">
            <a:avLst/>
          </a:prstGeom>
          <a:ln>
            <a:solidFill>
              <a:schemeClr val="tx2">
                <a:alpha val="31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DC442984-5BCC-4C94-96AE-0F345FEEACDA}"/>
              </a:ext>
            </a:extLst>
          </p:cNvPr>
          <p:cNvGrpSpPr/>
          <p:nvPr/>
        </p:nvGrpSpPr>
        <p:grpSpPr>
          <a:xfrm>
            <a:off x="2886479" y="3341132"/>
            <a:ext cx="1675885" cy="2789063"/>
            <a:chOff x="2851650" y="3341132"/>
            <a:chExt cx="1787846" cy="2789063"/>
          </a:xfrm>
        </p:grpSpPr>
        <p:sp>
          <p:nvSpPr>
            <p:cNvPr id="45" name="TextBox 44">
              <a:extLst>
                <a:ext uri="{FF2B5EF4-FFF2-40B4-BE49-F238E27FC236}">
                  <a16:creationId xmlns:a16="http://schemas.microsoft.com/office/drawing/2014/main" id="{4236255C-0C1D-433E-84DE-FD273754ECA3}"/>
                </a:ext>
              </a:extLst>
            </p:cNvPr>
            <p:cNvSpPr txBox="1"/>
            <p:nvPr/>
          </p:nvSpPr>
          <p:spPr>
            <a:xfrm>
              <a:off x="2851650" y="3341132"/>
              <a:ext cx="1787846" cy="769441"/>
            </a:xfrm>
            <a:prstGeom prst="rect">
              <a:avLst/>
            </a:prstGeom>
            <a:noFill/>
          </p:spPr>
          <p:txBody>
            <a:bodyPr wrap="square" rtlCol="0" anchor="ctr">
              <a:spAutoFit/>
            </a:bodyPr>
            <a:lstStyle/>
            <a:p>
              <a:r>
                <a:rPr lang="en-US" sz="1100" b="1" dirty="0">
                  <a:latin typeface="Roboto" panose="02000000000000000000" pitchFamily="2" charset="0"/>
                  <a:ea typeface="Roboto" panose="02000000000000000000" pitchFamily="2" charset="0"/>
                </a:rPr>
                <a:t>Diagnosis</a:t>
              </a:r>
            </a:p>
            <a:p>
              <a:r>
                <a:rPr lang="en-US" sz="1100" dirty="0">
                  <a:latin typeface="Roboto" panose="02000000000000000000" pitchFamily="2" charset="0"/>
                  <a:ea typeface="Roboto" panose="02000000000000000000" pitchFamily="2" charset="0"/>
                </a:rPr>
                <a:t>Opportunities</a:t>
              </a:r>
            </a:p>
            <a:p>
              <a:r>
                <a:rPr lang="en-US" sz="1100" dirty="0">
                  <a:latin typeface="Roboto" panose="02000000000000000000" pitchFamily="2" charset="0"/>
                  <a:ea typeface="Roboto" panose="02000000000000000000" pitchFamily="2" charset="0"/>
                </a:rPr>
                <a:t>Risk assessment</a:t>
              </a:r>
            </a:p>
            <a:p>
              <a:r>
                <a:rPr lang="en-US" sz="1100" dirty="0">
                  <a:latin typeface="Roboto" panose="02000000000000000000" pitchFamily="2" charset="0"/>
                  <a:ea typeface="Roboto" panose="02000000000000000000" pitchFamily="2" charset="0"/>
                </a:rPr>
                <a:t>Scenarios</a:t>
              </a:r>
            </a:p>
          </p:txBody>
        </p:sp>
        <p:sp>
          <p:nvSpPr>
            <p:cNvPr id="46" name="TextBox 45">
              <a:extLst>
                <a:ext uri="{FF2B5EF4-FFF2-40B4-BE49-F238E27FC236}">
                  <a16:creationId xmlns:a16="http://schemas.microsoft.com/office/drawing/2014/main" id="{BAA834E0-7004-4477-991E-561E4F4DD1F0}"/>
                </a:ext>
              </a:extLst>
            </p:cNvPr>
            <p:cNvSpPr txBox="1"/>
            <p:nvPr/>
          </p:nvSpPr>
          <p:spPr>
            <a:xfrm>
              <a:off x="2851650" y="4251375"/>
              <a:ext cx="1787846" cy="615553"/>
            </a:xfrm>
            <a:prstGeom prst="rect">
              <a:avLst/>
            </a:prstGeom>
            <a:noFill/>
          </p:spPr>
          <p:txBody>
            <a:bodyPr wrap="square" rtlCol="0" anchor="ctr">
              <a:spAutoFit/>
            </a:bodyPr>
            <a:lstStyle/>
            <a:p>
              <a:r>
                <a:rPr lang="en-US" sz="1200" b="1" dirty="0">
                  <a:latin typeface="Roboto" panose="02000000000000000000" pitchFamily="2" charset="0"/>
                  <a:ea typeface="Roboto" panose="02000000000000000000" pitchFamily="2" charset="0"/>
                </a:rPr>
                <a:t>Strategic Decisions</a:t>
              </a:r>
            </a:p>
            <a:p>
              <a:r>
                <a:rPr lang="en-US" sz="1100" dirty="0">
                  <a:latin typeface="Roboto" panose="02000000000000000000" pitchFamily="2" charset="0"/>
                  <a:ea typeface="Roboto" panose="02000000000000000000" pitchFamily="2" charset="0"/>
                </a:rPr>
                <a:t>Competitive Advantage</a:t>
              </a:r>
            </a:p>
            <a:p>
              <a:r>
                <a:rPr lang="en-US" sz="1100" dirty="0">
                  <a:latin typeface="Roboto" panose="02000000000000000000" pitchFamily="2" charset="0"/>
                  <a:ea typeface="Roboto" panose="02000000000000000000" pitchFamily="2" charset="0"/>
                </a:rPr>
                <a:t>Generic Strategy</a:t>
              </a:r>
            </a:p>
          </p:txBody>
        </p:sp>
        <p:sp>
          <p:nvSpPr>
            <p:cNvPr id="58" name="TextBox 57">
              <a:extLst>
                <a:ext uri="{FF2B5EF4-FFF2-40B4-BE49-F238E27FC236}">
                  <a16:creationId xmlns:a16="http://schemas.microsoft.com/office/drawing/2014/main" id="{07A8E182-CB4A-486E-8C52-94D618C6E937}"/>
                </a:ext>
              </a:extLst>
            </p:cNvPr>
            <p:cNvSpPr txBox="1"/>
            <p:nvPr/>
          </p:nvSpPr>
          <p:spPr>
            <a:xfrm>
              <a:off x="2851650" y="4906783"/>
              <a:ext cx="1487995" cy="1223412"/>
            </a:xfrm>
            <a:prstGeom prst="rect">
              <a:avLst/>
            </a:prstGeom>
            <a:noFill/>
          </p:spPr>
          <p:txBody>
            <a:bodyPr wrap="square" rtlCol="0" anchor="ctr">
              <a:spAutoFit/>
            </a:bodyPr>
            <a:lstStyle/>
            <a:p>
              <a:r>
                <a:rPr lang="en-US" sz="1050" dirty="0">
                  <a:latin typeface="Roboto" panose="02000000000000000000" pitchFamily="2" charset="0"/>
                  <a:ea typeface="Roboto" panose="02000000000000000000" pitchFamily="2" charset="0"/>
                </a:rPr>
                <a:t>Portfolio Management </a:t>
              </a:r>
            </a:p>
            <a:p>
              <a:r>
                <a:rPr lang="en-US" sz="1050" dirty="0">
                  <a:latin typeface="Roboto" panose="02000000000000000000" pitchFamily="2" charset="0"/>
                  <a:ea typeface="Roboto" panose="02000000000000000000" pitchFamily="2" charset="0"/>
                </a:rPr>
                <a:t>Geographic Scope </a:t>
              </a:r>
            </a:p>
            <a:p>
              <a:r>
                <a:rPr lang="en-US" sz="1050" dirty="0">
                  <a:latin typeface="Roboto" panose="02000000000000000000" pitchFamily="2" charset="0"/>
                  <a:ea typeface="Roboto" panose="02000000000000000000" pitchFamily="2" charset="0"/>
                </a:rPr>
                <a:t>Market Positioning</a:t>
              </a:r>
              <a:br>
                <a:rPr lang="en-US" sz="1050" dirty="0">
                  <a:latin typeface="Roboto" panose="02000000000000000000" pitchFamily="2" charset="0"/>
                  <a:ea typeface="Roboto" panose="02000000000000000000" pitchFamily="2" charset="0"/>
                </a:rPr>
              </a:br>
              <a:br>
                <a:rPr lang="en-US" sz="1050" dirty="0">
                  <a:latin typeface="Roboto" panose="02000000000000000000" pitchFamily="2" charset="0"/>
                  <a:ea typeface="Roboto" panose="02000000000000000000" pitchFamily="2" charset="0"/>
                </a:rPr>
              </a:br>
              <a:r>
                <a:rPr lang="en-US" sz="1050" dirty="0">
                  <a:latin typeface="Roboto" panose="02000000000000000000" pitchFamily="2" charset="0"/>
                  <a:ea typeface="Roboto" panose="02000000000000000000" pitchFamily="2" charset="0"/>
                </a:rPr>
                <a:t>Value Chain</a:t>
              </a:r>
            </a:p>
            <a:p>
              <a:r>
                <a:rPr lang="en-US" sz="1050" dirty="0">
                  <a:latin typeface="Roboto" panose="02000000000000000000" pitchFamily="2" charset="0"/>
                  <a:ea typeface="Roboto" panose="02000000000000000000" pitchFamily="2" charset="0"/>
                </a:rPr>
                <a:t>Core Competence</a:t>
              </a:r>
            </a:p>
          </p:txBody>
        </p:sp>
      </p:grpSp>
      <p:cxnSp>
        <p:nvCxnSpPr>
          <p:cNvPr id="61" name="Straight Connector 60">
            <a:extLst>
              <a:ext uri="{FF2B5EF4-FFF2-40B4-BE49-F238E27FC236}">
                <a16:creationId xmlns:a16="http://schemas.microsoft.com/office/drawing/2014/main" id="{9397FD51-76DF-4279-AEA8-C6DF78305089}"/>
              </a:ext>
            </a:extLst>
          </p:cNvPr>
          <p:cNvCxnSpPr>
            <a:cxnSpLocks/>
          </p:cNvCxnSpPr>
          <p:nvPr/>
        </p:nvCxnSpPr>
        <p:spPr>
          <a:xfrm>
            <a:off x="4855841" y="3190046"/>
            <a:ext cx="0" cy="3060035"/>
          </a:xfrm>
          <a:prstGeom prst="line">
            <a:avLst/>
          </a:prstGeom>
          <a:ln>
            <a:solidFill>
              <a:schemeClr val="tx2">
                <a:alpha val="31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3BA0FFA-4717-4A03-ABA6-389C7015B1C2}"/>
              </a:ext>
            </a:extLst>
          </p:cNvPr>
          <p:cNvCxnSpPr>
            <a:cxnSpLocks/>
          </p:cNvCxnSpPr>
          <p:nvPr/>
        </p:nvCxnSpPr>
        <p:spPr>
          <a:xfrm>
            <a:off x="7094746" y="3180005"/>
            <a:ext cx="0" cy="3060035"/>
          </a:xfrm>
          <a:prstGeom prst="line">
            <a:avLst/>
          </a:prstGeom>
          <a:ln>
            <a:solidFill>
              <a:schemeClr val="tx2">
                <a:alpha val="31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32991B-BD2A-416F-8AEA-484CD909341B}"/>
              </a:ext>
            </a:extLst>
          </p:cNvPr>
          <p:cNvCxnSpPr>
            <a:cxnSpLocks/>
          </p:cNvCxnSpPr>
          <p:nvPr/>
        </p:nvCxnSpPr>
        <p:spPr>
          <a:xfrm>
            <a:off x="9423390" y="3184031"/>
            <a:ext cx="0" cy="3060035"/>
          </a:xfrm>
          <a:prstGeom prst="line">
            <a:avLst/>
          </a:prstGeom>
          <a:ln>
            <a:solidFill>
              <a:schemeClr val="tx2">
                <a:alpha val="31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15DE765-61D4-425F-A9E7-EC8BB68EF3C0}"/>
              </a:ext>
            </a:extLst>
          </p:cNvPr>
          <p:cNvCxnSpPr>
            <a:cxnSpLocks/>
          </p:cNvCxnSpPr>
          <p:nvPr/>
        </p:nvCxnSpPr>
        <p:spPr>
          <a:xfrm>
            <a:off x="4855841" y="5113365"/>
            <a:ext cx="6813645" cy="0"/>
          </a:xfrm>
          <a:prstGeom prst="line">
            <a:avLst/>
          </a:prstGeom>
          <a:ln>
            <a:solidFill>
              <a:schemeClr val="tx2">
                <a:alpha val="31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5314E285-8440-484E-81BC-9A9898807E00}"/>
              </a:ext>
            </a:extLst>
          </p:cNvPr>
          <p:cNvGrpSpPr/>
          <p:nvPr/>
        </p:nvGrpSpPr>
        <p:grpSpPr>
          <a:xfrm>
            <a:off x="5149318" y="3510409"/>
            <a:ext cx="1651951" cy="2353494"/>
            <a:chOff x="5256949" y="3510409"/>
            <a:chExt cx="1813520" cy="2353494"/>
          </a:xfrm>
        </p:grpSpPr>
        <p:sp>
          <p:nvSpPr>
            <p:cNvPr id="64" name="TextBox 63">
              <a:extLst>
                <a:ext uri="{FF2B5EF4-FFF2-40B4-BE49-F238E27FC236}">
                  <a16:creationId xmlns:a16="http://schemas.microsoft.com/office/drawing/2014/main" id="{686B2D61-3DF9-4573-BEDE-6242B6644B68}"/>
                </a:ext>
              </a:extLst>
            </p:cNvPr>
            <p:cNvSpPr txBox="1"/>
            <p:nvPr/>
          </p:nvSpPr>
          <p:spPr>
            <a:xfrm>
              <a:off x="5262799" y="3510409"/>
              <a:ext cx="1787846" cy="430887"/>
            </a:xfrm>
            <a:prstGeom prst="rect">
              <a:avLst/>
            </a:prstGeom>
            <a:noFill/>
          </p:spPr>
          <p:txBody>
            <a:bodyPr wrap="square" rtlCol="0" anchor="ctr">
              <a:spAutoFit/>
            </a:bodyPr>
            <a:lstStyle/>
            <a:p>
              <a:r>
                <a:rPr lang="en-US" sz="1100" dirty="0">
                  <a:latin typeface="Roboto" panose="02000000000000000000" pitchFamily="2" charset="0"/>
                  <a:ea typeface="Roboto" panose="02000000000000000000" pitchFamily="2" charset="0"/>
                </a:rPr>
                <a:t>Guiding </a:t>
              </a:r>
            </a:p>
            <a:p>
              <a:r>
                <a:rPr lang="en-US" sz="1100" dirty="0">
                  <a:latin typeface="Roboto" panose="02000000000000000000" pitchFamily="2" charset="0"/>
                  <a:ea typeface="Roboto" panose="02000000000000000000" pitchFamily="2" charset="0"/>
                </a:rPr>
                <a:t>Policies</a:t>
              </a:r>
            </a:p>
          </p:txBody>
        </p:sp>
        <p:sp>
          <p:nvSpPr>
            <p:cNvPr id="71" name="TextBox 70">
              <a:extLst>
                <a:ext uri="{FF2B5EF4-FFF2-40B4-BE49-F238E27FC236}">
                  <a16:creationId xmlns:a16="http://schemas.microsoft.com/office/drawing/2014/main" id="{846D15D7-2CC0-442E-A12E-0290961FA8DE}"/>
                </a:ext>
              </a:extLst>
            </p:cNvPr>
            <p:cNvSpPr txBox="1"/>
            <p:nvPr/>
          </p:nvSpPr>
          <p:spPr>
            <a:xfrm>
              <a:off x="5256949" y="4256218"/>
              <a:ext cx="1787846" cy="784830"/>
            </a:xfrm>
            <a:prstGeom prst="rect">
              <a:avLst/>
            </a:prstGeom>
            <a:noFill/>
          </p:spPr>
          <p:txBody>
            <a:bodyPr wrap="square" rtlCol="0" anchor="ctr">
              <a:spAutoFit/>
            </a:bodyPr>
            <a:lstStyle/>
            <a:p>
              <a:r>
                <a:rPr lang="en-US" sz="1200" b="1" dirty="0">
                  <a:latin typeface="Roboto" panose="02000000000000000000" pitchFamily="2" charset="0"/>
                  <a:ea typeface="Roboto" panose="02000000000000000000" pitchFamily="2" charset="0"/>
                </a:rPr>
                <a:t>Objectives</a:t>
              </a:r>
            </a:p>
            <a:p>
              <a:r>
                <a:rPr lang="en-US" sz="1100" dirty="0">
                  <a:latin typeface="Roboto" panose="02000000000000000000" pitchFamily="2" charset="0"/>
                  <a:ea typeface="Roboto" panose="02000000000000000000" pitchFamily="2" charset="0"/>
                </a:rPr>
                <a:t>Corporate</a:t>
              </a:r>
            </a:p>
            <a:p>
              <a:r>
                <a:rPr lang="en-US" sz="1100" dirty="0">
                  <a:latin typeface="Roboto" panose="02000000000000000000" pitchFamily="2" charset="0"/>
                  <a:ea typeface="Roboto" panose="02000000000000000000" pitchFamily="2" charset="0"/>
                </a:rPr>
                <a:t>Business</a:t>
              </a:r>
            </a:p>
            <a:p>
              <a:r>
                <a:rPr lang="en-US" sz="1100" dirty="0">
                  <a:latin typeface="Roboto" panose="02000000000000000000" pitchFamily="2" charset="0"/>
                  <a:ea typeface="Roboto" panose="02000000000000000000" pitchFamily="2" charset="0"/>
                </a:rPr>
                <a:t>Functional</a:t>
              </a:r>
            </a:p>
          </p:txBody>
        </p:sp>
        <p:sp>
          <p:nvSpPr>
            <p:cNvPr id="74" name="TextBox 73">
              <a:extLst>
                <a:ext uri="{FF2B5EF4-FFF2-40B4-BE49-F238E27FC236}">
                  <a16:creationId xmlns:a16="http://schemas.microsoft.com/office/drawing/2014/main" id="{F28B7B39-F492-4A67-B335-0FAD87EBA32D}"/>
                </a:ext>
              </a:extLst>
            </p:cNvPr>
            <p:cNvSpPr txBox="1"/>
            <p:nvPr/>
          </p:nvSpPr>
          <p:spPr>
            <a:xfrm>
              <a:off x="5282623" y="5402238"/>
              <a:ext cx="1787846" cy="461665"/>
            </a:xfrm>
            <a:prstGeom prst="rect">
              <a:avLst/>
            </a:prstGeom>
            <a:noFill/>
          </p:spPr>
          <p:txBody>
            <a:bodyPr wrap="square" rtlCol="0" anchor="ctr">
              <a:spAutoFit/>
            </a:bodyPr>
            <a:lstStyle/>
            <a:p>
              <a:r>
                <a:rPr lang="en-US" sz="1200" dirty="0">
                  <a:latin typeface="Roboto" panose="02000000000000000000" pitchFamily="2" charset="0"/>
                  <a:ea typeface="Roboto" panose="02000000000000000000" pitchFamily="2" charset="0"/>
                </a:rPr>
                <a:t>Measures &amp;</a:t>
              </a:r>
            </a:p>
            <a:p>
              <a:r>
                <a:rPr lang="en-US" sz="1200" dirty="0">
                  <a:latin typeface="Roboto" panose="02000000000000000000" pitchFamily="2" charset="0"/>
                  <a:ea typeface="Roboto" panose="02000000000000000000" pitchFamily="2" charset="0"/>
                </a:rPr>
                <a:t>Scorecards</a:t>
              </a:r>
            </a:p>
          </p:txBody>
        </p:sp>
      </p:grpSp>
      <p:grpSp>
        <p:nvGrpSpPr>
          <p:cNvPr id="82" name="Group 81">
            <a:extLst>
              <a:ext uri="{FF2B5EF4-FFF2-40B4-BE49-F238E27FC236}">
                <a16:creationId xmlns:a16="http://schemas.microsoft.com/office/drawing/2014/main" id="{32756DA1-1D10-4BA4-ABD7-4339F52C227E}"/>
              </a:ext>
            </a:extLst>
          </p:cNvPr>
          <p:cNvGrpSpPr/>
          <p:nvPr/>
        </p:nvGrpSpPr>
        <p:grpSpPr>
          <a:xfrm>
            <a:off x="7388223" y="3495020"/>
            <a:ext cx="1741690" cy="2368883"/>
            <a:chOff x="7413560" y="3495020"/>
            <a:chExt cx="1797959" cy="2368883"/>
          </a:xfrm>
        </p:grpSpPr>
        <p:sp>
          <p:nvSpPr>
            <p:cNvPr id="75" name="TextBox 74">
              <a:extLst>
                <a:ext uri="{FF2B5EF4-FFF2-40B4-BE49-F238E27FC236}">
                  <a16:creationId xmlns:a16="http://schemas.microsoft.com/office/drawing/2014/main" id="{CAA93A7D-FDBD-423A-897D-5C50C6E94465}"/>
                </a:ext>
              </a:extLst>
            </p:cNvPr>
            <p:cNvSpPr txBox="1"/>
            <p:nvPr/>
          </p:nvSpPr>
          <p:spPr>
            <a:xfrm>
              <a:off x="7413560" y="3495020"/>
              <a:ext cx="1787846" cy="461665"/>
            </a:xfrm>
            <a:prstGeom prst="rect">
              <a:avLst/>
            </a:prstGeom>
            <a:noFill/>
          </p:spPr>
          <p:txBody>
            <a:bodyPr wrap="square" rtlCol="0" anchor="ctr">
              <a:spAutoFit/>
            </a:bodyPr>
            <a:lstStyle/>
            <a:p>
              <a:r>
                <a:rPr lang="en-US" sz="1200" dirty="0">
                  <a:latin typeface="Roboto" panose="02000000000000000000" pitchFamily="2" charset="0"/>
                  <a:ea typeface="Roboto" panose="02000000000000000000" pitchFamily="2" charset="0"/>
                </a:rPr>
                <a:t>Organizational Structure &amp;  Leadership</a:t>
              </a:r>
            </a:p>
          </p:txBody>
        </p:sp>
        <p:sp>
          <p:nvSpPr>
            <p:cNvPr id="76" name="TextBox 75">
              <a:extLst>
                <a:ext uri="{FF2B5EF4-FFF2-40B4-BE49-F238E27FC236}">
                  <a16:creationId xmlns:a16="http://schemas.microsoft.com/office/drawing/2014/main" id="{1EF20867-775B-4A6E-9AEB-992B5B1D096D}"/>
                </a:ext>
              </a:extLst>
            </p:cNvPr>
            <p:cNvSpPr txBox="1"/>
            <p:nvPr/>
          </p:nvSpPr>
          <p:spPr>
            <a:xfrm>
              <a:off x="7413560" y="4417801"/>
              <a:ext cx="1787846" cy="461665"/>
            </a:xfrm>
            <a:prstGeom prst="rect">
              <a:avLst/>
            </a:prstGeom>
            <a:noFill/>
          </p:spPr>
          <p:txBody>
            <a:bodyPr wrap="square" rtlCol="0" anchor="ctr">
              <a:spAutoFit/>
            </a:bodyPr>
            <a:lstStyle/>
            <a:p>
              <a:r>
                <a:rPr lang="en-US" sz="1200" dirty="0">
                  <a:latin typeface="Roboto" panose="02000000000000000000" pitchFamily="2" charset="0"/>
                  <a:ea typeface="Roboto" panose="02000000000000000000" pitchFamily="2" charset="0"/>
                </a:rPr>
                <a:t>Initiatives, Programs &amp; Investments</a:t>
              </a:r>
            </a:p>
          </p:txBody>
        </p:sp>
        <p:sp>
          <p:nvSpPr>
            <p:cNvPr id="77" name="TextBox 76">
              <a:extLst>
                <a:ext uri="{FF2B5EF4-FFF2-40B4-BE49-F238E27FC236}">
                  <a16:creationId xmlns:a16="http://schemas.microsoft.com/office/drawing/2014/main" id="{E6C9AB87-C8A6-4E30-B95A-7971CF8F11AA}"/>
                </a:ext>
              </a:extLst>
            </p:cNvPr>
            <p:cNvSpPr txBox="1"/>
            <p:nvPr/>
          </p:nvSpPr>
          <p:spPr>
            <a:xfrm>
              <a:off x="7423673" y="5402238"/>
              <a:ext cx="1787846" cy="461665"/>
            </a:xfrm>
            <a:prstGeom prst="rect">
              <a:avLst/>
            </a:prstGeom>
            <a:noFill/>
          </p:spPr>
          <p:txBody>
            <a:bodyPr wrap="square" rtlCol="0" anchor="ctr">
              <a:spAutoFit/>
            </a:bodyPr>
            <a:lstStyle/>
            <a:p>
              <a:r>
                <a:rPr lang="en-US" sz="1200" dirty="0">
                  <a:latin typeface="Roboto" panose="02000000000000000000" pitchFamily="2" charset="0"/>
                  <a:ea typeface="Roboto" panose="02000000000000000000" pitchFamily="2" charset="0"/>
                </a:rPr>
                <a:t>Mergers, Acquisitions &amp; Divestitures</a:t>
              </a:r>
            </a:p>
          </p:txBody>
        </p:sp>
      </p:grpSp>
      <p:grpSp>
        <p:nvGrpSpPr>
          <p:cNvPr id="81" name="Group 80">
            <a:extLst>
              <a:ext uri="{FF2B5EF4-FFF2-40B4-BE49-F238E27FC236}">
                <a16:creationId xmlns:a16="http://schemas.microsoft.com/office/drawing/2014/main" id="{E334F7D5-BAC5-4E2C-A3ED-C0393E25738D}"/>
              </a:ext>
            </a:extLst>
          </p:cNvPr>
          <p:cNvGrpSpPr/>
          <p:nvPr/>
        </p:nvGrpSpPr>
        <p:grpSpPr>
          <a:xfrm>
            <a:off x="9716865" y="3510409"/>
            <a:ext cx="1719266" cy="2276550"/>
            <a:chOff x="9660593" y="3510409"/>
            <a:chExt cx="1787846" cy="2276550"/>
          </a:xfrm>
        </p:grpSpPr>
        <p:sp>
          <p:nvSpPr>
            <p:cNvPr id="78" name="TextBox 77">
              <a:extLst>
                <a:ext uri="{FF2B5EF4-FFF2-40B4-BE49-F238E27FC236}">
                  <a16:creationId xmlns:a16="http://schemas.microsoft.com/office/drawing/2014/main" id="{79F6DE19-66D4-4F03-9E3C-EE8E4E09135A}"/>
                </a:ext>
              </a:extLst>
            </p:cNvPr>
            <p:cNvSpPr txBox="1"/>
            <p:nvPr/>
          </p:nvSpPr>
          <p:spPr>
            <a:xfrm>
              <a:off x="9660593" y="3510409"/>
              <a:ext cx="1787846" cy="461665"/>
            </a:xfrm>
            <a:prstGeom prst="rect">
              <a:avLst/>
            </a:prstGeom>
            <a:noFill/>
          </p:spPr>
          <p:txBody>
            <a:bodyPr wrap="square" rtlCol="0" anchor="ctr">
              <a:spAutoFit/>
            </a:bodyPr>
            <a:lstStyle/>
            <a:p>
              <a:r>
                <a:rPr lang="en-US" sz="1200" dirty="0">
                  <a:latin typeface="Roboto" panose="02000000000000000000" pitchFamily="2" charset="0"/>
                  <a:ea typeface="Roboto" panose="02000000000000000000" pitchFamily="2" charset="0"/>
                </a:rPr>
                <a:t>Budget &amp; Financial Plans</a:t>
              </a:r>
            </a:p>
          </p:txBody>
        </p:sp>
        <p:sp>
          <p:nvSpPr>
            <p:cNvPr id="79" name="TextBox 78">
              <a:extLst>
                <a:ext uri="{FF2B5EF4-FFF2-40B4-BE49-F238E27FC236}">
                  <a16:creationId xmlns:a16="http://schemas.microsoft.com/office/drawing/2014/main" id="{3E97D08E-0E3C-4E64-ACCB-DE9F8B31CCCC}"/>
                </a:ext>
              </a:extLst>
            </p:cNvPr>
            <p:cNvSpPr txBox="1"/>
            <p:nvPr/>
          </p:nvSpPr>
          <p:spPr>
            <a:xfrm>
              <a:off x="9660593" y="4525523"/>
              <a:ext cx="1787846" cy="276999"/>
            </a:xfrm>
            <a:prstGeom prst="rect">
              <a:avLst/>
            </a:prstGeom>
            <a:noFill/>
          </p:spPr>
          <p:txBody>
            <a:bodyPr wrap="square" rtlCol="0" anchor="ctr">
              <a:spAutoFit/>
            </a:bodyPr>
            <a:lstStyle/>
            <a:p>
              <a:r>
                <a:rPr lang="en-US" sz="1200" dirty="0">
                  <a:latin typeface="Roboto" panose="02000000000000000000" pitchFamily="2" charset="0"/>
                  <a:ea typeface="Roboto" panose="02000000000000000000" pitchFamily="2" charset="0"/>
                </a:rPr>
                <a:t>Incentives</a:t>
              </a:r>
            </a:p>
          </p:txBody>
        </p:sp>
        <p:sp>
          <p:nvSpPr>
            <p:cNvPr id="80" name="TextBox 79">
              <a:extLst>
                <a:ext uri="{FF2B5EF4-FFF2-40B4-BE49-F238E27FC236}">
                  <a16:creationId xmlns:a16="http://schemas.microsoft.com/office/drawing/2014/main" id="{1253BC49-6921-4E5F-9B9F-4735287B8AB5}"/>
                </a:ext>
              </a:extLst>
            </p:cNvPr>
            <p:cNvSpPr txBox="1"/>
            <p:nvPr/>
          </p:nvSpPr>
          <p:spPr>
            <a:xfrm>
              <a:off x="9660593" y="5509960"/>
              <a:ext cx="1787846" cy="276999"/>
            </a:xfrm>
            <a:prstGeom prst="rect">
              <a:avLst/>
            </a:prstGeom>
            <a:noFill/>
          </p:spPr>
          <p:txBody>
            <a:bodyPr wrap="square" rtlCol="0" anchor="ctr">
              <a:spAutoFit/>
            </a:bodyPr>
            <a:lstStyle/>
            <a:p>
              <a:r>
                <a:rPr lang="en-US" sz="1200" dirty="0">
                  <a:latin typeface="Roboto" panose="02000000000000000000" pitchFamily="2" charset="0"/>
                  <a:ea typeface="Roboto" panose="02000000000000000000" pitchFamily="2" charset="0"/>
                </a:rPr>
                <a:t>Review &amp; Evaluation</a:t>
              </a:r>
            </a:p>
          </p:txBody>
        </p:sp>
      </p:grpSp>
    </p:spTree>
    <p:extLst>
      <p:ext uri="{BB962C8B-B14F-4D97-AF65-F5344CB8AC3E}">
        <p14:creationId xmlns:p14="http://schemas.microsoft.com/office/powerpoint/2010/main" val="426379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F2E659-1064-4E64-B44F-AF36E0E12009}"/>
              </a:ext>
            </a:extLst>
          </p:cNvPr>
          <p:cNvSpPr txBox="1"/>
          <p:nvPr/>
        </p:nvSpPr>
        <p:spPr>
          <a:xfrm>
            <a:off x="641721" y="665659"/>
            <a:ext cx="4225645" cy="954107"/>
          </a:xfrm>
          <a:prstGeom prst="rect">
            <a:avLst/>
          </a:prstGeom>
          <a:noFill/>
        </p:spPr>
        <p:txBody>
          <a:bodyPr wrap="square" rtlCol="0" anchor="b">
            <a:spAutoFit/>
          </a:bodyPr>
          <a:lstStyle/>
          <a:p>
            <a:r>
              <a:rPr lang="en-US" sz="2800" dirty="0">
                <a:solidFill>
                  <a:schemeClr val="accent1"/>
                </a:solidFill>
                <a:latin typeface="Roboto Black" panose="02000000000000000000" pitchFamily="2" charset="0"/>
                <a:ea typeface="Roboto Black" panose="02000000000000000000" pitchFamily="2" charset="0"/>
              </a:rPr>
              <a:t>Digital Strategy Framework</a:t>
            </a:r>
          </a:p>
        </p:txBody>
      </p:sp>
      <p:sp>
        <p:nvSpPr>
          <p:cNvPr id="4" name="TextBox 3">
            <a:extLst>
              <a:ext uri="{FF2B5EF4-FFF2-40B4-BE49-F238E27FC236}">
                <a16:creationId xmlns:a16="http://schemas.microsoft.com/office/drawing/2014/main" id="{23BD2B8C-F188-4EBF-9386-D3DC14039964}"/>
              </a:ext>
            </a:extLst>
          </p:cNvPr>
          <p:cNvSpPr txBox="1"/>
          <p:nvPr/>
        </p:nvSpPr>
        <p:spPr>
          <a:xfrm>
            <a:off x="641722" y="1619766"/>
            <a:ext cx="3949304" cy="461665"/>
          </a:xfrm>
          <a:prstGeom prst="rect">
            <a:avLst/>
          </a:prstGeom>
          <a:noFill/>
        </p:spPr>
        <p:txBody>
          <a:bodyPr wrap="square" rtlCol="0">
            <a:spAutoFit/>
          </a:bodyPr>
          <a:lstStyle/>
          <a:p>
            <a:r>
              <a:rPr lang="en-US" sz="1200" dirty="0">
                <a:solidFill>
                  <a:schemeClr val="tx1">
                    <a:alpha val="56000"/>
                  </a:schemeClr>
                </a:solidFill>
                <a:latin typeface="Roboto" panose="02000000000000000000" pitchFamily="2" charset="0"/>
                <a:ea typeface="Roboto" panose="02000000000000000000" pitchFamily="2" charset="0"/>
              </a:rPr>
              <a:t>Sed ut perspiciatis unde omnis iste natus error sit voluptatem accusantium doloremque laudantium.</a:t>
            </a:r>
          </a:p>
        </p:txBody>
      </p:sp>
      <p:grpSp>
        <p:nvGrpSpPr>
          <p:cNvPr id="111" name="Group 110">
            <a:extLst>
              <a:ext uri="{FF2B5EF4-FFF2-40B4-BE49-F238E27FC236}">
                <a16:creationId xmlns:a16="http://schemas.microsoft.com/office/drawing/2014/main" id="{025E78F4-8BCB-4BE9-A160-7A59C76046B3}"/>
              </a:ext>
            </a:extLst>
          </p:cNvPr>
          <p:cNvGrpSpPr/>
          <p:nvPr/>
        </p:nvGrpSpPr>
        <p:grpSpPr>
          <a:xfrm rot="10800000">
            <a:off x="4186130" y="2026147"/>
            <a:ext cx="3832964" cy="3731098"/>
            <a:chOff x="5138699" y="2495519"/>
            <a:chExt cx="1917039" cy="1866091"/>
          </a:xfrm>
        </p:grpSpPr>
        <p:sp>
          <p:nvSpPr>
            <p:cNvPr id="102" name="Freeform: Shape 101">
              <a:extLst>
                <a:ext uri="{FF2B5EF4-FFF2-40B4-BE49-F238E27FC236}">
                  <a16:creationId xmlns:a16="http://schemas.microsoft.com/office/drawing/2014/main" id="{6FB688A2-A033-43A9-B4EA-95D0E21D01E8}"/>
                </a:ext>
              </a:extLst>
            </p:cNvPr>
            <p:cNvSpPr/>
            <p:nvPr/>
          </p:nvSpPr>
          <p:spPr>
            <a:xfrm rot="10800000">
              <a:off x="6047767" y="3189910"/>
              <a:ext cx="1007971" cy="810544"/>
            </a:xfrm>
            <a:custGeom>
              <a:avLst/>
              <a:gdLst>
                <a:gd name="connsiteX0" fmla="*/ 178725 w 1007971"/>
                <a:gd name="connsiteY0" fmla="*/ 810545 h 810544"/>
                <a:gd name="connsiteX1" fmla="*/ 57472 w 1007971"/>
                <a:gd name="connsiteY1" fmla="*/ 231329 h 810544"/>
                <a:gd name="connsiteX2" fmla="*/ 1007972 w 1007971"/>
                <a:gd name="connsiteY2" fmla="*/ 41686 h 810544"/>
                <a:gd name="connsiteX3" fmla="*/ 413040 w 1007971"/>
                <a:gd name="connsiteY3" fmla="*/ 300957 h 810544"/>
                <a:gd name="connsiteX4" fmla="*/ 178725 w 1007971"/>
                <a:gd name="connsiteY4" fmla="*/ 810545 h 810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971" h="810544">
                  <a:moveTo>
                    <a:pt x="178725" y="810545"/>
                  </a:moveTo>
                  <a:cubicBezTo>
                    <a:pt x="178725" y="810545"/>
                    <a:pt x="-122836" y="529176"/>
                    <a:pt x="57472" y="231329"/>
                  </a:cubicBezTo>
                  <a:cubicBezTo>
                    <a:pt x="277595" y="-132526"/>
                    <a:pt x="1007972" y="41686"/>
                    <a:pt x="1007972" y="41686"/>
                  </a:cubicBezTo>
                  <a:cubicBezTo>
                    <a:pt x="1007972" y="41686"/>
                    <a:pt x="634782" y="32542"/>
                    <a:pt x="413040" y="300957"/>
                  </a:cubicBezTo>
                  <a:cubicBezTo>
                    <a:pt x="258068" y="488599"/>
                    <a:pt x="178725" y="810545"/>
                    <a:pt x="178725" y="810545"/>
                  </a:cubicBezTo>
                  <a:close/>
                </a:path>
              </a:pathLst>
            </a:custGeom>
            <a:solidFill>
              <a:schemeClr val="accent2"/>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D4189CD-A44D-41DA-AAB1-222784EA7BAB}"/>
                </a:ext>
              </a:extLst>
            </p:cNvPr>
            <p:cNvSpPr/>
            <p:nvPr/>
          </p:nvSpPr>
          <p:spPr>
            <a:xfrm rot="10800000">
              <a:off x="5527130" y="3505187"/>
              <a:ext cx="987456" cy="856423"/>
            </a:xfrm>
            <a:custGeom>
              <a:avLst/>
              <a:gdLst>
                <a:gd name="connsiteX0" fmla="*/ 0 w 987456"/>
                <a:gd name="connsiteY0" fmla="*/ 305402 h 856423"/>
                <a:gd name="connsiteX1" fmla="*/ 513397 w 987456"/>
                <a:gd name="connsiteY1" fmla="*/ 11080 h 856423"/>
                <a:gd name="connsiteX2" fmla="*/ 987457 w 987456"/>
                <a:gd name="connsiteY2" fmla="*/ 856424 h 856423"/>
                <a:gd name="connsiteX3" fmla="*/ 557022 w 987456"/>
                <a:gd name="connsiteY3" fmla="*/ 370744 h 856423"/>
                <a:gd name="connsiteX4" fmla="*/ 0 w 987456"/>
                <a:gd name="connsiteY4" fmla="*/ 305402 h 856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456" h="856423">
                  <a:moveTo>
                    <a:pt x="0" y="305402"/>
                  </a:moveTo>
                  <a:cubicBezTo>
                    <a:pt x="0" y="305402"/>
                    <a:pt x="174498" y="-68359"/>
                    <a:pt x="513397" y="11080"/>
                  </a:cubicBezTo>
                  <a:cubicBezTo>
                    <a:pt x="927449" y="108044"/>
                    <a:pt x="987457" y="856424"/>
                    <a:pt x="987457" y="856424"/>
                  </a:cubicBezTo>
                  <a:cubicBezTo>
                    <a:pt x="987457" y="856424"/>
                    <a:pt x="880777" y="498760"/>
                    <a:pt x="557022" y="370744"/>
                  </a:cubicBezTo>
                  <a:cubicBezTo>
                    <a:pt x="330803" y="281399"/>
                    <a:pt x="0" y="305402"/>
                    <a:pt x="0" y="305402"/>
                  </a:cubicBezTo>
                  <a:close/>
                </a:path>
              </a:pathLst>
            </a:custGeom>
            <a:solidFill>
              <a:schemeClr val="accent3"/>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D553FE8-52A8-4403-88E8-EBE641F4703A}"/>
                </a:ext>
              </a:extLst>
            </p:cNvPr>
            <p:cNvSpPr/>
            <p:nvPr/>
          </p:nvSpPr>
          <p:spPr>
            <a:xfrm rot="10800000">
              <a:off x="5138699" y="2869679"/>
              <a:ext cx="658845" cy="1109472"/>
            </a:xfrm>
            <a:custGeom>
              <a:avLst/>
              <a:gdLst>
                <a:gd name="connsiteX0" fmla="*/ 218885 w 658845"/>
                <a:gd name="connsiteY0" fmla="*/ 0 h 1109472"/>
                <a:gd name="connsiteX1" fmla="*/ 657511 w 658845"/>
                <a:gd name="connsiteY1" fmla="*/ 397383 h 1109472"/>
                <a:gd name="connsiteX2" fmla="*/ 0 w 658845"/>
                <a:gd name="connsiteY2" fmla="*/ 1109472 h 1109472"/>
                <a:gd name="connsiteX3" fmla="*/ 328898 w 658845"/>
                <a:gd name="connsiteY3" fmla="*/ 550069 h 1109472"/>
                <a:gd name="connsiteX4" fmla="*/ 218885 w 658845"/>
                <a:gd name="connsiteY4" fmla="*/ 0 h 1109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845" h="1109472">
                  <a:moveTo>
                    <a:pt x="218885" y="0"/>
                  </a:moveTo>
                  <a:cubicBezTo>
                    <a:pt x="218885" y="0"/>
                    <a:pt x="628269" y="50387"/>
                    <a:pt x="657511" y="397383"/>
                  </a:cubicBezTo>
                  <a:cubicBezTo>
                    <a:pt x="693230" y="821150"/>
                    <a:pt x="0" y="1109472"/>
                    <a:pt x="0" y="1109472"/>
                  </a:cubicBezTo>
                  <a:cubicBezTo>
                    <a:pt x="0" y="1109472"/>
                    <a:pt x="307277" y="897541"/>
                    <a:pt x="328898" y="550069"/>
                  </a:cubicBezTo>
                  <a:cubicBezTo>
                    <a:pt x="343948" y="307086"/>
                    <a:pt x="218885" y="0"/>
                    <a:pt x="218885" y="0"/>
                  </a:cubicBezTo>
                  <a:close/>
                </a:path>
              </a:pathLst>
            </a:custGeom>
            <a:solidFill>
              <a:schemeClr val="accent4"/>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30A1BEA-25F3-4ADA-8229-CDD04536AB31}"/>
                </a:ext>
              </a:extLst>
            </p:cNvPr>
            <p:cNvSpPr/>
            <p:nvPr/>
          </p:nvSpPr>
          <p:spPr>
            <a:xfrm rot="10800000">
              <a:off x="5354259" y="2495519"/>
              <a:ext cx="1131371" cy="569803"/>
            </a:xfrm>
            <a:custGeom>
              <a:avLst/>
              <a:gdLst>
                <a:gd name="connsiteX0" fmla="*/ 1122902 w 1131371"/>
                <a:gd name="connsiteY0" fmla="*/ 0 h 569803"/>
                <a:gd name="connsiteX1" fmla="*/ 880491 w 1131371"/>
                <a:gd name="connsiteY1" fmla="*/ 539877 h 569803"/>
                <a:gd name="connsiteX2" fmla="*/ 0 w 1131371"/>
                <a:gd name="connsiteY2" fmla="*/ 134588 h 569803"/>
                <a:gd name="connsiteX3" fmla="*/ 633698 w 1131371"/>
                <a:gd name="connsiteY3" fmla="*/ 274511 h 569803"/>
                <a:gd name="connsiteX4" fmla="*/ 1122902 w 1131371"/>
                <a:gd name="connsiteY4" fmla="*/ 0 h 569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371" h="569803">
                  <a:moveTo>
                    <a:pt x="1122902" y="0"/>
                  </a:moveTo>
                  <a:cubicBezTo>
                    <a:pt x="1122902" y="0"/>
                    <a:pt x="1201388" y="404908"/>
                    <a:pt x="880491" y="539877"/>
                  </a:cubicBezTo>
                  <a:cubicBezTo>
                    <a:pt x="488537" y="704755"/>
                    <a:pt x="0" y="134588"/>
                    <a:pt x="0" y="134588"/>
                  </a:cubicBezTo>
                  <a:cubicBezTo>
                    <a:pt x="0" y="134588"/>
                    <a:pt x="296513" y="361283"/>
                    <a:pt x="633698" y="274511"/>
                  </a:cubicBezTo>
                  <a:cubicBezTo>
                    <a:pt x="869537" y="213932"/>
                    <a:pt x="1122902" y="0"/>
                    <a:pt x="1122902" y="0"/>
                  </a:cubicBezTo>
                  <a:close/>
                </a:path>
              </a:pathLst>
            </a:custGeom>
            <a:solidFill>
              <a:schemeClr val="accent5"/>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5080421-D8C4-44AB-BCD9-9AB0A473F257}"/>
                </a:ext>
              </a:extLst>
            </p:cNvPr>
            <p:cNvSpPr/>
            <p:nvPr/>
          </p:nvSpPr>
          <p:spPr>
            <a:xfrm rot="10800000">
              <a:off x="6165114" y="2504959"/>
              <a:ext cx="688118" cy="1098812"/>
            </a:xfrm>
            <a:custGeom>
              <a:avLst/>
              <a:gdLst>
                <a:gd name="connsiteX0" fmla="*/ 688118 w 688118"/>
                <a:gd name="connsiteY0" fmla="*/ 1026224 h 1098812"/>
                <a:gd name="connsiteX1" fmla="*/ 99759 w 688118"/>
                <a:gd name="connsiteY1" fmla="*/ 962597 h 1098812"/>
                <a:gd name="connsiteX2" fmla="*/ 213107 w 688118"/>
                <a:gd name="connsiteY2" fmla="*/ 0 h 1098812"/>
                <a:gd name="connsiteX3" fmla="*/ 275876 w 688118"/>
                <a:gd name="connsiteY3" fmla="*/ 645890 h 1098812"/>
                <a:gd name="connsiteX4" fmla="*/ 688118 w 688118"/>
                <a:gd name="connsiteY4" fmla="*/ 1026224 h 109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18" h="1098812">
                  <a:moveTo>
                    <a:pt x="688118" y="1026224"/>
                  </a:moveTo>
                  <a:cubicBezTo>
                    <a:pt x="688118" y="1026224"/>
                    <a:pt x="327311" y="1226058"/>
                    <a:pt x="99759" y="962597"/>
                  </a:cubicBezTo>
                  <a:cubicBezTo>
                    <a:pt x="-178276" y="640747"/>
                    <a:pt x="213107" y="0"/>
                    <a:pt x="213107" y="0"/>
                  </a:cubicBezTo>
                  <a:cubicBezTo>
                    <a:pt x="213107" y="0"/>
                    <a:pt x="89091" y="352044"/>
                    <a:pt x="275876" y="645890"/>
                  </a:cubicBezTo>
                  <a:cubicBezTo>
                    <a:pt x="406369" y="851345"/>
                    <a:pt x="688118" y="1026224"/>
                    <a:pt x="688118" y="1026224"/>
                  </a:cubicBezTo>
                  <a:close/>
                </a:path>
              </a:pathLst>
            </a:custGeom>
            <a:solidFill>
              <a:schemeClr val="accent1"/>
            </a:solidFill>
            <a:ln w="9525" cap="flat">
              <a:noFill/>
              <a:prstDash val="solid"/>
              <a:miter/>
            </a:ln>
          </p:spPr>
          <p:txBody>
            <a:bodyPr rtlCol="0" anchor="ctr"/>
            <a:lstStyle/>
            <a:p>
              <a:endParaRPr lang="en-US"/>
            </a:p>
          </p:txBody>
        </p:sp>
      </p:grpSp>
      <p:sp>
        <p:nvSpPr>
          <p:cNvPr id="113" name="TextBox 112">
            <a:extLst>
              <a:ext uri="{FF2B5EF4-FFF2-40B4-BE49-F238E27FC236}">
                <a16:creationId xmlns:a16="http://schemas.microsoft.com/office/drawing/2014/main" id="{E99F8DEF-2752-49FB-89F4-02B8EA0586AF}"/>
              </a:ext>
            </a:extLst>
          </p:cNvPr>
          <p:cNvSpPr txBox="1"/>
          <p:nvPr/>
        </p:nvSpPr>
        <p:spPr>
          <a:xfrm>
            <a:off x="7335964" y="1582165"/>
            <a:ext cx="3609379" cy="907941"/>
          </a:xfrm>
          <a:prstGeom prst="rect">
            <a:avLst/>
          </a:prstGeom>
          <a:noFill/>
        </p:spPr>
        <p:txBody>
          <a:bodyPr wrap="square" rtlCol="0">
            <a:spAutoFit/>
          </a:bodyPr>
          <a:lstStyle/>
          <a:p>
            <a:r>
              <a:rPr lang="en-US" sz="1400" b="1" dirty="0">
                <a:solidFill>
                  <a:schemeClr val="accent3"/>
                </a:solidFill>
                <a:latin typeface="Roboto" panose="02000000000000000000" pitchFamily="2" charset="0"/>
                <a:ea typeface="Roboto" panose="02000000000000000000" pitchFamily="2" charset="0"/>
              </a:rPr>
              <a:t>Insight &amp; Opportunities</a:t>
            </a:r>
          </a:p>
          <a:p>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a:t>
            </a:r>
          </a:p>
        </p:txBody>
      </p:sp>
      <p:sp>
        <p:nvSpPr>
          <p:cNvPr id="114" name="TextBox 113">
            <a:extLst>
              <a:ext uri="{FF2B5EF4-FFF2-40B4-BE49-F238E27FC236}">
                <a16:creationId xmlns:a16="http://schemas.microsoft.com/office/drawing/2014/main" id="{CD836427-4598-450A-B9E5-7441DF5A933F}"/>
              </a:ext>
            </a:extLst>
          </p:cNvPr>
          <p:cNvSpPr txBox="1"/>
          <p:nvPr/>
        </p:nvSpPr>
        <p:spPr>
          <a:xfrm>
            <a:off x="8469783" y="3371475"/>
            <a:ext cx="3093720" cy="907941"/>
          </a:xfrm>
          <a:prstGeom prst="rect">
            <a:avLst/>
          </a:prstGeom>
          <a:noFill/>
        </p:spPr>
        <p:txBody>
          <a:bodyPr wrap="square" rtlCol="0">
            <a:spAutoFit/>
          </a:bodyPr>
          <a:lstStyle/>
          <a:p>
            <a:r>
              <a:rPr lang="en-US" sz="1400" b="1" dirty="0">
                <a:solidFill>
                  <a:schemeClr val="accent4"/>
                </a:solidFill>
                <a:latin typeface="Roboto" panose="02000000000000000000" pitchFamily="2" charset="0"/>
                <a:ea typeface="Roboto" panose="02000000000000000000" pitchFamily="2" charset="0"/>
              </a:rPr>
              <a:t>Strategy</a:t>
            </a:r>
          </a:p>
          <a:p>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a:t>
            </a:r>
          </a:p>
        </p:txBody>
      </p:sp>
      <p:sp>
        <p:nvSpPr>
          <p:cNvPr id="115" name="TextBox 114">
            <a:extLst>
              <a:ext uri="{FF2B5EF4-FFF2-40B4-BE49-F238E27FC236}">
                <a16:creationId xmlns:a16="http://schemas.microsoft.com/office/drawing/2014/main" id="{FC57EFA6-07A0-4778-9F39-94C0375F03D2}"/>
              </a:ext>
            </a:extLst>
          </p:cNvPr>
          <p:cNvSpPr txBox="1"/>
          <p:nvPr/>
        </p:nvSpPr>
        <p:spPr>
          <a:xfrm>
            <a:off x="7764853" y="5115123"/>
            <a:ext cx="3093720" cy="1077218"/>
          </a:xfrm>
          <a:prstGeom prst="rect">
            <a:avLst/>
          </a:prstGeom>
          <a:noFill/>
        </p:spPr>
        <p:txBody>
          <a:bodyPr wrap="square" rtlCol="0">
            <a:spAutoFit/>
          </a:bodyPr>
          <a:lstStyle/>
          <a:p>
            <a:r>
              <a:rPr lang="en-US" sz="1400" b="1" dirty="0">
                <a:solidFill>
                  <a:schemeClr val="accent5"/>
                </a:solidFill>
                <a:latin typeface="Roboto" panose="02000000000000000000" pitchFamily="2" charset="0"/>
                <a:ea typeface="Roboto" panose="02000000000000000000" pitchFamily="2" charset="0"/>
              </a:rPr>
              <a:t>Execution</a:t>
            </a:r>
          </a:p>
          <a:p>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 Ut enim ad minim veniam.</a:t>
            </a:r>
          </a:p>
        </p:txBody>
      </p:sp>
      <p:sp>
        <p:nvSpPr>
          <p:cNvPr id="116" name="TextBox 115">
            <a:extLst>
              <a:ext uri="{FF2B5EF4-FFF2-40B4-BE49-F238E27FC236}">
                <a16:creationId xmlns:a16="http://schemas.microsoft.com/office/drawing/2014/main" id="{EAD62D8F-4644-44AC-875C-DD26CCDE461A}"/>
              </a:ext>
            </a:extLst>
          </p:cNvPr>
          <p:cNvSpPr txBox="1"/>
          <p:nvPr/>
        </p:nvSpPr>
        <p:spPr>
          <a:xfrm>
            <a:off x="1392071" y="4736601"/>
            <a:ext cx="3093720" cy="1246495"/>
          </a:xfrm>
          <a:prstGeom prst="rect">
            <a:avLst/>
          </a:prstGeom>
          <a:noFill/>
        </p:spPr>
        <p:txBody>
          <a:bodyPr wrap="square" rtlCol="0">
            <a:spAutoFit/>
          </a:bodyPr>
          <a:lstStyle/>
          <a:p>
            <a:pPr algn="r"/>
            <a:r>
              <a:rPr lang="en-US" sz="1400" b="1" dirty="0">
                <a:solidFill>
                  <a:schemeClr val="accent1"/>
                </a:solidFill>
                <a:latin typeface="Roboto" panose="02000000000000000000" pitchFamily="2" charset="0"/>
                <a:ea typeface="Roboto" panose="02000000000000000000" pitchFamily="2" charset="0"/>
              </a:rPr>
              <a:t>Measurement</a:t>
            </a:r>
          </a:p>
          <a:p>
            <a:pPr algn="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 Ut enim ad minim veniam, quis nostrud exercitation ullamco</a:t>
            </a:r>
          </a:p>
        </p:txBody>
      </p:sp>
      <p:sp>
        <p:nvSpPr>
          <p:cNvPr id="117" name="TextBox 116">
            <a:extLst>
              <a:ext uri="{FF2B5EF4-FFF2-40B4-BE49-F238E27FC236}">
                <a16:creationId xmlns:a16="http://schemas.microsoft.com/office/drawing/2014/main" id="{49D2BF50-4A1E-4D4C-98D9-1E492226EFCB}"/>
              </a:ext>
            </a:extLst>
          </p:cNvPr>
          <p:cNvSpPr txBox="1"/>
          <p:nvPr/>
        </p:nvSpPr>
        <p:spPr>
          <a:xfrm>
            <a:off x="641720" y="2748249"/>
            <a:ext cx="3434194" cy="1077218"/>
          </a:xfrm>
          <a:prstGeom prst="rect">
            <a:avLst/>
          </a:prstGeom>
          <a:noFill/>
        </p:spPr>
        <p:txBody>
          <a:bodyPr wrap="square" rtlCol="0">
            <a:spAutoFit/>
          </a:bodyPr>
          <a:lstStyle/>
          <a:p>
            <a:pPr algn="r"/>
            <a:r>
              <a:rPr lang="en-US" sz="1400" b="1" dirty="0">
                <a:solidFill>
                  <a:schemeClr val="accent2"/>
                </a:solidFill>
                <a:latin typeface="Roboto" panose="02000000000000000000" pitchFamily="2" charset="0"/>
                <a:ea typeface="Roboto" panose="02000000000000000000" pitchFamily="2" charset="0"/>
              </a:rPr>
              <a:t>Optimization</a:t>
            </a:r>
          </a:p>
          <a:p>
            <a:pPr algn="r"/>
            <a:br>
              <a:rPr lang="en-US" sz="600" dirty="0">
                <a:latin typeface="Roboto" panose="02000000000000000000" pitchFamily="2" charset="0"/>
                <a:ea typeface="Roboto" panose="02000000000000000000" pitchFamily="2" charset="0"/>
              </a:rPr>
            </a:br>
            <a:r>
              <a:rPr lang="en-US" sz="1100" dirty="0">
                <a:latin typeface="Roboto" panose="02000000000000000000" pitchFamily="2" charset="0"/>
                <a:ea typeface="Roboto" panose="02000000000000000000" pitchFamily="2" charset="0"/>
              </a:rPr>
              <a:t>Lorem ipsum dolor sit amet, consectetur adipiscing elit, sed do eiusmod tempor incididunt ut labore et dolore magna aliqua. Ut enim ad minim veniam, quis nostrud exercitation ullamco.</a:t>
            </a:r>
          </a:p>
        </p:txBody>
      </p:sp>
      <p:sp>
        <p:nvSpPr>
          <p:cNvPr id="119" name="TextBox 118">
            <a:extLst>
              <a:ext uri="{FF2B5EF4-FFF2-40B4-BE49-F238E27FC236}">
                <a16:creationId xmlns:a16="http://schemas.microsoft.com/office/drawing/2014/main" id="{5522DF46-61F7-471F-86FA-8E7BF4A2F27D}"/>
              </a:ext>
            </a:extLst>
          </p:cNvPr>
          <p:cNvSpPr txBox="1"/>
          <p:nvPr/>
        </p:nvSpPr>
        <p:spPr>
          <a:xfrm>
            <a:off x="5270720" y="3558557"/>
            <a:ext cx="1739384" cy="923330"/>
          </a:xfrm>
          <a:prstGeom prst="rect">
            <a:avLst/>
          </a:prstGeom>
          <a:noFill/>
        </p:spPr>
        <p:txBody>
          <a:bodyPr wrap="square" rtlCol="0" anchor="b">
            <a:spAutoFit/>
          </a:bodyPr>
          <a:lstStyle/>
          <a:p>
            <a:pPr algn="ctr"/>
            <a:r>
              <a:rPr lang="en-US" dirty="0">
                <a:latin typeface="Roboto Black" panose="02000000000000000000" pitchFamily="2" charset="0"/>
                <a:ea typeface="Roboto Black" panose="02000000000000000000" pitchFamily="2" charset="0"/>
              </a:rPr>
              <a:t>Strategic </a:t>
            </a:r>
            <a:r>
              <a:rPr lang="en-US" b="1" dirty="0">
                <a:latin typeface="Roboto" panose="02000000000000000000" pitchFamily="2" charset="0"/>
                <a:ea typeface="Roboto" panose="02000000000000000000" pitchFamily="2" charset="0"/>
              </a:rPr>
              <a:t>Management </a:t>
            </a:r>
            <a:r>
              <a:rPr lang="en-US" dirty="0">
                <a:latin typeface="Roboto" panose="02000000000000000000" pitchFamily="2" charset="0"/>
                <a:ea typeface="Roboto" panose="02000000000000000000" pitchFamily="2" charset="0"/>
              </a:rPr>
              <a:t>Framework</a:t>
            </a:r>
          </a:p>
        </p:txBody>
      </p:sp>
      <p:grpSp>
        <p:nvGrpSpPr>
          <p:cNvPr id="132" name="Graphic 129">
            <a:extLst>
              <a:ext uri="{FF2B5EF4-FFF2-40B4-BE49-F238E27FC236}">
                <a16:creationId xmlns:a16="http://schemas.microsoft.com/office/drawing/2014/main" id="{BC618639-6CB4-429A-9814-A79D10DD0EE2}"/>
              </a:ext>
            </a:extLst>
          </p:cNvPr>
          <p:cNvGrpSpPr/>
          <p:nvPr/>
        </p:nvGrpSpPr>
        <p:grpSpPr>
          <a:xfrm>
            <a:off x="4445340" y="3075627"/>
            <a:ext cx="428632" cy="428630"/>
            <a:chOff x="4384429" y="3227063"/>
            <a:chExt cx="537232" cy="537230"/>
          </a:xfrm>
          <a:solidFill>
            <a:schemeClr val="bg2"/>
          </a:solidFill>
        </p:grpSpPr>
        <p:sp>
          <p:nvSpPr>
            <p:cNvPr id="133" name="Freeform: Shape 132">
              <a:extLst>
                <a:ext uri="{FF2B5EF4-FFF2-40B4-BE49-F238E27FC236}">
                  <a16:creationId xmlns:a16="http://schemas.microsoft.com/office/drawing/2014/main" id="{D5559D27-88FD-4F42-97CE-923740F92FF2}"/>
                </a:ext>
              </a:extLst>
            </p:cNvPr>
            <p:cNvSpPr/>
            <p:nvPr/>
          </p:nvSpPr>
          <p:spPr>
            <a:xfrm>
              <a:off x="4666033" y="3364101"/>
              <a:ext cx="118601" cy="118598"/>
            </a:xfrm>
            <a:custGeom>
              <a:avLst/>
              <a:gdLst>
                <a:gd name="connsiteX0" fmla="*/ 101253 w 118601"/>
                <a:gd name="connsiteY0" fmla="*/ 17347 h 118598"/>
                <a:gd name="connsiteX1" fmla="*/ 59306 w 118601"/>
                <a:gd name="connsiteY1" fmla="*/ 0 h 118598"/>
                <a:gd name="connsiteX2" fmla="*/ 17349 w 118601"/>
                <a:gd name="connsiteY2" fmla="*/ 17347 h 118598"/>
                <a:gd name="connsiteX3" fmla="*/ 17349 w 118601"/>
                <a:gd name="connsiteY3" fmla="*/ 101250 h 118598"/>
                <a:gd name="connsiteX4" fmla="*/ 101254 w 118601"/>
                <a:gd name="connsiteY4" fmla="*/ 101250 h 118598"/>
                <a:gd name="connsiteX5" fmla="*/ 101253 w 118601"/>
                <a:gd name="connsiteY5" fmla="*/ 17347 h 118598"/>
                <a:gd name="connsiteX6" fmla="*/ 41484 w 118601"/>
                <a:gd name="connsiteY6" fmla="*/ 77106 h 118598"/>
                <a:gd name="connsiteX7" fmla="*/ 77109 w 118601"/>
                <a:gd name="connsiteY7" fmla="*/ 77106 h 118598"/>
                <a:gd name="connsiteX8" fmla="*/ 89772 w 118601"/>
                <a:gd name="connsiteY8" fmla="*/ 77106 h 118598"/>
                <a:gd name="connsiteX9" fmla="*/ 89772 w 118601"/>
                <a:gd name="connsiteY9" fmla="*/ 89769 h 118598"/>
                <a:gd name="connsiteX10" fmla="*/ 59296 w 118601"/>
                <a:gd name="connsiteY10" fmla="*/ 102370 h 118598"/>
                <a:gd name="connsiteX11" fmla="*/ 28821 w 118601"/>
                <a:gd name="connsiteY11" fmla="*/ 89769 h 118598"/>
                <a:gd name="connsiteX12" fmla="*/ 28821 w 118601"/>
                <a:gd name="connsiteY12" fmla="*/ 28827 h 118598"/>
                <a:gd name="connsiteX13" fmla="*/ 89773 w 118601"/>
                <a:gd name="connsiteY13" fmla="*/ 28827 h 118598"/>
                <a:gd name="connsiteX14" fmla="*/ 89773 w 118601"/>
                <a:gd name="connsiteY14" fmla="*/ 41489 h 118598"/>
                <a:gd name="connsiteX15" fmla="*/ 77110 w 118601"/>
                <a:gd name="connsiteY15" fmla="*/ 41489 h 118598"/>
                <a:gd name="connsiteX16" fmla="*/ 41485 w 118601"/>
                <a:gd name="connsiteY16" fmla="*/ 41489 h 118598"/>
                <a:gd name="connsiteX17" fmla="*/ 41484 w 118601"/>
                <a:gd name="connsiteY17" fmla="*/ 77106 h 11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8601" h="118598">
                  <a:moveTo>
                    <a:pt x="101253" y="17347"/>
                  </a:moveTo>
                  <a:cubicBezTo>
                    <a:pt x="89683" y="5776"/>
                    <a:pt x="74494" y="0"/>
                    <a:pt x="59306" y="0"/>
                  </a:cubicBezTo>
                  <a:cubicBezTo>
                    <a:pt x="44118" y="0"/>
                    <a:pt x="28920" y="5786"/>
                    <a:pt x="17349" y="17347"/>
                  </a:cubicBezTo>
                  <a:cubicBezTo>
                    <a:pt x="-5783" y="40479"/>
                    <a:pt x="-5783" y="78119"/>
                    <a:pt x="17349" y="101250"/>
                  </a:cubicBezTo>
                  <a:cubicBezTo>
                    <a:pt x="40482" y="124381"/>
                    <a:pt x="78122" y="124382"/>
                    <a:pt x="101254" y="101250"/>
                  </a:cubicBezTo>
                  <a:cubicBezTo>
                    <a:pt x="124384" y="78119"/>
                    <a:pt x="124384" y="40479"/>
                    <a:pt x="101253" y="17347"/>
                  </a:cubicBezTo>
                  <a:close/>
                  <a:moveTo>
                    <a:pt x="41484" y="77106"/>
                  </a:moveTo>
                  <a:cubicBezTo>
                    <a:pt x="51308" y="86931"/>
                    <a:pt x="67285" y="86939"/>
                    <a:pt x="77109" y="77106"/>
                  </a:cubicBezTo>
                  <a:cubicBezTo>
                    <a:pt x="80602" y="73605"/>
                    <a:pt x="86280" y="73605"/>
                    <a:pt x="89772" y="77106"/>
                  </a:cubicBezTo>
                  <a:cubicBezTo>
                    <a:pt x="93273" y="80608"/>
                    <a:pt x="93273" y="86267"/>
                    <a:pt x="89772" y="89769"/>
                  </a:cubicBezTo>
                  <a:cubicBezTo>
                    <a:pt x="81371" y="98169"/>
                    <a:pt x="70338" y="102370"/>
                    <a:pt x="59296" y="102370"/>
                  </a:cubicBezTo>
                  <a:cubicBezTo>
                    <a:pt x="48255" y="102370"/>
                    <a:pt x="37221" y="98169"/>
                    <a:pt x="28821" y="89769"/>
                  </a:cubicBezTo>
                  <a:cubicBezTo>
                    <a:pt x="12021" y="72969"/>
                    <a:pt x="12021" y="45628"/>
                    <a:pt x="28821" y="28827"/>
                  </a:cubicBezTo>
                  <a:cubicBezTo>
                    <a:pt x="45621" y="12027"/>
                    <a:pt x="72972" y="12027"/>
                    <a:pt x="89773" y="28827"/>
                  </a:cubicBezTo>
                  <a:cubicBezTo>
                    <a:pt x="93274" y="32328"/>
                    <a:pt x="93274" y="37988"/>
                    <a:pt x="89773" y="41489"/>
                  </a:cubicBezTo>
                  <a:cubicBezTo>
                    <a:pt x="86280" y="44991"/>
                    <a:pt x="80602" y="44991"/>
                    <a:pt x="77110" y="41489"/>
                  </a:cubicBezTo>
                  <a:cubicBezTo>
                    <a:pt x="67286" y="31665"/>
                    <a:pt x="51309" y="31675"/>
                    <a:pt x="41485" y="41489"/>
                  </a:cubicBezTo>
                  <a:cubicBezTo>
                    <a:pt x="31668" y="51315"/>
                    <a:pt x="31668" y="67283"/>
                    <a:pt x="41484" y="77106"/>
                  </a:cubicBezTo>
                  <a:close/>
                </a:path>
              </a:pathLst>
            </a:custGeom>
            <a:grpFill/>
            <a:ln w="1042"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8BC83B5-F381-4CA4-B7B6-32269D3F5DB8}"/>
                </a:ext>
              </a:extLst>
            </p:cNvPr>
            <p:cNvSpPr/>
            <p:nvPr/>
          </p:nvSpPr>
          <p:spPr>
            <a:xfrm>
              <a:off x="4735261" y="3227062"/>
              <a:ext cx="186406" cy="186411"/>
            </a:xfrm>
            <a:custGeom>
              <a:avLst/>
              <a:gdLst>
                <a:gd name="connsiteX0" fmla="*/ 186087 w 186406"/>
                <a:gd name="connsiteY0" fmla="*/ 8501 h 186411"/>
                <a:gd name="connsiteX1" fmla="*/ 177901 w 186406"/>
                <a:gd name="connsiteY1" fmla="*/ 316 h 186411"/>
                <a:gd name="connsiteX2" fmla="*/ 0 w 186406"/>
                <a:gd name="connsiteY2" fmla="*/ 36684 h 186411"/>
                <a:gd name="connsiteX3" fmla="*/ 149727 w 186406"/>
                <a:gd name="connsiteY3" fmla="*/ 186411 h 186411"/>
                <a:gd name="connsiteX4" fmla="*/ 186087 w 186406"/>
                <a:gd name="connsiteY4" fmla="*/ 8501 h 186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406" h="186411">
                  <a:moveTo>
                    <a:pt x="186087" y="8501"/>
                  </a:moveTo>
                  <a:cubicBezTo>
                    <a:pt x="185720" y="4140"/>
                    <a:pt x="182263" y="683"/>
                    <a:pt x="177901" y="316"/>
                  </a:cubicBezTo>
                  <a:cubicBezTo>
                    <a:pt x="176352" y="190"/>
                    <a:pt x="95296" y="-5443"/>
                    <a:pt x="0" y="36684"/>
                  </a:cubicBezTo>
                  <a:lnTo>
                    <a:pt x="149727" y="186411"/>
                  </a:lnTo>
                  <a:cubicBezTo>
                    <a:pt x="191854" y="91116"/>
                    <a:pt x="186221" y="10051"/>
                    <a:pt x="186087" y="8501"/>
                  </a:cubicBezTo>
                  <a:close/>
                </a:path>
              </a:pathLst>
            </a:custGeom>
            <a:grpFill/>
            <a:ln w="1042"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CDA4A86-2408-4616-92A7-B2EDE6695B5D}"/>
                </a:ext>
              </a:extLst>
            </p:cNvPr>
            <p:cNvSpPr/>
            <p:nvPr/>
          </p:nvSpPr>
          <p:spPr>
            <a:xfrm>
              <a:off x="4384432" y="3271841"/>
              <a:ext cx="492469" cy="492462"/>
            </a:xfrm>
            <a:custGeom>
              <a:avLst/>
              <a:gdLst>
                <a:gd name="connsiteX0" fmla="*/ 492469 w 492469"/>
                <a:gd name="connsiteY0" fmla="*/ 158879 h 492462"/>
                <a:gd name="connsiteX1" fmla="*/ 333589 w 492469"/>
                <a:gd name="connsiteY1" fmla="*/ 0 h 492462"/>
                <a:gd name="connsiteX2" fmla="*/ 158321 w 492469"/>
                <a:gd name="connsiteY2" fmla="*/ 159389 h 492462"/>
                <a:gd name="connsiteX3" fmla="*/ 88011 w 492469"/>
                <a:gd name="connsiteY3" fmla="*/ 154705 h 492462"/>
                <a:gd name="connsiteX4" fmla="*/ 79073 w 492469"/>
                <a:gd name="connsiteY4" fmla="*/ 160375 h 492462"/>
                <a:gd name="connsiteX5" fmla="*/ 24758 w 492469"/>
                <a:gd name="connsiteY5" fmla="*/ 299185 h 492462"/>
                <a:gd name="connsiteX6" fmla="*/ 27677 w 492469"/>
                <a:gd name="connsiteY6" fmla="*/ 309574 h 492462"/>
                <a:gd name="connsiteX7" fmla="*/ 33096 w 492469"/>
                <a:gd name="connsiteY7" fmla="*/ 311400 h 492462"/>
                <a:gd name="connsiteX8" fmla="*/ 38469 w 492469"/>
                <a:gd name="connsiteY8" fmla="*/ 309609 h 492462"/>
                <a:gd name="connsiteX9" fmla="*/ 83552 w 492469"/>
                <a:gd name="connsiteY9" fmla="*/ 275803 h 492462"/>
                <a:gd name="connsiteX10" fmla="*/ 107140 w 492469"/>
                <a:gd name="connsiteY10" fmla="*/ 280522 h 492462"/>
                <a:gd name="connsiteX11" fmla="*/ 142721 w 492469"/>
                <a:gd name="connsiteY11" fmla="*/ 316102 h 492462"/>
                <a:gd name="connsiteX12" fmla="*/ 132941 w 492469"/>
                <a:gd name="connsiteY12" fmla="*/ 333672 h 492462"/>
                <a:gd name="connsiteX13" fmla="*/ 93985 w 492469"/>
                <a:gd name="connsiteY13" fmla="*/ 329732 h 492462"/>
                <a:gd name="connsiteX14" fmla="*/ 53748 w 492469"/>
                <a:gd name="connsiteY14" fmla="*/ 363315 h 492462"/>
                <a:gd name="connsiteX15" fmla="*/ 802 w 492469"/>
                <a:gd name="connsiteY15" fmla="*/ 479799 h 492462"/>
                <a:gd name="connsiteX16" fmla="*/ 2621 w 492469"/>
                <a:gd name="connsiteY16" fmla="*/ 489838 h 492462"/>
                <a:gd name="connsiteX17" fmla="*/ 8961 w 492469"/>
                <a:gd name="connsiteY17" fmla="*/ 492463 h 492462"/>
                <a:gd name="connsiteX18" fmla="*/ 12668 w 492469"/>
                <a:gd name="connsiteY18" fmla="*/ 491657 h 492462"/>
                <a:gd name="connsiteX19" fmla="*/ 129152 w 492469"/>
                <a:gd name="connsiteY19" fmla="*/ 438703 h 492462"/>
                <a:gd name="connsiteX20" fmla="*/ 162726 w 492469"/>
                <a:gd name="connsiteY20" fmla="*/ 398475 h 492462"/>
                <a:gd name="connsiteX21" fmla="*/ 158204 w 492469"/>
                <a:gd name="connsiteY21" fmla="*/ 358381 h 492462"/>
                <a:gd name="connsiteX22" fmla="*/ 174906 w 492469"/>
                <a:gd name="connsiteY22" fmla="*/ 348279 h 492462"/>
                <a:gd name="connsiteX23" fmla="*/ 211946 w 492469"/>
                <a:gd name="connsiteY23" fmla="*/ 385319 h 492462"/>
                <a:gd name="connsiteX24" fmla="*/ 216666 w 492469"/>
                <a:gd name="connsiteY24" fmla="*/ 408916 h 492462"/>
                <a:gd name="connsiteX25" fmla="*/ 182859 w 492469"/>
                <a:gd name="connsiteY25" fmla="*/ 453989 h 492462"/>
                <a:gd name="connsiteX26" fmla="*/ 182894 w 492469"/>
                <a:gd name="connsiteY26" fmla="*/ 464789 h 492462"/>
                <a:gd name="connsiteX27" fmla="*/ 190023 w 492469"/>
                <a:gd name="connsiteY27" fmla="*/ 468326 h 492462"/>
                <a:gd name="connsiteX28" fmla="*/ 193283 w 492469"/>
                <a:gd name="connsiteY28" fmla="*/ 467708 h 492462"/>
                <a:gd name="connsiteX29" fmla="*/ 332094 w 492469"/>
                <a:gd name="connsiteY29" fmla="*/ 413394 h 492462"/>
                <a:gd name="connsiteX30" fmla="*/ 337763 w 492469"/>
                <a:gd name="connsiteY30" fmla="*/ 404457 h 492462"/>
                <a:gd name="connsiteX31" fmla="*/ 333079 w 492469"/>
                <a:gd name="connsiteY31" fmla="*/ 334138 h 492462"/>
                <a:gd name="connsiteX32" fmla="*/ 492469 w 492469"/>
                <a:gd name="connsiteY32" fmla="*/ 158879 h 492462"/>
                <a:gd name="connsiteX33" fmla="*/ 145371 w 492469"/>
                <a:gd name="connsiteY33" fmla="*/ 394059 h 492462"/>
                <a:gd name="connsiteX34" fmla="*/ 121746 w 492469"/>
                <a:gd name="connsiteY34" fmla="*/ 422394 h 492462"/>
                <a:gd name="connsiteX35" fmla="*/ 26997 w 492469"/>
                <a:gd name="connsiteY35" fmla="*/ 465461 h 492462"/>
                <a:gd name="connsiteX36" fmla="*/ 70064 w 492469"/>
                <a:gd name="connsiteY36" fmla="*/ 370712 h 492462"/>
                <a:gd name="connsiteX37" fmla="*/ 98399 w 492469"/>
                <a:gd name="connsiteY37" fmla="*/ 347087 h 492462"/>
                <a:gd name="connsiteX38" fmla="*/ 108358 w 492469"/>
                <a:gd name="connsiteY38" fmla="*/ 345833 h 492462"/>
                <a:gd name="connsiteX39" fmla="*/ 124253 w 492469"/>
                <a:gd name="connsiteY39" fmla="*/ 349290 h 492462"/>
                <a:gd name="connsiteX40" fmla="*/ 118181 w 492469"/>
                <a:gd name="connsiteY40" fmla="*/ 360206 h 492462"/>
                <a:gd name="connsiteX41" fmla="*/ 118055 w 492469"/>
                <a:gd name="connsiteY41" fmla="*/ 375735 h 492462"/>
                <a:gd name="connsiteX42" fmla="*/ 132832 w 492469"/>
                <a:gd name="connsiteY42" fmla="*/ 373916 h 492462"/>
                <a:gd name="connsiteX43" fmla="*/ 143122 w 492469"/>
                <a:gd name="connsiteY43" fmla="*/ 368095 h 492462"/>
                <a:gd name="connsiteX44" fmla="*/ 145371 w 492469"/>
                <a:gd name="connsiteY44" fmla="*/ 394059 h 492462"/>
                <a:gd name="connsiteX45" fmla="*/ 141054 w 492469"/>
                <a:gd name="connsiteY45" fmla="*/ 187967 h 492462"/>
                <a:gd name="connsiteX46" fmla="*/ 137642 w 492469"/>
                <a:gd name="connsiteY46" fmla="*/ 194029 h 492462"/>
                <a:gd name="connsiteX47" fmla="*/ 128651 w 492469"/>
                <a:gd name="connsiteY47" fmla="*/ 211367 h 492462"/>
                <a:gd name="connsiteX48" fmla="*/ 125704 w 492469"/>
                <a:gd name="connsiteY48" fmla="*/ 217144 h 492462"/>
                <a:gd name="connsiteX49" fmla="*/ 114841 w 492469"/>
                <a:gd name="connsiteY49" fmla="*/ 240679 h 492462"/>
                <a:gd name="connsiteX50" fmla="*/ 111930 w 492469"/>
                <a:gd name="connsiteY50" fmla="*/ 247664 h 492462"/>
                <a:gd name="connsiteX51" fmla="*/ 105957 w 492469"/>
                <a:gd name="connsiteY51" fmla="*/ 262011 h 492462"/>
                <a:gd name="connsiteX52" fmla="*/ 83138 w 492469"/>
                <a:gd name="connsiteY52" fmla="*/ 257453 h 492462"/>
                <a:gd name="connsiteX53" fmla="*/ 76009 w 492469"/>
                <a:gd name="connsiteY53" fmla="*/ 259074 h 492462"/>
                <a:gd name="connsiteX54" fmla="*/ 52914 w 492469"/>
                <a:gd name="connsiteY54" fmla="*/ 276394 h 492462"/>
                <a:gd name="connsiteX55" fmla="*/ 93375 w 492469"/>
                <a:gd name="connsiteY55" fmla="*/ 173012 h 492462"/>
                <a:gd name="connsiteX56" fmla="*/ 147439 w 492469"/>
                <a:gd name="connsiteY56" fmla="*/ 176622 h 492462"/>
                <a:gd name="connsiteX57" fmla="*/ 141054 w 492469"/>
                <a:gd name="connsiteY57" fmla="*/ 187967 h 492462"/>
                <a:gd name="connsiteX58" fmla="*/ 147869 w 492469"/>
                <a:gd name="connsiteY58" fmla="*/ 343694 h 492462"/>
                <a:gd name="connsiteX59" fmla="*/ 160765 w 492469"/>
                <a:gd name="connsiteY59" fmla="*/ 320518 h 492462"/>
                <a:gd name="connsiteX60" fmla="*/ 161992 w 492469"/>
                <a:gd name="connsiteY60" fmla="*/ 319165 h 492462"/>
                <a:gd name="connsiteX61" fmla="*/ 204665 w 492469"/>
                <a:gd name="connsiteY61" fmla="*/ 241700 h 492462"/>
                <a:gd name="connsiteX62" fmla="*/ 250768 w 492469"/>
                <a:gd name="connsiteY62" fmla="*/ 241700 h 492462"/>
                <a:gd name="connsiteX63" fmla="*/ 250768 w 492469"/>
                <a:gd name="connsiteY63" fmla="*/ 281435 h 492462"/>
                <a:gd name="connsiteX64" fmla="*/ 147869 w 492469"/>
                <a:gd name="connsiteY64" fmla="*/ 343694 h 492462"/>
                <a:gd name="connsiteX65" fmla="*/ 216066 w 492469"/>
                <a:gd name="connsiteY65" fmla="*/ 439544 h 492462"/>
                <a:gd name="connsiteX66" fmla="*/ 233387 w 492469"/>
                <a:gd name="connsiteY66" fmla="*/ 416449 h 492462"/>
                <a:gd name="connsiteX67" fmla="*/ 235008 w 492469"/>
                <a:gd name="connsiteY67" fmla="*/ 409320 h 492462"/>
                <a:gd name="connsiteX68" fmla="*/ 230450 w 492469"/>
                <a:gd name="connsiteY68" fmla="*/ 386529 h 492462"/>
                <a:gd name="connsiteX69" fmla="*/ 245038 w 492469"/>
                <a:gd name="connsiteY69" fmla="*/ 380448 h 492462"/>
                <a:gd name="connsiteX70" fmla="*/ 251746 w 492469"/>
                <a:gd name="connsiteY70" fmla="*/ 377654 h 492462"/>
                <a:gd name="connsiteX71" fmla="*/ 275371 w 492469"/>
                <a:gd name="connsiteY71" fmla="*/ 366755 h 492462"/>
                <a:gd name="connsiteX72" fmla="*/ 280861 w 492469"/>
                <a:gd name="connsiteY72" fmla="*/ 363952 h 492462"/>
                <a:gd name="connsiteX73" fmla="*/ 298467 w 492469"/>
                <a:gd name="connsiteY73" fmla="*/ 354817 h 492462"/>
                <a:gd name="connsiteX74" fmla="*/ 304405 w 492469"/>
                <a:gd name="connsiteY74" fmla="*/ 351476 h 492462"/>
                <a:gd name="connsiteX75" fmla="*/ 315851 w 492469"/>
                <a:gd name="connsiteY75" fmla="*/ 345029 h 492462"/>
                <a:gd name="connsiteX76" fmla="*/ 319451 w 492469"/>
                <a:gd name="connsiteY76" fmla="*/ 399093 h 492462"/>
                <a:gd name="connsiteX77" fmla="*/ 216066 w 492469"/>
                <a:gd name="connsiteY77" fmla="*/ 439544 h 492462"/>
                <a:gd name="connsiteX78" fmla="*/ 340897 w 492469"/>
                <a:gd name="connsiteY78" fmla="*/ 228759 h 492462"/>
                <a:gd name="connsiteX79" fmla="*/ 286278 w 492469"/>
                <a:gd name="connsiteY79" fmla="*/ 206174 h 492462"/>
                <a:gd name="connsiteX80" fmla="*/ 286278 w 492469"/>
                <a:gd name="connsiteY80" fmla="*/ 96944 h 492462"/>
                <a:gd name="connsiteX81" fmla="*/ 395508 w 492469"/>
                <a:gd name="connsiteY81" fmla="*/ 96944 h 492462"/>
                <a:gd name="connsiteX82" fmla="*/ 395508 w 492469"/>
                <a:gd name="connsiteY82" fmla="*/ 206174 h 492462"/>
                <a:gd name="connsiteX83" fmla="*/ 340897 w 492469"/>
                <a:gd name="connsiteY83" fmla="*/ 228759 h 49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92469" h="492462">
                  <a:moveTo>
                    <a:pt x="492469" y="158879"/>
                  </a:moveTo>
                  <a:lnTo>
                    <a:pt x="333589" y="0"/>
                  </a:lnTo>
                  <a:cubicBezTo>
                    <a:pt x="273981" y="29580"/>
                    <a:pt x="210522" y="78665"/>
                    <a:pt x="158321" y="159389"/>
                  </a:cubicBezTo>
                  <a:lnTo>
                    <a:pt x="88011" y="154705"/>
                  </a:lnTo>
                  <a:cubicBezTo>
                    <a:pt x="84107" y="154320"/>
                    <a:pt x="80497" y="156738"/>
                    <a:pt x="79073" y="160375"/>
                  </a:cubicBezTo>
                  <a:lnTo>
                    <a:pt x="24758" y="299185"/>
                  </a:lnTo>
                  <a:cubicBezTo>
                    <a:pt x="23299" y="302911"/>
                    <a:pt x="24490" y="307155"/>
                    <a:pt x="27677" y="309574"/>
                  </a:cubicBezTo>
                  <a:cubicBezTo>
                    <a:pt x="29281" y="310792"/>
                    <a:pt x="31188" y="311400"/>
                    <a:pt x="33096" y="311400"/>
                  </a:cubicBezTo>
                  <a:cubicBezTo>
                    <a:pt x="34986" y="311400"/>
                    <a:pt x="36875" y="310810"/>
                    <a:pt x="38469" y="309609"/>
                  </a:cubicBezTo>
                  <a:lnTo>
                    <a:pt x="83552" y="275803"/>
                  </a:lnTo>
                  <a:lnTo>
                    <a:pt x="107140" y="280522"/>
                  </a:lnTo>
                  <a:lnTo>
                    <a:pt x="142721" y="316102"/>
                  </a:lnTo>
                  <a:lnTo>
                    <a:pt x="132941" y="333672"/>
                  </a:lnTo>
                  <a:cubicBezTo>
                    <a:pt x="121093" y="327843"/>
                    <a:pt x="107391" y="326338"/>
                    <a:pt x="93985" y="329732"/>
                  </a:cubicBezTo>
                  <a:cubicBezTo>
                    <a:pt x="76047" y="334282"/>
                    <a:pt x="61377" y="346524"/>
                    <a:pt x="53748" y="363315"/>
                  </a:cubicBezTo>
                  <a:lnTo>
                    <a:pt x="802" y="479799"/>
                  </a:lnTo>
                  <a:cubicBezTo>
                    <a:pt x="-738" y="483193"/>
                    <a:pt x="-22" y="487196"/>
                    <a:pt x="2621" y="489838"/>
                  </a:cubicBezTo>
                  <a:cubicBezTo>
                    <a:pt x="4340" y="491558"/>
                    <a:pt x="6633" y="492463"/>
                    <a:pt x="8961" y="492463"/>
                  </a:cubicBezTo>
                  <a:cubicBezTo>
                    <a:pt x="10215" y="492463"/>
                    <a:pt x="11478" y="492203"/>
                    <a:pt x="12668" y="491657"/>
                  </a:cubicBezTo>
                  <a:lnTo>
                    <a:pt x="129152" y="438703"/>
                  </a:lnTo>
                  <a:cubicBezTo>
                    <a:pt x="145935" y="431073"/>
                    <a:pt x="158178" y="416413"/>
                    <a:pt x="162726" y="398475"/>
                  </a:cubicBezTo>
                  <a:cubicBezTo>
                    <a:pt x="166237" y="384647"/>
                    <a:pt x="164517" y="370488"/>
                    <a:pt x="158204" y="358381"/>
                  </a:cubicBezTo>
                  <a:lnTo>
                    <a:pt x="174906" y="348279"/>
                  </a:lnTo>
                  <a:lnTo>
                    <a:pt x="211946" y="385319"/>
                  </a:lnTo>
                  <a:lnTo>
                    <a:pt x="216666" y="408916"/>
                  </a:lnTo>
                  <a:lnTo>
                    <a:pt x="182859" y="453989"/>
                  </a:lnTo>
                  <a:cubicBezTo>
                    <a:pt x="180459" y="457186"/>
                    <a:pt x="180467" y="461601"/>
                    <a:pt x="182894" y="464789"/>
                  </a:cubicBezTo>
                  <a:cubicBezTo>
                    <a:pt x="184623" y="467064"/>
                    <a:pt x="187292" y="468326"/>
                    <a:pt x="190023" y="468326"/>
                  </a:cubicBezTo>
                  <a:cubicBezTo>
                    <a:pt x="191116" y="468326"/>
                    <a:pt x="192217" y="468129"/>
                    <a:pt x="193283" y="467708"/>
                  </a:cubicBezTo>
                  <a:lnTo>
                    <a:pt x="332094" y="413394"/>
                  </a:lnTo>
                  <a:cubicBezTo>
                    <a:pt x="335730" y="411970"/>
                    <a:pt x="338022" y="408361"/>
                    <a:pt x="337763" y="404457"/>
                  </a:cubicBezTo>
                  <a:lnTo>
                    <a:pt x="333079" y="334138"/>
                  </a:lnTo>
                  <a:cubicBezTo>
                    <a:pt x="413795" y="281937"/>
                    <a:pt x="462889" y="218487"/>
                    <a:pt x="492469" y="158879"/>
                  </a:cubicBezTo>
                  <a:close/>
                  <a:moveTo>
                    <a:pt x="145371" y="394059"/>
                  </a:moveTo>
                  <a:cubicBezTo>
                    <a:pt x="142166" y="406696"/>
                    <a:pt x="133550" y="417021"/>
                    <a:pt x="121746" y="422394"/>
                  </a:cubicBezTo>
                  <a:lnTo>
                    <a:pt x="26997" y="465461"/>
                  </a:lnTo>
                  <a:lnTo>
                    <a:pt x="70064" y="370712"/>
                  </a:lnTo>
                  <a:cubicBezTo>
                    <a:pt x="75438" y="358908"/>
                    <a:pt x="85763" y="350293"/>
                    <a:pt x="98399" y="347087"/>
                  </a:cubicBezTo>
                  <a:cubicBezTo>
                    <a:pt x="101721" y="346246"/>
                    <a:pt x="105062" y="345833"/>
                    <a:pt x="108358" y="345833"/>
                  </a:cubicBezTo>
                  <a:cubicBezTo>
                    <a:pt x="113901" y="345833"/>
                    <a:pt x="119310" y="347016"/>
                    <a:pt x="124253" y="349290"/>
                  </a:cubicBezTo>
                  <a:cubicBezTo>
                    <a:pt x="122229" y="352926"/>
                    <a:pt x="120205" y="356571"/>
                    <a:pt x="118181" y="360206"/>
                  </a:cubicBezTo>
                  <a:cubicBezTo>
                    <a:pt x="115422" y="365159"/>
                    <a:pt x="112530" y="371240"/>
                    <a:pt x="118055" y="375735"/>
                  </a:cubicBezTo>
                  <a:cubicBezTo>
                    <a:pt x="122998" y="379747"/>
                    <a:pt x="128237" y="376514"/>
                    <a:pt x="132832" y="373916"/>
                  </a:cubicBezTo>
                  <a:cubicBezTo>
                    <a:pt x="136262" y="371973"/>
                    <a:pt x="139692" y="370038"/>
                    <a:pt x="143122" y="368095"/>
                  </a:cubicBezTo>
                  <a:cubicBezTo>
                    <a:pt x="146804" y="375996"/>
                    <a:pt x="147638" y="385122"/>
                    <a:pt x="145371" y="394059"/>
                  </a:cubicBezTo>
                  <a:close/>
                  <a:moveTo>
                    <a:pt x="141054" y="187967"/>
                  </a:moveTo>
                  <a:cubicBezTo>
                    <a:pt x="139917" y="189991"/>
                    <a:pt x="138762" y="191970"/>
                    <a:pt x="137642" y="194029"/>
                  </a:cubicBezTo>
                  <a:cubicBezTo>
                    <a:pt x="134561" y="199707"/>
                    <a:pt x="131579" y="205510"/>
                    <a:pt x="128651" y="211367"/>
                  </a:cubicBezTo>
                  <a:cubicBezTo>
                    <a:pt x="127675" y="213311"/>
                    <a:pt x="126662" y="215165"/>
                    <a:pt x="125704" y="217144"/>
                  </a:cubicBezTo>
                  <a:cubicBezTo>
                    <a:pt x="121952" y="224845"/>
                    <a:pt x="118334" y="232699"/>
                    <a:pt x="114841" y="240679"/>
                  </a:cubicBezTo>
                  <a:cubicBezTo>
                    <a:pt x="113847" y="242954"/>
                    <a:pt x="112906" y="245354"/>
                    <a:pt x="111930" y="247664"/>
                  </a:cubicBezTo>
                  <a:cubicBezTo>
                    <a:pt x="109916" y="252429"/>
                    <a:pt x="107874" y="257157"/>
                    <a:pt x="105957" y="262011"/>
                  </a:cubicBezTo>
                  <a:lnTo>
                    <a:pt x="83138" y="257453"/>
                  </a:lnTo>
                  <a:cubicBezTo>
                    <a:pt x="80648" y="256951"/>
                    <a:pt x="78051" y="257542"/>
                    <a:pt x="76009" y="259074"/>
                  </a:cubicBezTo>
                  <a:lnTo>
                    <a:pt x="52914" y="276394"/>
                  </a:lnTo>
                  <a:lnTo>
                    <a:pt x="93375" y="173012"/>
                  </a:lnTo>
                  <a:lnTo>
                    <a:pt x="147439" y="176622"/>
                  </a:lnTo>
                  <a:cubicBezTo>
                    <a:pt x="145246" y="180328"/>
                    <a:pt x="143169" y="184179"/>
                    <a:pt x="141054" y="187967"/>
                  </a:cubicBezTo>
                  <a:close/>
                  <a:moveTo>
                    <a:pt x="147869" y="343694"/>
                  </a:moveTo>
                  <a:lnTo>
                    <a:pt x="160765" y="320518"/>
                  </a:lnTo>
                  <a:cubicBezTo>
                    <a:pt x="161168" y="320052"/>
                    <a:pt x="161687" y="319712"/>
                    <a:pt x="161992" y="319165"/>
                  </a:cubicBezTo>
                  <a:lnTo>
                    <a:pt x="204665" y="241700"/>
                  </a:lnTo>
                  <a:lnTo>
                    <a:pt x="250768" y="241700"/>
                  </a:lnTo>
                  <a:lnTo>
                    <a:pt x="250768" y="281435"/>
                  </a:lnTo>
                  <a:lnTo>
                    <a:pt x="147869" y="343694"/>
                  </a:lnTo>
                  <a:close/>
                  <a:moveTo>
                    <a:pt x="216066" y="439544"/>
                  </a:moveTo>
                  <a:lnTo>
                    <a:pt x="233387" y="416449"/>
                  </a:lnTo>
                  <a:cubicBezTo>
                    <a:pt x="234918" y="414407"/>
                    <a:pt x="235500" y="411818"/>
                    <a:pt x="235008" y="409320"/>
                  </a:cubicBezTo>
                  <a:lnTo>
                    <a:pt x="230450" y="386529"/>
                  </a:lnTo>
                  <a:cubicBezTo>
                    <a:pt x="235385" y="384576"/>
                    <a:pt x="240194" y="382498"/>
                    <a:pt x="245038" y="380448"/>
                  </a:cubicBezTo>
                  <a:cubicBezTo>
                    <a:pt x="247259" y="379508"/>
                    <a:pt x="249560" y="378603"/>
                    <a:pt x="251746" y="377654"/>
                  </a:cubicBezTo>
                  <a:cubicBezTo>
                    <a:pt x="259762" y="374152"/>
                    <a:pt x="267642" y="370525"/>
                    <a:pt x="275371" y="366755"/>
                  </a:cubicBezTo>
                  <a:cubicBezTo>
                    <a:pt x="277243" y="365841"/>
                    <a:pt x="279016" y="364875"/>
                    <a:pt x="280861" y="363952"/>
                  </a:cubicBezTo>
                  <a:cubicBezTo>
                    <a:pt x="286816" y="360970"/>
                    <a:pt x="292709" y="357943"/>
                    <a:pt x="298467" y="354817"/>
                  </a:cubicBezTo>
                  <a:cubicBezTo>
                    <a:pt x="300482" y="353716"/>
                    <a:pt x="302417" y="352588"/>
                    <a:pt x="304405" y="351476"/>
                  </a:cubicBezTo>
                  <a:cubicBezTo>
                    <a:pt x="308229" y="349328"/>
                    <a:pt x="312117" y="347232"/>
                    <a:pt x="315851" y="345029"/>
                  </a:cubicBezTo>
                  <a:lnTo>
                    <a:pt x="319451" y="399093"/>
                  </a:lnTo>
                  <a:lnTo>
                    <a:pt x="216066" y="439544"/>
                  </a:lnTo>
                  <a:close/>
                  <a:moveTo>
                    <a:pt x="340897" y="228759"/>
                  </a:moveTo>
                  <a:cubicBezTo>
                    <a:pt x="321124" y="228759"/>
                    <a:pt x="301340" y="221237"/>
                    <a:pt x="286278" y="206174"/>
                  </a:cubicBezTo>
                  <a:cubicBezTo>
                    <a:pt x="256160" y="176056"/>
                    <a:pt x="256160" y="127061"/>
                    <a:pt x="286278" y="96944"/>
                  </a:cubicBezTo>
                  <a:cubicBezTo>
                    <a:pt x="316396" y="66826"/>
                    <a:pt x="365400" y="66826"/>
                    <a:pt x="395508" y="96944"/>
                  </a:cubicBezTo>
                  <a:cubicBezTo>
                    <a:pt x="425626" y="127061"/>
                    <a:pt x="425626" y="176056"/>
                    <a:pt x="395508" y="206174"/>
                  </a:cubicBezTo>
                  <a:cubicBezTo>
                    <a:pt x="380453" y="221236"/>
                    <a:pt x="360671" y="228759"/>
                    <a:pt x="340897" y="228759"/>
                  </a:cubicBezTo>
                  <a:close/>
                </a:path>
              </a:pathLst>
            </a:custGeom>
            <a:grpFill/>
            <a:ln w="1042" cap="flat">
              <a:noFill/>
              <a:prstDash val="solid"/>
              <a:miter/>
            </a:ln>
          </p:spPr>
          <p:txBody>
            <a:bodyPr rtlCol="0" anchor="ctr"/>
            <a:lstStyle/>
            <a:p>
              <a:endParaRPr lang="en-US"/>
            </a:p>
          </p:txBody>
        </p:sp>
      </p:grpSp>
      <p:sp>
        <p:nvSpPr>
          <p:cNvPr id="136" name="Graphic 121">
            <a:extLst>
              <a:ext uri="{FF2B5EF4-FFF2-40B4-BE49-F238E27FC236}">
                <a16:creationId xmlns:a16="http://schemas.microsoft.com/office/drawing/2014/main" id="{475BD280-74FA-4751-A63D-A2C3A25E571A}"/>
              </a:ext>
            </a:extLst>
          </p:cNvPr>
          <p:cNvSpPr/>
          <p:nvPr/>
        </p:nvSpPr>
        <p:spPr>
          <a:xfrm>
            <a:off x="5917615" y="2215911"/>
            <a:ext cx="504372" cy="302504"/>
          </a:xfrm>
          <a:custGeom>
            <a:avLst/>
            <a:gdLst>
              <a:gd name="connsiteX0" fmla="*/ 504420 w 574504"/>
              <a:gd name="connsiteY0" fmla="*/ 0 h 344565"/>
              <a:gd name="connsiteX1" fmla="*/ 434334 w 574504"/>
              <a:gd name="connsiteY1" fmla="*/ 70086 h 344565"/>
              <a:gd name="connsiteX2" fmla="*/ 453540 w 574504"/>
              <a:gd name="connsiteY2" fmla="*/ 118211 h 344565"/>
              <a:gd name="connsiteX3" fmla="*/ 394780 w 574504"/>
              <a:gd name="connsiteY3" fmla="*/ 206771 h 344565"/>
              <a:gd name="connsiteX4" fmla="*/ 376678 w 574504"/>
              <a:gd name="connsiteY4" fmla="*/ 204387 h 344565"/>
              <a:gd name="connsiteX5" fmla="*/ 329445 w 574504"/>
              <a:gd name="connsiteY5" fmla="*/ 222743 h 344565"/>
              <a:gd name="connsiteX6" fmla="*/ 285616 w 574504"/>
              <a:gd name="connsiteY6" fmla="*/ 178914 h 344565"/>
              <a:gd name="connsiteX7" fmla="*/ 293473 w 574504"/>
              <a:gd name="connsiteY7" fmla="*/ 146730 h 344565"/>
              <a:gd name="connsiteX8" fmla="*/ 223385 w 574504"/>
              <a:gd name="connsiteY8" fmla="*/ 76644 h 344565"/>
              <a:gd name="connsiteX9" fmla="*/ 153299 w 574504"/>
              <a:gd name="connsiteY9" fmla="*/ 146730 h 344565"/>
              <a:gd name="connsiteX10" fmla="*/ 160005 w 574504"/>
              <a:gd name="connsiteY10" fmla="*/ 176614 h 344565"/>
              <a:gd name="connsiteX11" fmla="*/ 110131 w 574504"/>
              <a:gd name="connsiteY11" fmla="*/ 216998 h 344565"/>
              <a:gd name="connsiteX12" fmla="*/ 70092 w 574504"/>
              <a:gd name="connsiteY12" fmla="*/ 204386 h 344565"/>
              <a:gd name="connsiteX13" fmla="*/ 0 w 574504"/>
              <a:gd name="connsiteY13" fmla="*/ 274479 h 344565"/>
              <a:gd name="connsiteX14" fmla="*/ 70088 w 574504"/>
              <a:gd name="connsiteY14" fmla="*/ 344566 h 344565"/>
              <a:gd name="connsiteX15" fmla="*/ 140174 w 574504"/>
              <a:gd name="connsiteY15" fmla="*/ 274479 h 344565"/>
              <a:gd name="connsiteX16" fmla="*/ 134255 w 574504"/>
              <a:gd name="connsiteY16" fmla="*/ 246334 h 344565"/>
              <a:gd name="connsiteX17" fmla="*/ 184935 w 574504"/>
              <a:gd name="connsiteY17" fmla="*/ 205295 h 344565"/>
              <a:gd name="connsiteX18" fmla="*/ 223379 w 574504"/>
              <a:gd name="connsiteY18" fmla="*/ 216822 h 344565"/>
              <a:gd name="connsiteX19" fmla="*/ 259662 w 574504"/>
              <a:gd name="connsiteY19" fmla="*/ 206680 h 344565"/>
              <a:gd name="connsiteX20" fmla="*/ 309054 w 574504"/>
              <a:gd name="connsiteY20" fmla="*/ 256072 h 344565"/>
              <a:gd name="connsiteX21" fmla="*/ 306586 w 574504"/>
              <a:gd name="connsiteY21" fmla="*/ 274478 h 344565"/>
              <a:gd name="connsiteX22" fmla="*/ 376674 w 574504"/>
              <a:gd name="connsiteY22" fmla="*/ 344564 h 344565"/>
              <a:gd name="connsiteX23" fmla="*/ 446760 w 574504"/>
              <a:gd name="connsiteY23" fmla="*/ 274478 h 344565"/>
              <a:gd name="connsiteX24" fmla="*/ 427442 w 574504"/>
              <a:gd name="connsiteY24" fmla="*/ 226234 h 344565"/>
              <a:gd name="connsiteX25" fmla="*/ 486154 w 574504"/>
              <a:gd name="connsiteY25" fmla="*/ 137747 h 344565"/>
              <a:gd name="connsiteX26" fmla="*/ 504416 w 574504"/>
              <a:gd name="connsiteY26" fmla="*/ 140174 h 344565"/>
              <a:gd name="connsiteX27" fmla="*/ 574504 w 574504"/>
              <a:gd name="connsiteY27" fmla="*/ 70086 h 344565"/>
              <a:gd name="connsiteX28" fmla="*/ 504420 w 574504"/>
              <a:gd name="connsiteY28" fmla="*/ 0 h 344565"/>
              <a:gd name="connsiteX29" fmla="*/ 70088 w 574504"/>
              <a:gd name="connsiteY29" fmla="*/ 306586 h 344565"/>
              <a:gd name="connsiteX30" fmla="*/ 37979 w 574504"/>
              <a:gd name="connsiteY30" fmla="*/ 274479 h 344565"/>
              <a:gd name="connsiteX31" fmla="*/ 70088 w 574504"/>
              <a:gd name="connsiteY31" fmla="*/ 242371 h 344565"/>
              <a:gd name="connsiteX32" fmla="*/ 102195 w 574504"/>
              <a:gd name="connsiteY32" fmla="*/ 274479 h 344565"/>
              <a:gd name="connsiteX33" fmla="*/ 70088 w 574504"/>
              <a:gd name="connsiteY33" fmla="*/ 306586 h 344565"/>
              <a:gd name="connsiteX34" fmla="*/ 223381 w 574504"/>
              <a:gd name="connsiteY34" fmla="*/ 178842 h 344565"/>
              <a:gd name="connsiteX35" fmla="*/ 191274 w 574504"/>
              <a:gd name="connsiteY35" fmla="*/ 146734 h 344565"/>
              <a:gd name="connsiteX36" fmla="*/ 223381 w 574504"/>
              <a:gd name="connsiteY36" fmla="*/ 114627 h 344565"/>
              <a:gd name="connsiteX37" fmla="*/ 255490 w 574504"/>
              <a:gd name="connsiteY37" fmla="*/ 146734 h 344565"/>
              <a:gd name="connsiteX38" fmla="*/ 223381 w 574504"/>
              <a:gd name="connsiteY38" fmla="*/ 178842 h 344565"/>
              <a:gd name="connsiteX39" fmla="*/ 376676 w 574504"/>
              <a:gd name="connsiteY39" fmla="*/ 306586 h 344565"/>
              <a:gd name="connsiteX40" fmla="*/ 344567 w 574504"/>
              <a:gd name="connsiteY40" fmla="*/ 274479 h 344565"/>
              <a:gd name="connsiteX41" fmla="*/ 376676 w 574504"/>
              <a:gd name="connsiteY41" fmla="*/ 242371 h 344565"/>
              <a:gd name="connsiteX42" fmla="*/ 408783 w 574504"/>
              <a:gd name="connsiteY42" fmla="*/ 274479 h 344565"/>
              <a:gd name="connsiteX43" fmla="*/ 376676 w 574504"/>
              <a:gd name="connsiteY43" fmla="*/ 306586 h 344565"/>
              <a:gd name="connsiteX44" fmla="*/ 504420 w 574504"/>
              <a:gd name="connsiteY44" fmla="*/ 102197 h 344565"/>
              <a:gd name="connsiteX45" fmla="*/ 472313 w 574504"/>
              <a:gd name="connsiteY45" fmla="*/ 70088 h 344565"/>
              <a:gd name="connsiteX46" fmla="*/ 504420 w 574504"/>
              <a:gd name="connsiteY46" fmla="*/ 37981 h 344565"/>
              <a:gd name="connsiteX47" fmla="*/ 536529 w 574504"/>
              <a:gd name="connsiteY47" fmla="*/ 70088 h 344565"/>
              <a:gd name="connsiteX48" fmla="*/ 504420 w 574504"/>
              <a:gd name="connsiteY48" fmla="*/ 102197 h 344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4504" h="344565">
                <a:moveTo>
                  <a:pt x="504420" y="0"/>
                </a:moveTo>
                <a:cubicBezTo>
                  <a:pt x="465773" y="0"/>
                  <a:pt x="434334" y="31441"/>
                  <a:pt x="434334" y="70086"/>
                </a:cubicBezTo>
                <a:cubicBezTo>
                  <a:pt x="434334" y="88710"/>
                  <a:pt x="441650" y="105648"/>
                  <a:pt x="453540" y="118211"/>
                </a:cubicBezTo>
                <a:lnTo>
                  <a:pt x="394780" y="206771"/>
                </a:lnTo>
                <a:cubicBezTo>
                  <a:pt x="389002" y="205225"/>
                  <a:pt x="382938" y="204387"/>
                  <a:pt x="376678" y="204387"/>
                </a:cubicBezTo>
                <a:cubicBezTo>
                  <a:pt x="358497" y="204387"/>
                  <a:pt x="341912" y="211349"/>
                  <a:pt x="329445" y="222743"/>
                </a:cubicBezTo>
                <a:lnTo>
                  <a:pt x="285616" y="178914"/>
                </a:lnTo>
                <a:cubicBezTo>
                  <a:pt x="290624" y="169269"/>
                  <a:pt x="293473" y="158328"/>
                  <a:pt x="293473" y="146730"/>
                </a:cubicBezTo>
                <a:cubicBezTo>
                  <a:pt x="293473" y="108083"/>
                  <a:pt x="262032" y="76644"/>
                  <a:pt x="223385" y="76644"/>
                </a:cubicBezTo>
                <a:cubicBezTo>
                  <a:pt x="184738" y="76644"/>
                  <a:pt x="153299" y="108085"/>
                  <a:pt x="153299" y="146730"/>
                </a:cubicBezTo>
                <a:cubicBezTo>
                  <a:pt x="153299" y="157415"/>
                  <a:pt x="155711" y="167544"/>
                  <a:pt x="160005" y="176614"/>
                </a:cubicBezTo>
                <a:lnTo>
                  <a:pt x="110131" y="216998"/>
                </a:lnTo>
                <a:cubicBezTo>
                  <a:pt x="98771" y="209059"/>
                  <a:pt x="84971" y="204386"/>
                  <a:pt x="70092" y="204386"/>
                </a:cubicBezTo>
                <a:cubicBezTo>
                  <a:pt x="31441" y="204389"/>
                  <a:pt x="0" y="235831"/>
                  <a:pt x="0" y="274479"/>
                </a:cubicBezTo>
                <a:cubicBezTo>
                  <a:pt x="0" y="313126"/>
                  <a:pt x="31441" y="344566"/>
                  <a:pt x="70088" y="344566"/>
                </a:cubicBezTo>
                <a:cubicBezTo>
                  <a:pt x="108735" y="344566"/>
                  <a:pt x="140174" y="313124"/>
                  <a:pt x="140174" y="274479"/>
                </a:cubicBezTo>
                <a:cubicBezTo>
                  <a:pt x="140174" y="264471"/>
                  <a:pt x="138050" y="254956"/>
                  <a:pt x="134255" y="246334"/>
                </a:cubicBezTo>
                <a:lnTo>
                  <a:pt x="184935" y="205295"/>
                </a:lnTo>
                <a:cubicBezTo>
                  <a:pt x="195983" y="212572"/>
                  <a:pt x="209191" y="216822"/>
                  <a:pt x="223379" y="216822"/>
                </a:cubicBezTo>
                <a:cubicBezTo>
                  <a:pt x="236651" y="216822"/>
                  <a:pt x="249071" y="213113"/>
                  <a:pt x="259662" y="206680"/>
                </a:cubicBezTo>
                <a:lnTo>
                  <a:pt x="309054" y="256072"/>
                </a:lnTo>
                <a:cubicBezTo>
                  <a:pt x="307455" y="261941"/>
                  <a:pt x="306586" y="268108"/>
                  <a:pt x="306586" y="274478"/>
                </a:cubicBezTo>
                <a:cubicBezTo>
                  <a:pt x="306586" y="313124"/>
                  <a:pt x="338027" y="344564"/>
                  <a:pt x="376674" y="344564"/>
                </a:cubicBezTo>
                <a:cubicBezTo>
                  <a:pt x="415321" y="344564"/>
                  <a:pt x="446760" y="313122"/>
                  <a:pt x="446760" y="274478"/>
                </a:cubicBezTo>
                <a:cubicBezTo>
                  <a:pt x="446760" y="255795"/>
                  <a:pt x="439398" y="238810"/>
                  <a:pt x="427442" y="226234"/>
                </a:cubicBezTo>
                <a:lnTo>
                  <a:pt x="486154" y="137747"/>
                </a:lnTo>
                <a:cubicBezTo>
                  <a:pt x="491980" y="139321"/>
                  <a:pt x="498098" y="140174"/>
                  <a:pt x="504416" y="140174"/>
                </a:cubicBezTo>
                <a:cubicBezTo>
                  <a:pt x="543063" y="140174"/>
                  <a:pt x="574504" y="108733"/>
                  <a:pt x="574504" y="70086"/>
                </a:cubicBezTo>
                <a:cubicBezTo>
                  <a:pt x="574508" y="31441"/>
                  <a:pt x="543067" y="0"/>
                  <a:pt x="504420" y="0"/>
                </a:cubicBezTo>
                <a:close/>
                <a:moveTo>
                  <a:pt x="70088" y="306586"/>
                </a:moveTo>
                <a:cubicBezTo>
                  <a:pt x="52383" y="306586"/>
                  <a:pt x="37979" y="292183"/>
                  <a:pt x="37979" y="274479"/>
                </a:cubicBezTo>
                <a:cubicBezTo>
                  <a:pt x="37979" y="256774"/>
                  <a:pt x="52383" y="242371"/>
                  <a:pt x="70088" y="242371"/>
                </a:cubicBezTo>
                <a:cubicBezTo>
                  <a:pt x="87791" y="242371"/>
                  <a:pt x="102195" y="256774"/>
                  <a:pt x="102195" y="274479"/>
                </a:cubicBezTo>
                <a:cubicBezTo>
                  <a:pt x="102197" y="292181"/>
                  <a:pt x="87791" y="306586"/>
                  <a:pt x="70088" y="306586"/>
                </a:cubicBezTo>
                <a:close/>
                <a:moveTo>
                  <a:pt x="223381" y="178842"/>
                </a:moveTo>
                <a:cubicBezTo>
                  <a:pt x="205678" y="178842"/>
                  <a:pt x="191274" y="164439"/>
                  <a:pt x="191274" y="146734"/>
                </a:cubicBezTo>
                <a:cubicBezTo>
                  <a:pt x="191274" y="129030"/>
                  <a:pt x="205678" y="114627"/>
                  <a:pt x="223381" y="114627"/>
                </a:cubicBezTo>
                <a:cubicBezTo>
                  <a:pt x="241086" y="114627"/>
                  <a:pt x="255490" y="129030"/>
                  <a:pt x="255490" y="146734"/>
                </a:cubicBezTo>
                <a:cubicBezTo>
                  <a:pt x="255490" y="164439"/>
                  <a:pt x="241086" y="178842"/>
                  <a:pt x="223381" y="178842"/>
                </a:cubicBezTo>
                <a:close/>
                <a:moveTo>
                  <a:pt x="376676" y="306586"/>
                </a:moveTo>
                <a:cubicBezTo>
                  <a:pt x="358971" y="306586"/>
                  <a:pt x="344567" y="292183"/>
                  <a:pt x="344567" y="274479"/>
                </a:cubicBezTo>
                <a:cubicBezTo>
                  <a:pt x="344567" y="256774"/>
                  <a:pt x="358971" y="242371"/>
                  <a:pt x="376676" y="242371"/>
                </a:cubicBezTo>
                <a:cubicBezTo>
                  <a:pt x="394379" y="242371"/>
                  <a:pt x="408783" y="256774"/>
                  <a:pt x="408783" y="274479"/>
                </a:cubicBezTo>
                <a:cubicBezTo>
                  <a:pt x="408783" y="292181"/>
                  <a:pt x="394379" y="306586"/>
                  <a:pt x="376676" y="306586"/>
                </a:cubicBezTo>
                <a:close/>
                <a:moveTo>
                  <a:pt x="504420" y="102197"/>
                </a:moveTo>
                <a:cubicBezTo>
                  <a:pt x="486717" y="102197"/>
                  <a:pt x="472313" y="87793"/>
                  <a:pt x="472313" y="70088"/>
                </a:cubicBezTo>
                <a:cubicBezTo>
                  <a:pt x="472313" y="52385"/>
                  <a:pt x="486717" y="37981"/>
                  <a:pt x="504420" y="37981"/>
                </a:cubicBezTo>
                <a:cubicBezTo>
                  <a:pt x="522125" y="37981"/>
                  <a:pt x="536529" y="52385"/>
                  <a:pt x="536529" y="70088"/>
                </a:cubicBezTo>
                <a:cubicBezTo>
                  <a:pt x="536529" y="87791"/>
                  <a:pt x="522123" y="102197"/>
                  <a:pt x="504420" y="102197"/>
                </a:cubicBezTo>
                <a:close/>
              </a:path>
            </a:pathLst>
          </a:custGeom>
          <a:solidFill>
            <a:schemeClr val="bg2"/>
          </a:solidFill>
          <a:ln w="1924" cap="flat">
            <a:noFill/>
            <a:prstDash val="solid"/>
            <a:miter/>
          </a:ln>
        </p:spPr>
        <p:txBody>
          <a:bodyPr rtlCol="0" anchor="ctr"/>
          <a:lstStyle/>
          <a:p>
            <a:endParaRPr lang="en-US"/>
          </a:p>
        </p:txBody>
      </p:sp>
      <p:grpSp>
        <p:nvGrpSpPr>
          <p:cNvPr id="137" name="Graphic 123">
            <a:extLst>
              <a:ext uri="{FF2B5EF4-FFF2-40B4-BE49-F238E27FC236}">
                <a16:creationId xmlns:a16="http://schemas.microsoft.com/office/drawing/2014/main" id="{CB62CC98-78DE-47A0-BEBD-45710CDF2B49}"/>
              </a:ext>
            </a:extLst>
          </p:cNvPr>
          <p:cNvGrpSpPr/>
          <p:nvPr/>
        </p:nvGrpSpPr>
        <p:grpSpPr>
          <a:xfrm>
            <a:off x="7481526" y="3415497"/>
            <a:ext cx="407024" cy="371440"/>
            <a:chOff x="7503913" y="3647696"/>
            <a:chExt cx="349027" cy="318513"/>
          </a:xfrm>
          <a:solidFill>
            <a:schemeClr val="bg2"/>
          </a:solidFill>
        </p:grpSpPr>
        <p:sp>
          <p:nvSpPr>
            <p:cNvPr id="138" name="Freeform: Shape 137">
              <a:extLst>
                <a:ext uri="{FF2B5EF4-FFF2-40B4-BE49-F238E27FC236}">
                  <a16:creationId xmlns:a16="http://schemas.microsoft.com/office/drawing/2014/main" id="{7DA39BA5-70BE-4D8A-8412-B41A24A879B0}"/>
                </a:ext>
              </a:extLst>
            </p:cNvPr>
            <p:cNvSpPr/>
            <p:nvPr/>
          </p:nvSpPr>
          <p:spPr>
            <a:xfrm>
              <a:off x="7751711" y="3647696"/>
              <a:ext cx="83293" cy="87426"/>
            </a:xfrm>
            <a:custGeom>
              <a:avLst/>
              <a:gdLst>
                <a:gd name="connsiteX0" fmla="*/ 21787 w 83293"/>
                <a:gd name="connsiteY0" fmla="*/ 82388 h 87426"/>
                <a:gd name="connsiteX1" fmla="*/ 41080 w 83293"/>
                <a:gd name="connsiteY1" fmla="*/ 57043 h 87426"/>
                <a:gd name="connsiteX2" fmla="*/ 63191 w 83293"/>
                <a:gd name="connsiteY2" fmla="*/ 75569 h 87426"/>
                <a:gd name="connsiteX3" fmla="*/ 79325 w 83293"/>
                <a:gd name="connsiteY3" fmla="*/ 59438 h 87426"/>
                <a:gd name="connsiteX4" fmla="*/ 55700 w 83293"/>
                <a:gd name="connsiteY4" fmla="*/ 39579 h 87426"/>
                <a:gd name="connsiteX5" fmla="*/ 73624 w 83293"/>
                <a:gd name="connsiteY5" fmla="*/ 19671 h 87426"/>
                <a:gd name="connsiteX6" fmla="*/ 57491 w 83293"/>
                <a:gd name="connsiteY6" fmla="*/ 3541 h 87426"/>
                <a:gd name="connsiteX7" fmla="*/ 38908 w 83293"/>
                <a:gd name="connsiteY7" fmla="*/ 24224 h 87426"/>
                <a:gd name="connsiteX8" fmla="*/ 22289 w 83293"/>
                <a:gd name="connsiteY8" fmla="*/ 8104 h 87426"/>
                <a:gd name="connsiteX9" fmla="*/ 6152 w 83293"/>
                <a:gd name="connsiteY9" fmla="*/ 24235 h 87426"/>
                <a:gd name="connsiteX10" fmla="*/ 24255 w 83293"/>
                <a:gd name="connsiteY10" fmla="*/ 41737 h 87426"/>
                <a:gd name="connsiteX11" fmla="*/ 2086 w 83293"/>
                <a:gd name="connsiteY11" fmla="*/ 70875 h 87426"/>
                <a:gd name="connsiteX12" fmla="*/ 21787 w 83293"/>
                <a:gd name="connsiteY12" fmla="*/ 82388 h 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293" h="87426">
                  <a:moveTo>
                    <a:pt x="21787" y="82388"/>
                  </a:moveTo>
                  <a:cubicBezTo>
                    <a:pt x="27932" y="73703"/>
                    <a:pt x="34425" y="65306"/>
                    <a:pt x="41080" y="57043"/>
                  </a:cubicBezTo>
                  <a:cubicBezTo>
                    <a:pt x="48295" y="63391"/>
                    <a:pt x="55612" y="69622"/>
                    <a:pt x="63191" y="75569"/>
                  </a:cubicBezTo>
                  <a:cubicBezTo>
                    <a:pt x="74620" y="84546"/>
                    <a:pt x="90890" y="68516"/>
                    <a:pt x="79325" y="59438"/>
                  </a:cubicBezTo>
                  <a:cubicBezTo>
                    <a:pt x="71216" y="53072"/>
                    <a:pt x="63394" y="46395"/>
                    <a:pt x="55700" y="39579"/>
                  </a:cubicBezTo>
                  <a:cubicBezTo>
                    <a:pt x="61556" y="32849"/>
                    <a:pt x="67505" y="26190"/>
                    <a:pt x="73624" y="19671"/>
                  </a:cubicBezTo>
                  <a:cubicBezTo>
                    <a:pt x="83680" y="8958"/>
                    <a:pt x="67577" y="-7211"/>
                    <a:pt x="57491" y="3541"/>
                  </a:cubicBezTo>
                  <a:cubicBezTo>
                    <a:pt x="51143" y="10304"/>
                    <a:pt x="44979" y="17225"/>
                    <a:pt x="38908" y="24224"/>
                  </a:cubicBezTo>
                  <a:cubicBezTo>
                    <a:pt x="33310" y="18920"/>
                    <a:pt x="27761" y="13558"/>
                    <a:pt x="22289" y="8104"/>
                  </a:cubicBezTo>
                  <a:cubicBezTo>
                    <a:pt x="11861" y="-2290"/>
                    <a:pt x="-4276" y="13841"/>
                    <a:pt x="6152" y="24235"/>
                  </a:cubicBezTo>
                  <a:cubicBezTo>
                    <a:pt x="12104" y="30166"/>
                    <a:pt x="18151" y="35984"/>
                    <a:pt x="24255" y="41737"/>
                  </a:cubicBezTo>
                  <a:cubicBezTo>
                    <a:pt x="16596" y="51228"/>
                    <a:pt x="9149" y="60894"/>
                    <a:pt x="2086" y="70875"/>
                  </a:cubicBezTo>
                  <a:cubicBezTo>
                    <a:pt x="-6436" y="82914"/>
                    <a:pt x="13359" y="94293"/>
                    <a:pt x="21787" y="82388"/>
                  </a:cubicBezTo>
                  <a:close/>
                </a:path>
              </a:pathLst>
            </a:custGeom>
            <a:grpFill/>
            <a:ln w="736"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CD2F21-E737-4A4E-8936-3CD45129634F}"/>
                </a:ext>
              </a:extLst>
            </p:cNvPr>
            <p:cNvSpPr/>
            <p:nvPr/>
          </p:nvSpPr>
          <p:spPr>
            <a:xfrm>
              <a:off x="7535463" y="3854688"/>
              <a:ext cx="79066" cy="77289"/>
            </a:xfrm>
            <a:custGeom>
              <a:avLst/>
              <a:gdLst>
                <a:gd name="connsiteX0" fmla="*/ 59261 w 79066"/>
                <a:gd name="connsiteY0" fmla="*/ 3030 h 77289"/>
                <a:gd name="connsiteX1" fmla="*/ 35696 w 79066"/>
                <a:gd name="connsiteY1" fmla="*/ 25312 h 77289"/>
                <a:gd name="connsiteX2" fmla="*/ 21772 w 79066"/>
                <a:gd name="connsiteY2" fmla="*/ 11012 h 77289"/>
                <a:gd name="connsiteX3" fmla="*/ 5639 w 79066"/>
                <a:gd name="connsiteY3" fmla="*/ 27145 h 77289"/>
                <a:gd name="connsiteX4" fmla="*/ 19549 w 79066"/>
                <a:gd name="connsiteY4" fmla="*/ 41433 h 77289"/>
                <a:gd name="connsiteX5" fmla="*/ 3355 w 79066"/>
                <a:gd name="connsiteY5" fmla="*/ 57787 h 77289"/>
                <a:gd name="connsiteX6" fmla="*/ 19490 w 79066"/>
                <a:gd name="connsiteY6" fmla="*/ 73916 h 77289"/>
                <a:gd name="connsiteX7" fmla="*/ 35928 w 79066"/>
                <a:gd name="connsiteY7" fmla="*/ 57319 h 77289"/>
                <a:gd name="connsiteX8" fmla="*/ 52414 w 79066"/>
                <a:gd name="connsiteY8" fmla="*/ 72775 h 77289"/>
                <a:gd name="connsiteX9" fmla="*/ 68548 w 79066"/>
                <a:gd name="connsiteY9" fmla="*/ 56646 h 77289"/>
                <a:gd name="connsiteX10" fmla="*/ 52079 w 79066"/>
                <a:gd name="connsiteY10" fmla="*/ 41194 h 77289"/>
                <a:gd name="connsiteX11" fmla="*/ 75394 w 79066"/>
                <a:gd name="connsiteY11" fmla="*/ 19158 h 77289"/>
                <a:gd name="connsiteX12" fmla="*/ 59261 w 79066"/>
                <a:gd name="connsiteY12" fmla="*/ 3030 h 7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66" h="77289">
                  <a:moveTo>
                    <a:pt x="59261" y="3030"/>
                  </a:moveTo>
                  <a:cubicBezTo>
                    <a:pt x="51184" y="10228"/>
                    <a:pt x="43395" y="17725"/>
                    <a:pt x="35696" y="25312"/>
                  </a:cubicBezTo>
                  <a:cubicBezTo>
                    <a:pt x="30987" y="20616"/>
                    <a:pt x="26322" y="15873"/>
                    <a:pt x="21772" y="11012"/>
                  </a:cubicBezTo>
                  <a:cubicBezTo>
                    <a:pt x="11701" y="249"/>
                    <a:pt x="-4401" y="16416"/>
                    <a:pt x="5639" y="27145"/>
                  </a:cubicBezTo>
                  <a:cubicBezTo>
                    <a:pt x="10183" y="32001"/>
                    <a:pt x="14844" y="36740"/>
                    <a:pt x="19549" y="41433"/>
                  </a:cubicBezTo>
                  <a:cubicBezTo>
                    <a:pt x="14160" y="46895"/>
                    <a:pt x="8772" y="52356"/>
                    <a:pt x="3355" y="57787"/>
                  </a:cubicBezTo>
                  <a:cubicBezTo>
                    <a:pt x="-7039" y="68215"/>
                    <a:pt x="9092" y="84344"/>
                    <a:pt x="19490" y="73916"/>
                  </a:cubicBezTo>
                  <a:cubicBezTo>
                    <a:pt x="24989" y="68402"/>
                    <a:pt x="30458" y="62856"/>
                    <a:pt x="35928" y="57319"/>
                  </a:cubicBezTo>
                  <a:cubicBezTo>
                    <a:pt x="41396" y="62499"/>
                    <a:pt x="46891" y="67653"/>
                    <a:pt x="52414" y="72775"/>
                  </a:cubicBezTo>
                  <a:cubicBezTo>
                    <a:pt x="63178" y="82774"/>
                    <a:pt x="79351" y="66671"/>
                    <a:pt x="68548" y="56646"/>
                  </a:cubicBezTo>
                  <a:cubicBezTo>
                    <a:pt x="63030" y="51519"/>
                    <a:pt x="57538" y="46370"/>
                    <a:pt x="52079" y="41194"/>
                  </a:cubicBezTo>
                  <a:cubicBezTo>
                    <a:pt x="59701" y="33694"/>
                    <a:pt x="67404" y="26282"/>
                    <a:pt x="75394" y="19158"/>
                  </a:cubicBezTo>
                  <a:cubicBezTo>
                    <a:pt x="86396" y="9354"/>
                    <a:pt x="70203" y="-6726"/>
                    <a:pt x="59261" y="3030"/>
                  </a:cubicBezTo>
                  <a:close/>
                </a:path>
              </a:pathLst>
            </a:custGeom>
            <a:grpFill/>
            <a:ln w="736"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D0393C8-5EF0-4F98-80B0-63F05A0E4537}"/>
                </a:ext>
              </a:extLst>
            </p:cNvPr>
            <p:cNvSpPr/>
            <p:nvPr/>
          </p:nvSpPr>
          <p:spPr>
            <a:xfrm>
              <a:off x="7762242" y="3865598"/>
              <a:ext cx="90697" cy="100611"/>
            </a:xfrm>
            <a:custGeom>
              <a:avLst/>
              <a:gdLst>
                <a:gd name="connsiteX0" fmla="*/ 86935 w 90697"/>
                <a:gd name="connsiteY0" fmla="*/ 32763 h 100611"/>
                <a:gd name="connsiteX1" fmla="*/ 83973 w 90697"/>
                <a:gd name="connsiteY1" fmla="*/ 26726 h 100611"/>
                <a:gd name="connsiteX2" fmla="*/ 63488 w 90697"/>
                <a:gd name="connsiteY2" fmla="*/ 4026 h 100611"/>
                <a:gd name="connsiteX3" fmla="*/ 21882 w 90697"/>
                <a:gd name="connsiteY3" fmla="*/ 6307 h 100611"/>
                <a:gd name="connsiteX4" fmla="*/ 18972 w 90697"/>
                <a:gd name="connsiteY4" fmla="*/ 8197 h 100611"/>
                <a:gd name="connsiteX5" fmla="*/ 13936 w 90697"/>
                <a:gd name="connsiteY5" fmla="*/ 14442 h 100611"/>
                <a:gd name="connsiteX6" fmla="*/ 1812 w 90697"/>
                <a:gd name="connsiteY6" fmla="*/ 68241 h 100611"/>
                <a:gd name="connsiteX7" fmla="*/ 2645 w 90697"/>
                <a:gd name="connsiteY7" fmla="*/ 70653 h 100611"/>
                <a:gd name="connsiteX8" fmla="*/ 6011 w 90697"/>
                <a:gd name="connsiteY8" fmla="*/ 76916 h 100611"/>
                <a:gd name="connsiteX9" fmla="*/ 42472 w 90697"/>
                <a:gd name="connsiteY9" fmla="*/ 100576 h 100611"/>
                <a:gd name="connsiteX10" fmla="*/ 43933 w 90697"/>
                <a:gd name="connsiteY10" fmla="*/ 100576 h 100611"/>
                <a:gd name="connsiteX11" fmla="*/ 47721 w 90697"/>
                <a:gd name="connsiteY11" fmla="*/ 100481 h 100611"/>
                <a:gd name="connsiteX12" fmla="*/ 50067 w 90697"/>
                <a:gd name="connsiteY12" fmla="*/ 100169 h 100611"/>
                <a:gd name="connsiteX13" fmla="*/ 84448 w 90697"/>
                <a:gd name="connsiteY13" fmla="*/ 78278 h 100611"/>
                <a:gd name="connsiteX14" fmla="*/ 87699 w 90697"/>
                <a:gd name="connsiteY14" fmla="*/ 34801 h 100611"/>
                <a:gd name="connsiteX15" fmla="*/ 86935 w 90697"/>
                <a:gd name="connsiteY15" fmla="*/ 32763 h 100611"/>
                <a:gd name="connsiteX16" fmla="*/ 65779 w 90697"/>
                <a:gd name="connsiteY16" fmla="*/ 64960 h 100611"/>
                <a:gd name="connsiteX17" fmla="*/ 48740 w 90697"/>
                <a:gd name="connsiteY17" fmla="*/ 76952 h 100611"/>
                <a:gd name="connsiteX18" fmla="*/ 43401 w 90697"/>
                <a:gd name="connsiteY18" fmla="*/ 77895 h 100611"/>
                <a:gd name="connsiteX19" fmla="*/ 42469 w 90697"/>
                <a:gd name="connsiteY19" fmla="*/ 77757 h 100611"/>
                <a:gd name="connsiteX20" fmla="*/ 24947 w 90697"/>
                <a:gd name="connsiteY20" fmla="*/ 64458 h 100611"/>
                <a:gd name="connsiteX21" fmla="*/ 24422 w 90697"/>
                <a:gd name="connsiteY21" fmla="*/ 63271 h 100611"/>
                <a:gd name="connsiteX22" fmla="*/ 22989 w 90697"/>
                <a:gd name="connsiteY22" fmla="*/ 57642 h 100611"/>
                <a:gd name="connsiteX23" fmla="*/ 31379 w 90697"/>
                <a:gd name="connsiteY23" fmla="*/ 29054 h 100611"/>
                <a:gd name="connsiteX24" fmla="*/ 38646 w 90697"/>
                <a:gd name="connsiteY24" fmla="*/ 24056 h 100611"/>
                <a:gd name="connsiteX25" fmla="*/ 65690 w 90697"/>
                <a:gd name="connsiteY25" fmla="*/ 42003 h 100611"/>
                <a:gd name="connsiteX26" fmla="*/ 66002 w 90697"/>
                <a:gd name="connsiteY26" fmla="*/ 42749 h 100611"/>
                <a:gd name="connsiteX27" fmla="*/ 67310 w 90697"/>
                <a:gd name="connsiteY27" fmla="*/ 47940 h 100611"/>
                <a:gd name="connsiteX28" fmla="*/ 65779 w 90697"/>
                <a:gd name="connsiteY28" fmla="*/ 64960 h 100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0697" h="100611">
                  <a:moveTo>
                    <a:pt x="86935" y="32763"/>
                  </a:moveTo>
                  <a:cubicBezTo>
                    <a:pt x="86411" y="31679"/>
                    <a:pt x="85057" y="29002"/>
                    <a:pt x="83973" y="26726"/>
                  </a:cubicBezTo>
                  <a:cubicBezTo>
                    <a:pt x="79493" y="17302"/>
                    <a:pt x="73115" y="9083"/>
                    <a:pt x="63488" y="4026"/>
                  </a:cubicBezTo>
                  <a:cubicBezTo>
                    <a:pt x="50002" y="-3060"/>
                    <a:pt x="34965" y="169"/>
                    <a:pt x="21882" y="6307"/>
                  </a:cubicBezTo>
                  <a:cubicBezTo>
                    <a:pt x="20733" y="6844"/>
                    <a:pt x="19768" y="7486"/>
                    <a:pt x="18972" y="8197"/>
                  </a:cubicBezTo>
                  <a:cubicBezTo>
                    <a:pt x="17543" y="9486"/>
                    <a:pt x="15504" y="12468"/>
                    <a:pt x="13936" y="14442"/>
                  </a:cubicBezTo>
                  <a:cubicBezTo>
                    <a:pt x="1717" y="29872"/>
                    <a:pt x="-2896" y="48396"/>
                    <a:pt x="1812" y="68241"/>
                  </a:cubicBezTo>
                  <a:cubicBezTo>
                    <a:pt x="2021" y="69127"/>
                    <a:pt x="2303" y="69930"/>
                    <a:pt x="2645" y="70653"/>
                  </a:cubicBezTo>
                  <a:cubicBezTo>
                    <a:pt x="3247" y="71931"/>
                    <a:pt x="4810" y="74699"/>
                    <a:pt x="6011" y="76916"/>
                  </a:cubicBezTo>
                  <a:cubicBezTo>
                    <a:pt x="13511" y="90695"/>
                    <a:pt x="26054" y="98861"/>
                    <a:pt x="42472" y="100576"/>
                  </a:cubicBezTo>
                  <a:cubicBezTo>
                    <a:pt x="42966" y="100625"/>
                    <a:pt x="43453" y="100621"/>
                    <a:pt x="43933" y="100576"/>
                  </a:cubicBezTo>
                  <a:cubicBezTo>
                    <a:pt x="44735" y="100496"/>
                    <a:pt x="46412" y="100522"/>
                    <a:pt x="47721" y="100481"/>
                  </a:cubicBezTo>
                  <a:cubicBezTo>
                    <a:pt x="48473" y="100454"/>
                    <a:pt x="49257" y="100355"/>
                    <a:pt x="50067" y="100169"/>
                  </a:cubicBezTo>
                  <a:cubicBezTo>
                    <a:pt x="64124" y="96947"/>
                    <a:pt x="76278" y="90410"/>
                    <a:pt x="84448" y="78278"/>
                  </a:cubicBezTo>
                  <a:cubicBezTo>
                    <a:pt x="92940" y="65652"/>
                    <a:pt x="91472" y="48679"/>
                    <a:pt x="87699" y="34801"/>
                  </a:cubicBezTo>
                  <a:cubicBezTo>
                    <a:pt x="87498" y="34060"/>
                    <a:pt x="87235" y="33386"/>
                    <a:pt x="86935" y="32763"/>
                  </a:cubicBezTo>
                  <a:close/>
                  <a:moveTo>
                    <a:pt x="65779" y="64960"/>
                  </a:moveTo>
                  <a:cubicBezTo>
                    <a:pt x="62518" y="71707"/>
                    <a:pt x="55658" y="74951"/>
                    <a:pt x="48740" y="76952"/>
                  </a:cubicBezTo>
                  <a:cubicBezTo>
                    <a:pt x="46318" y="77651"/>
                    <a:pt x="43910" y="77986"/>
                    <a:pt x="43401" y="77895"/>
                  </a:cubicBezTo>
                  <a:cubicBezTo>
                    <a:pt x="43092" y="77841"/>
                    <a:pt x="42784" y="77787"/>
                    <a:pt x="42469" y="77757"/>
                  </a:cubicBezTo>
                  <a:cubicBezTo>
                    <a:pt x="34559" y="76932"/>
                    <a:pt x="27826" y="71885"/>
                    <a:pt x="24947" y="64458"/>
                  </a:cubicBezTo>
                  <a:cubicBezTo>
                    <a:pt x="24788" y="64055"/>
                    <a:pt x="24613" y="63656"/>
                    <a:pt x="24422" y="63271"/>
                  </a:cubicBezTo>
                  <a:cubicBezTo>
                    <a:pt x="24103" y="62629"/>
                    <a:pt x="23301" y="60141"/>
                    <a:pt x="22989" y="57642"/>
                  </a:cubicBezTo>
                  <a:cubicBezTo>
                    <a:pt x="21665" y="47024"/>
                    <a:pt x="24773" y="37448"/>
                    <a:pt x="31379" y="29054"/>
                  </a:cubicBezTo>
                  <a:cubicBezTo>
                    <a:pt x="32934" y="27076"/>
                    <a:pt x="36220" y="24733"/>
                    <a:pt x="38646" y="24056"/>
                  </a:cubicBezTo>
                  <a:cubicBezTo>
                    <a:pt x="51805" y="20379"/>
                    <a:pt x="60906" y="28012"/>
                    <a:pt x="65690" y="42003"/>
                  </a:cubicBezTo>
                  <a:cubicBezTo>
                    <a:pt x="65782" y="42266"/>
                    <a:pt x="65888" y="42513"/>
                    <a:pt x="66002" y="42749"/>
                  </a:cubicBezTo>
                  <a:cubicBezTo>
                    <a:pt x="66196" y="43156"/>
                    <a:pt x="66880" y="45457"/>
                    <a:pt x="67310" y="47940"/>
                  </a:cubicBezTo>
                  <a:cubicBezTo>
                    <a:pt x="68315" y="53695"/>
                    <a:pt x="68372" y="59593"/>
                    <a:pt x="65779" y="64960"/>
                  </a:cubicBezTo>
                  <a:close/>
                </a:path>
              </a:pathLst>
            </a:custGeom>
            <a:grpFill/>
            <a:ln w="736"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D9ECA34-EC19-4E3D-BE9F-AE1AEBBA8D19}"/>
                </a:ext>
              </a:extLst>
            </p:cNvPr>
            <p:cNvSpPr/>
            <p:nvPr/>
          </p:nvSpPr>
          <p:spPr>
            <a:xfrm>
              <a:off x="7507243" y="3748039"/>
              <a:ext cx="256421" cy="98105"/>
            </a:xfrm>
            <a:custGeom>
              <a:avLst/>
              <a:gdLst>
                <a:gd name="connsiteX0" fmla="*/ 233582 w 256421"/>
                <a:gd name="connsiteY0" fmla="*/ 21918 h 98105"/>
                <a:gd name="connsiteX1" fmla="*/ 231616 w 256421"/>
                <a:gd name="connsiteY1" fmla="*/ 57962 h 98105"/>
                <a:gd name="connsiteX2" fmla="*/ 3061 w 256421"/>
                <a:gd name="connsiteY2" fmla="*/ 42371 h 98105"/>
                <a:gd name="connsiteX3" fmla="*/ 19196 w 256421"/>
                <a:gd name="connsiteY3" fmla="*/ 58503 h 98105"/>
                <a:gd name="connsiteX4" fmla="*/ 211961 w 256421"/>
                <a:gd name="connsiteY4" fmla="*/ 70790 h 98105"/>
                <a:gd name="connsiteX5" fmla="*/ 179582 w 256421"/>
                <a:gd name="connsiteY5" fmla="*/ 65675 h 98105"/>
                <a:gd name="connsiteX6" fmla="*/ 173513 w 256421"/>
                <a:gd name="connsiteY6" fmla="*/ 87677 h 98105"/>
                <a:gd name="connsiteX7" fmla="*/ 238539 w 256421"/>
                <a:gd name="connsiteY7" fmla="*/ 97941 h 98105"/>
                <a:gd name="connsiteX8" fmla="*/ 252823 w 256421"/>
                <a:gd name="connsiteY8" fmla="*/ 85714 h 98105"/>
                <a:gd name="connsiteX9" fmla="*/ 252979 w 256421"/>
                <a:gd name="connsiteY9" fmla="*/ 84657 h 98105"/>
                <a:gd name="connsiteX10" fmla="*/ 256402 w 256421"/>
                <a:gd name="connsiteY10" fmla="*/ 21915 h 98105"/>
                <a:gd name="connsiteX11" fmla="*/ 233582 w 256421"/>
                <a:gd name="connsiteY11" fmla="*/ 21918 h 9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421" h="98105">
                  <a:moveTo>
                    <a:pt x="233582" y="21918"/>
                  </a:moveTo>
                  <a:cubicBezTo>
                    <a:pt x="232947" y="33938"/>
                    <a:pt x="232278" y="45952"/>
                    <a:pt x="231616" y="57962"/>
                  </a:cubicBezTo>
                  <a:cubicBezTo>
                    <a:pt x="170800" y="-2234"/>
                    <a:pt x="66467" y="-28012"/>
                    <a:pt x="3061" y="42371"/>
                  </a:cubicBezTo>
                  <a:cubicBezTo>
                    <a:pt x="-6757" y="53269"/>
                    <a:pt x="9327" y="69456"/>
                    <a:pt x="19196" y="58503"/>
                  </a:cubicBezTo>
                  <a:cubicBezTo>
                    <a:pt x="73238" y="-1479"/>
                    <a:pt x="159023" y="21599"/>
                    <a:pt x="211961" y="70790"/>
                  </a:cubicBezTo>
                  <a:cubicBezTo>
                    <a:pt x="201172" y="69083"/>
                    <a:pt x="190375" y="67383"/>
                    <a:pt x="179582" y="65675"/>
                  </a:cubicBezTo>
                  <a:cubicBezTo>
                    <a:pt x="165189" y="63401"/>
                    <a:pt x="159013" y="85390"/>
                    <a:pt x="173513" y="87677"/>
                  </a:cubicBezTo>
                  <a:lnTo>
                    <a:pt x="238539" y="97941"/>
                  </a:lnTo>
                  <a:cubicBezTo>
                    <a:pt x="247005" y="99276"/>
                    <a:pt x="252584" y="92221"/>
                    <a:pt x="252823" y="85714"/>
                  </a:cubicBezTo>
                  <a:cubicBezTo>
                    <a:pt x="252872" y="85357"/>
                    <a:pt x="252960" y="85030"/>
                    <a:pt x="252979" y="84657"/>
                  </a:cubicBezTo>
                  <a:cubicBezTo>
                    <a:pt x="254139" y="63743"/>
                    <a:pt x="255295" y="42832"/>
                    <a:pt x="256402" y="21915"/>
                  </a:cubicBezTo>
                  <a:cubicBezTo>
                    <a:pt x="257177" y="7205"/>
                    <a:pt x="234358" y="7284"/>
                    <a:pt x="233582" y="21918"/>
                  </a:cubicBezTo>
                  <a:close/>
                </a:path>
              </a:pathLst>
            </a:custGeom>
            <a:grpFill/>
            <a:ln w="736"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B7F75A8-77E3-41BB-88FD-5328821B6C53}"/>
                </a:ext>
              </a:extLst>
            </p:cNvPr>
            <p:cNvSpPr/>
            <p:nvPr/>
          </p:nvSpPr>
          <p:spPr>
            <a:xfrm>
              <a:off x="7503913" y="3649791"/>
              <a:ext cx="73167" cy="82125"/>
            </a:xfrm>
            <a:custGeom>
              <a:avLst/>
              <a:gdLst>
                <a:gd name="connsiteX0" fmla="*/ 6886 w 73167"/>
                <a:gd name="connsiteY0" fmla="*/ 65353 h 82125"/>
                <a:gd name="connsiteX1" fmla="*/ 26588 w 73167"/>
                <a:gd name="connsiteY1" fmla="*/ 76869 h 82125"/>
                <a:gd name="connsiteX2" fmla="*/ 39759 w 73167"/>
                <a:gd name="connsiteY2" fmla="*/ 57365 h 82125"/>
                <a:gd name="connsiteX3" fmla="*/ 53165 w 73167"/>
                <a:gd name="connsiteY3" fmla="*/ 68910 h 82125"/>
                <a:gd name="connsiteX4" fmla="*/ 69298 w 73167"/>
                <a:gd name="connsiteY4" fmla="*/ 52778 h 82125"/>
                <a:gd name="connsiteX5" fmla="*/ 52864 w 73167"/>
                <a:gd name="connsiteY5" fmla="*/ 38383 h 82125"/>
                <a:gd name="connsiteX6" fmla="*/ 65377 w 73167"/>
                <a:gd name="connsiteY6" fmla="*/ 19828 h 82125"/>
                <a:gd name="connsiteX7" fmla="*/ 45675 w 73167"/>
                <a:gd name="connsiteY7" fmla="*/ 8312 h 82125"/>
                <a:gd name="connsiteX8" fmla="*/ 36325 w 73167"/>
                <a:gd name="connsiteY8" fmla="*/ 22277 h 82125"/>
                <a:gd name="connsiteX9" fmla="*/ 19105 w 73167"/>
                <a:gd name="connsiteY9" fmla="*/ 3723 h 82125"/>
                <a:gd name="connsiteX10" fmla="*/ 2969 w 73167"/>
                <a:gd name="connsiteY10" fmla="*/ 19854 h 82125"/>
                <a:gd name="connsiteX11" fmla="*/ 23125 w 73167"/>
                <a:gd name="connsiteY11" fmla="*/ 41407 h 82125"/>
                <a:gd name="connsiteX12" fmla="*/ 6886 w 73167"/>
                <a:gd name="connsiteY12" fmla="*/ 65353 h 8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67" h="82125">
                  <a:moveTo>
                    <a:pt x="6886" y="65353"/>
                  </a:moveTo>
                  <a:cubicBezTo>
                    <a:pt x="-1183" y="77713"/>
                    <a:pt x="18577" y="89132"/>
                    <a:pt x="26588" y="76869"/>
                  </a:cubicBezTo>
                  <a:cubicBezTo>
                    <a:pt x="30880" y="70299"/>
                    <a:pt x="35303" y="63822"/>
                    <a:pt x="39759" y="57365"/>
                  </a:cubicBezTo>
                  <a:cubicBezTo>
                    <a:pt x="44136" y="61311"/>
                    <a:pt x="48603" y="65161"/>
                    <a:pt x="53165" y="68910"/>
                  </a:cubicBezTo>
                  <a:cubicBezTo>
                    <a:pt x="64433" y="78170"/>
                    <a:pt x="80674" y="62124"/>
                    <a:pt x="69298" y="52778"/>
                  </a:cubicBezTo>
                  <a:cubicBezTo>
                    <a:pt x="63664" y="48148"/>
                    <a:pt x="58219" y="43310"/>
                    <a:pt x="52864" y="38383"/>
                  </a:cubicBezTo>
                  <a:cubicBezTo>
                    <a:pt x="57094" y="32240"/>
                    <a:pt x="61300" y="26074"/>
                    <a:pt x="65377" y="19828"/>
                  </a:cubicBezTo>
                  <a:cubicBezTo>
                    <a:pt x="73446" y="7466"/>
                    <a:pt x="53686" y="-3951"/>
                    <a:pt x="45675" y="8312"/>
                  </a:cubicBezTo>
                  <a:cubicBezTo>
                    <a:pt x="42610" y="13005"/>
                    <a:pt x="39484" y="17651"/>
                    <a:pt x="36325" y="22277"/>
                  </a:cubicBezTo>
                  <a:cubicBezTo>
                    <a:pt x="30440" y="16238"/>
                    <a:pt x="24665" y="10088"/>
                    <a:pt x="19105" y="3723"/>
                  </a:cubicBezTo>
                  <a:cubicBezTo>
                    <a:pt x="9405" y="-7377"/>
                    <a:pt x="-6666" y="8829"/>
                    <a:pt x="2969" y="19854"/>
                  </a:cubicBezTo>
                  <a:cubicBezTo>
                    <a:pt x="9453" y="27274"/>
                    <a:pt x="16198" y="34436"/>
                    <a:pt x="23125" y="41407"/>
                  </a:cubicBezTo>
                  <a:cubicBezTo>
                    <a:pt x="17632" y="49334"/>
                    <a:pt x="12158" y="57276"/>
                    <a:pt x="6886" y="65353"/>
                  </a:cubicBezTo>
                  <a:close/>
                </a:path>
              </a:pathLst>
            </a:custGeom>
            <a:grpFill/>
            <a:ln w="736" cap="flat">
              <a:noFill/>
              <a:prstDash val="solid"/>
              <a:miter/>
            </a:ln>
          </p:spPr>
          <p:txBody>
            <a:bodyPr rtlCol="0" anchor="ctr"/>
            <a:lstStyle/>
            <a:p>
              <a:endParaRPr lang="en-US"/>
            </a:p>
          </p:txBody>
        </p:sp>
      </p:grpSp>
      <p:grpSp>
        <p:nvGrpSpPr>
          <p:cNvPr id="143" name="Graphic 125">
            <a:extLst>
              <a:ext uri="{FF2B5EF4-FFF2-40B4-BE49-F238E27FC236}">
                <a16:creationId xmlns:a16="http://schemas.microsoft.com/office/drawing/2014/main" id="{A45D8466-60F5-4114-88F5-C1DE6705EEB4}"/>
              </a:ext>
            </a:extLst>
          </p:cNvPr>
          <p:cNvGrpSpPr/>
          <p:nvPr/>
        </p:nvGrpSpPr>
        <p:grpSpPr>
          <a:xfrm>
            <a:off x="6827675" y="5200765"/>
            <a:ext cx="364858" cy="364858"/>
            <a:chOff x="6806086" y="5391523"/>
            <a:chExt cx="394814" cy="394814"/>
          </a:xfrm>
          <a:solidFill>
            <a:schemeClr val="bg2"/>
          </a:solidFill>
        </p:grpSpPr>
        <p:sp>
          <p:nvSpPr>
            <p:cNvPr id="144" name="Freeform: Shape 143">
              <a:extLst>
                <a:ext uri="{FF2B5EF4-FFF2-40B4-BE49-F238E27FC236}">
                  <a16:creationId xmlns:a16="http://schemas.microsoft.com/office/drawing/2014/main" id="{D56AF44D-78F8-4FB7-8B84-6F4A149666E6}"/>
                </a:ext>
              </a:extLst>
            </p:cNvPr>
            <p:cNvSpPr/>
            <p:nvPr/>
          </p:nvSpPr>
          <p:spPr>
            <a:xfrm>
              <a:off x="6806472" y="5391523"/>
              <a:ext cx="395583" cy="394814"/>
            </a:xfrm>
            <a:custGeom>
              <a:avLst/>
              <a:gdLst>
                <a:gd name="connsiteX0" fmla="*/ 384942 w 395583"/>
                <a:gd name="connsiteY0" fmla="*/ 152869 h 394814"/>
                <a:gd name="connsiteX1" fmla="*/ 337404 w 395583"/>
                <a:gd name="connsiteY1" fmla="*/ 148022 h 394814"/>
                <a:gd name="connsiteX2" fmla="*/ 331501 w 395583"/>
                <a:gd name="connsiteY2" fmla="*/ 133802 h 394814"/>
                <a:gd name="connsiteX3" fmla="*/ 361684 w 395583"/>
                <a:gd name="connsiteY3" fmla="*/ 96824 h 394814"/>
                <a:gd name="connsiteX4" fmla="*/ 360876 w 395583"/>
                <a:gd name="connsiteY4" fmla="*/ 80995 h 394814"/>
                <a:gd name="connsiteX5" fmla="*/ 314433 w 395583"/>
                <a:gd name="connsiteY5" fmla="*/ 34643 h 394814"/>
                <a:gd name="connsiteX6" fmla="*/ 298573 w 395583"/>
                <a:gd name="connsiteY6" fmla="*/ 33839 h 394814"/>
                <a:gd name="connsiteX7" fmla="*/ 267451 w 395583"/>
                <a:gd name="connsiteY7" fmla="*/ 59144 h 394814"/>
                <a:gd name="connsiteX8" fmla="*/ 254597 w 395583"/>
                <a:gd name="connsiteY8" fmla="*/ 60879 h 394814"/>
                <a:gd name="connsiteX9" fmla="*/ 254319 w 395583"/>
                <a:gd name="connsiteY9" fmla="*/ 60765 h 394814"/>
                <a:gd name="connsiteX10" fmla="*/ 246499 w 395583"/>
                <a:gd name="connsiteY10" fmla="*/ 50484 h 394814"/>
                <a:gd name="connsiteX11" fmla="*/ 242419 w 395583"/>
                <a:gd name="connsiteY11" fmla="*/ 10624 h 394814"/>
                <a:gd name="connsiteX12" fmla="*/ 230633 w 395583"/>
                <a:gd name="connsiteY12" fmla="*/ 0 h 394814"/>
                <a:gd name="connsiteX13" fmla="*/ 164954 w 395583"/>
                <a:gd name="connsiteY13" fmla="*/ 0 h 394814"/>
                <a:gd name="connsiteX14" fmla="*/ 153168 w 395583"/>
                <a:gd name="connsiteY14" fmla="*/ 10624 h 394814"/>
                <a:gd name="connsiteX15" fmla="*/ 149087 w 395583"/>
                <a:gd name="connsiteY15" fmla="*/ 50484 h 394814"/>
                <a:gd name="connsiteX16" fmla="*/ 141243 w 395583"/>
                <a:gd name="connsiteY16" fmla="*/ 60774 h 394814"/>
                <a:gd name="connsiteX17" fmla="*/ 140978 w 395583"/>
                <a:gd name="connsiteY17" fmla="*/ 60882 h 394814"/>
                <a:gd name="connsiteX18" fmla="*/ 128139 w 395583"/>
                <a:gd name="connsiteY18" fmla="*/ 59144 h 394814"/>
                <a:gd name="connsiteX19" fmla="*/ 97013 w 395583"/>
                <a:gd name="connsiteY19" fmla="*/ 33836 h 394814"/>
                <a:gd name="connsiteX20" fmla="*/ 81153 w 395583"/>
                <a:gd name="connsiteY20" fmla="*/ 34643 h 394814"/>
                <a:gd name="connsiteX21" fmla="*/ 34711 w 395583"/>
                <a:gd name="connsiteY21" fmla="*/ 80995 h 394814"/>
                <a:gd name="connsiteX22" fmla="*/ 33902 w 395583"/>
                <a:gd name="connsiteY22" fmla="*/ 96824 h 394814"/>
                <a:gd name="connsiteX23" fmla="*/ 59257 w 395583"/>
                <a:gd name="connsiteY23" fmla="*/ 127889 h 394814"/>
                <a:gd name="connsiteX24" fmla="*/ 61011 w 395583"/>
                <a:gd name="connsiteY24" fmla="*/ 140684 h 394814"/>
                <a:gd name="connsiteX25" fmla="*/ 60881 w 395583"/>
                <a:gd name="connsiteY25" fmla="*/ 140992 h 394814"/>
                <a:gd name="connsiteX26" fmla="*/ 50580 w 395583"/>
                <a:gd name="connsiteY26" fmla="*/ 148796 h 394814"/>
                <a:gd name="connsiteX27" fmla="*/ 10642 w 395583"/>
                <a:gd name="connsiteY27" fmla="*/ 152869 h 394814"/>
                <a:gd name="connsiteX28" fmla="*/ 0 w 395583"/>
                <a:gd name="connsiteY28" fmla="*/ 164631 h 394814"/>
                <a:gd name="connsiteX29" fmla="*/ 0 w 395583"/>
                <a:gd name="connsiteY29" fmla="*/ 230183 h 394814"/>
                <a:gd name="connsiteX30" fmla="*/ 10642 w 395583"/>
                <a:gd name="connsiteY30" fmla="*/ 241945 h 394814"/>
                <a:gd name="connsiteX31" fmla="*/ 50583 w 395583"/>
                <a:gd name="connsiteY31" fmla="*/ 246018 h 394814"/>
                <a:gd name="connsiteX32" fmla="*/ 60884 w 395583"/>
                <a:gd name="connsiteY32" fmla="*/ 253831 h 394814"/>
                <a:gd name="connsiteX33" fmla="*/ 61002 w 395583"/>
                <a:gd name="connsiteY33" fmla="*/ 254112 h 394814"/>
                <a:gd name="connsiteX34" fmla="*/ 59257 w 395583"/>
                <a:gd name="connsiteY34" fmla="*/ 266925 h 394814"/>
                <a:gd name="connsiteX35" fmla="*/ 33902 w 395583"/>
                <a:gd name="connsiteY35" fmla="*/ 297990 h 394814"/>
                <a:gd name="connsiteX36" fmla="*/ 34711 w 395583"/>
                <a:gd name="connsiteY36" fmla="*/ 313819 h 394814"/>
                <a:gd name="connsiteX37" fmla="*/ 81153 w 395583"/>
                <a:gd name="connsiteY37" fmla="*/ 360171 h 394814"/>
                <a:gd name="connsiteX38" fmla="*/ 97013 w 395583"/>
                <a:gd name="connsiteY38" fmla="*/ 360978 h 394814"/>
                <a:gd name="connsiteX39" fmla="*/ 128136 w 395583"/>
                <a:gd name="connsiteY39" fmla="*/ 335670 h 394814"/>
                <a:gd name="connsiteX40" fmla="*/ 140975 w 395583"/>
                <a:gd name="connsiteY40" fmla="*/ 333929 h 394814"/>
                <a:gd name="connsiteX41" fmla="*/ 141268 w 395583"/>
                <a:gd name="connsiteY41" fmla="*/ 334049 h 394814"/>
                <a:gd name="connsiteX42" fmla="*/ 149087 w 395583"/>
                <a:gd name="connsiteY42" fmla="*/ 344330 h 394814"/>
                <a:gd name="connsiteX43" fmla="*/ 153165 w 395583"/>
                <a:gd name="connsiteY43" fmla="*/ 384190 h 394814"/>
                <a:gd name="connsiteX44" fmla="*/ 164951 w 395583"/>
                <a:gd name="connsiteY44" fmla="*/ 394814 h 394814"/>
                <a:gd name="connsiteX45" fmla="*/ 230633 w 395583"/>
                <a:gd name="connsiteY45" fmla="*/ 394814 h 394814"/>
                <a:gd name="connsiteX46" fmla="*/ 242419 w 395583"/>
                <a:gd name="connsiteY46" fmla="*/ 384190 h 394814"/>
                <a:gd name="connsiteX47" fmla="*/ 246496 w 395583"/>
                <a:gd name="connsiteY47" fmla="*/ 344330 h 394814"/>
                <a:gd name="connsiteX48" fmla="*/ 254325 w 395583"/>
                <a:gd name="connsiteY48" fmla="*/ 334046 h 394814"/>
                <a:gd name="connsiteX49" fmla="*/ 254609 w 395583"/>
                <a:gd name="connsiteY49" fmla="*/ 333932 h 394814"/>
                <a:gd name="connsiteX50" fmla="*/ 267448 w 395583"/>
                <a:gd name="connsiteY50" fmla="*/ 335670 h 394814"/>
                <a:gd name="connsiteX51" fmla="*/ 298570 w 395583"/>
                <a:gd name="connsiteY51" fmla="*/ 360978 h 394814"/>
                <a:gd name="connsiteX52" fmla="*/ 314430 w 395583"/>
                <a:gd name="connsiteY52" fmla="*/ 360171 h 394814"/>
                <a:gd name="connsiteX53" fmla="*/ 360876 w 395583"/>
                <a:gd name="connsiteY53" fmla="*/ 313819 h 394814"/>
                <a:gd name="connsiteX54" fmla="*/ 361681 w 395583"/>
                <a:gd name="connsiteY54" fmla="*/ 297990 h 394814"/>
                <a:gd name="connsiteX55" fmla="*/ 336327 w 395583"/>
                <a:gd name="connsiteY55" fmla="*/ 266925 h 394814"/>
                <a:gd name="connsiteX56" fmla="*/ 334588 w 395583"/>
                <a:gd name="connsiteY56" fmla="*/ 254096 h 394814"/>
                <a:gd name="connsiteX57" fmla="*/ 334703 w 395583"/>
                <a:gd name="connsiteY57" fmla="*/ 253822 h 394814"/>
                <a:gd name="connsiteX58" fmla="*/ 345004 w 395583"/>
                <a:gd name="connsiteY58" fmla="*/ 246018 h 394814"/>
                <a:gd name="connsiteX59" fmla="*/ 384942 w 395583"/>
                <a:gd name="connsiteY59" fmla="*/ 241945 h 394814"/>
                <a:gd name="connsiteX60" fmla="*/ 395584 w 395583"/>
                <a:gd name="connsiteY60" fmla="*/ 230183 h 394814"/>
                <a:gd name="connsiteX61" fmla="*/ 395584 w 395583"/>
                <a:gd name="connsiteY61" fmla="*/ 164631 h 394814"/>
                <a:gd name="connsiteX62" fmla="*/ 384942 w 395583"/>
                <a:gd name="connsiteY62" fmla="*/ 152869 h 394814"/>
                <a:gd name="connsiteX63" fmla="*/ 197796 w 395583"/>
                <a:gd name="connsiteY63" fmla="*/ 291878 h 394814"/>
                <a:gd name="connsiteX64" fmla="*/ 103143 w 395583"/>
                <a:gd name="connsiteY64" fmla="*/ 197410 h 394814"/>
                <a:gd name="connsiteX65" fmla="*/ 197796 w 395583"/>
                <a:gd name="connsiteY65" fmla="*/ 102939 h 394814"/>
                <a:gd name="connsiteX66" fmla="*/ 292450 w 395583"/>
                <a:gd name="connsiteY66" fmla="*/ 197410 h 394814"/>
                <a:gd name="connsiteX67" fmla="*/ 197796 w 395583"/>
                <a:gd name="connsiteY67" fmla="*/ 291878 h 39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5583" h="394814">
                  <a:moveTo>
                    <a:pt x="384942" y="152869"/>
                  </a:moveTo>
                  <a:lnTo>
                    <a:pt x="337404" y="148022"/>
                  </a:lnTo>
                  <a:cubicBezTo>
                    <a:pt x="335687" y="143185"/>
                    <a:pt x="333713" y="138431"/>
                    <a:pt x="331501" y="133802"/>
                  </a:cubicBezTo>
                  <a:lnTo>
                    <a:pt x="361684" y="96824"/>
                  </a:lnTo>
                  <a:cubicBezTo>
                    <a:pt x="365523" y="92122"/>
                    <a:pt x="365173" y="85284"/>
                    <a:pt x="360876" y="80995"/>
                  </a:cubicBezTo>
                  <a:lnTo>
                    <a:pt x="314433" y="34643"/>
                  </a:lnTo>
                  <a:cubicBezTo>
                    <a:pt x="310136" y="30354"/>
                    <a:pt x="303285" y="30007"/>
                    <a:pt x="298573" y="33839"/>
                  </a:cubicBezTo>
                  <a:lnTo>
                    <a:pt x="267451" y="59144"/>
                  </a:lnTo>
                  <a:cubicBezTo>
                    <a:pt x="263901" y="62030"/>
                    <a:pt x="258979" y="62699"/>
                    <a:pt x="254597" y="60879"/>
                  </a:cubicBezTo>
                  <a:lnTo>
                    <a:pt x="254319" y="60765"/>
                  </a:lnTo>
                  <a:cubicBezTo>
                    <a:pt x="249961" y="58967"/>
                    <a:pt x="246964" y="55030"/>
                    <a:pt x="246499" y="50484"/>
                  </a:cubicBezTo>
                  <a:lnTo>
                    <a:pt x="242419" y="10624"/>
                  </a:lnTo>
                  <a:cubicBezTo>
                    <a:pt x="241800" y="4588"/>
                    <a:pt x="236712" y="0"/>
                    <a:pt x="230633" y="0"/>
                  </a:cubicBezTo>
                  <a:lnTo>
                    <a:pt x="164954" y="0"/>
                  </a:lnTo>
                  <a:cubicBezTo>
                    <a:pt x="158875" y="0"/>
                    <a:pt x="153784" y="4588"/>
                    <a:pt x="153168" y="10624"/>
                  </a:cubicBezTo>
                  <a:lnTo>
                    <a:pt x="149087" y="50484"/>
                  </a:lnTo>
                  <a:cubicBezTo>
                    <a:pt x="148623" y="55030"/>
                    <a:pt x="145626" y="58967"/>
                    <a:pt x="141243" y="60774"/>
                  </a:cubicBezTo>
                  <a:lnTo>
                    <a:pt x="140978" y="60882"/>
                  </a:lnTo>
                  <a:cubicBezTo>
                    <a:pt x="136605" y="62696"/>
                    <a:pt x="131685" y="62027"/>
                    <a:pt x="128139" y="59144"/>
                  </a:cubicBezTo>
                  <a:lnTo>
                    <a:pt x="97013" y="33836"/>
                  </a:lnTo>
                  <a:cubicBezTo>
                    <a:pt x="92302" y="30007"/>
                    <a:pt x="85451" y="30354"/>
                    <a:pt x="81153" y="34643"/>
                  </a:cubicBezTo>
                  <a:lnTo>
                    <a:pt x="34711" y="80995"/>
                  </a:lnTo>
                  <a:cubicBezTo>
                    <a:pt x="30413" y="85284"/>
                    <a:pt x="30063" y="92122"/>
                    <a:pt x="33902" y="96824"/>
                  </a:cubicBezTo>
                  <a:lnTo>
                    <a:pt x="59257" y="127889"/>
                  </a:lnTo>
                  <a:cubicBezTo>
                    <a:pt x="62148" y="131431"/>
                    <a:pt x="62818" y="136341"/>
                    <a:pt x="61011" y="140684"/>
                  </a:cubicBezTo>
                  <a:lnTo>
                    <a:pt x="60881" y="140992"/>
                  </a:lnTo>
                  <a:cubicBezTo>
                    <a:pt x="59082" y="145341"/>
                    <a:pt x="55134" y="148332"/>
                    <a:pt x="50580" y="148796"/>
                  </a:cubicBezTo>
                  <a:lnTo>
                    <a:pt x="10642" y="152869"/>
                  </a:lnTo>
                  <a:cubicBezTo>
                    <a:pt x="4597" y="153483"/>
                    <a:pt x="0" y="158565"/>
                    <a:pt x="0" y="164631"/>
                  </a:cubicBezTo>
                  <a:lnTo>
                    <a:pt x="0" y="230183"/>
                  </a:lnTo>
                  <a:cubicBezTo>
                    <a:pt x="0" y="236249"/>
                    <a:pt x="4597" y="241331"/>
                    <a:pt x="10642" y="241945"/>
                  </a:cubicBezTo>
                  <a:lnTo>
                    <a:pt x="50583" y="246018"/>
                  </a:lnTo>
                  <a:cubicBezTo>
                    <a:pt x="55134" y="246482"/>
                    <a:pt x="59082" y="249473"/>
                    <a:pt x="60884" y="253831"/>
                  </a:cubicBezTo>
                  <a:lnTo>
                    <a:pt x="61002" y="254112"/>
                  </a:lnTo>
                  <a:cubicBezTo>
                    <a:pt x="62818" y="258473"/>
                    <a:pt x="62148" y="263383"/>
                    <a:pt x="59257" y="266925"/>
                  </a:cubicBezTo>
                  <a:lnTo>
                    <a:pt x="33902" y="297990"/>
                  </a:lnTo>
                  <a:cubicBezTo>
                    <a:pt x="30063" y="302692"/>
                    <a:pt x="30413" y="309530"/>
                    <a:pt x="34711" y="313819"/>
                  </a:cubicBezTo>
                  <a:lnTo>
                    <a:pt x="81153" y="360171"/>
                  </a:lnTo>
                  <a:cubicBezTo>
                    <a:pt x="85451" y="364460"/>
                    <a:pt x="92299" y="364807"/>
                    <a:pt x="97013" y="360978"/>
                  </a:cubicBezTo>
                  <a:lnTo>
                    <a:pt x="128136" y="335670"/>
                  </a:lnTo>
                  <a:cubicBezTo>
                    <a:pt x="131685" y="332784"/>
                    <a:pt x="136605" y="332118"/>
                    <a:pt x="140975" y="333929"/>
                  </a:cubicBezTo>
                  <a:lnTo>
                    <a:pt x="141268" y="334049"/>
                  </a:lnTo>
                  <a:cubicBezTo>
                    <a:pt x="145626" y="335847"/>
                    <a:pt x="148623" y="339784"/>
                    <a:pt x="149087" y="344330"/>
                  </a:cubicBezTo>
                  <a:lnTo>
                    <a:pt x="153165" y="384190"/>
                  </a:lnTo>
                  <a:cubicBezTo>
                    <a:pt x="153784" y="390223"/>
                    <a:pt x="158875" y="394814"/>
                    <a:pt x="164951" y="394814"/>
                  </a:cubicBezTo>
                  <a:lnTo>
                    <a:pt x="230633" y="394814"/>
                  </a:lnTo>
                  <a:cubicBezTo>
                    <a:pt x="236709" y="394814"/>
                    <a:pt x="241800" y="390223"/>
                    <a:pt x="242419" y="384190"/>
                  </a:cubicBezTo>
                  <a:lnTo>
                    <a:pt x="246496" y="344330"/>
                  </a:lnTo>
                  <a:cubicBezTo>
                    <a:pt x="246961" y="339784"/>
                    <a:pt x="249958" y="335847"/>
                    <a:pt x="254325" y="334046"/>
                  </a:cubicBezTo>
                  <a:lnTo>
                    <a:pt x="254609" y="333932"/>
                  </a:lnTo>
                  <a:cubicBezTo>
                    <a:pt x="258979" y="332115"/>
                    <a:pt x="263898" y="332784"/>
                    <a:pt x="267448" y="335670"/>
                  </a:cubicBezTo>
                  <a:lnTo>
                    <a:pt x="298570" y="360978"/>
                  </a:lnTo>
                  <a:cubicBezTo>
                    <a:pt x="303281" y="364807"/>
                    <a:pt x="310136" y="364460"/>
                    <a:pt x="314430" y="360171"/>
                  </a:cubicBezTo>
                  <a:lnTo>
                    <a:pt x="360876" y="313819"/>
                  </a:lnTo>
                  <a:cubicBezTo>
                    <a:pt x="365170" y="309530"/>
                    <a:pt x="365520" y="302692"/>
                    <a:pt x="361681" y="297990"/>
                  </a:cubicBezTo>
                  <a:lnTo>
                    <a:pt x="336327" y="266925"/>
                  </a:lnTo>
                  <a:cubicBezTo>
                    <a:pt x="333435" y="263383"/>
                    <a:pt x="332768" y="258473"/>
                    <a:pt x="334588" y="254096"/>
                  </a:cubicBezTo>
                  <a:lnTo>
                    <a:pt x="334703" y="253822"/>
                  </a:lnTo>
                  <a:cubicBezTo>
                    <a:pt x="336505" y="249473"/>
                    <a:pt x="340449" y="246482"/>
                    <a:pt x="345004" y="246018"/>
                  </a:cubicBezTo>
                  <a:lnTo>
                    <a:pt x="384942" y="241945"/>
                  </a:lnTo>
                  <a:cubicBezTo>
                    <a:pt x="390987" y="241331"/>
                    <a:pt x="395584" y="236249"/>
                    <a:pt x="395584" y="230183"/>
                  </a:cubicBezTo>
                  <a:lnTo>
                    <a:pt x="395584" y="164631"/>
                  </a:lnTo>
                  <a:cubicBezTo>
                    <a:pt x="395587" y="158565"/>
                    <a:pt x="390987" y="153483"/>
                    <a:pt x="384942" y="152869"/>
                  </a:cubicBezTo>
                  <a:close/>
                  <a:moveTo>
                    <a:pt x="197796" y="291878"/>
                  </a:moveTo>
                  <a:cubicBezTo>
                    <a:pt x="145605" y="291878"/>
                    <a:pt x="103143" y="249500"/>
                    <a:pt x="103143" y="197410"/>
                  </a:cubicBezTo>
                  <a:cubicBezTo>
                    <a:pt x="103143" y="145320"/>
                    <a:pt x="145605" y="102939"/>
                    <a:pt x="197796" y="102939"/>
                  </a:cubicBezTo>
                  <a:cubicBezTo>
                    <a:pt x="249988" y="102939"/>
                    <a:pt x="292450" y="145320"/>
                    <a:pt x="292450" y="197410"/>
                  </a:cubicBezTo>
                  <a:cubicBezTo>
                    <a:pt x="292450" y="249500"/>
                    <a:pt x="249988" y="291878"/>
                    <a:pt x="197796" y="291878"/>
                  </a:cubicBezTo>
                  <a:close/>
                </a:path>
              </a:pathLst>
            </a:custGeom>
            <a:grpFill/>
            <a:ln w="76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40D2DFE-811D-47F8-9A72-909EECF330DB}"/>
                </a:ext>
              </a:extLst>
            </p:cNvPr>
            <p:cNvSpPr/>
            <p:nvPr/>
          </p:nvSpPr>
          <p:spPr>
            <a:xfrm>
              <a:off x="6933307" y="5518110"/>
              <a:ext cx="141919" cy="141645"/>
            </a:xfrm>
            <a:custGeom>
              <a:avLst/>
              <a:gdLst>
                <a:gd name="connsiteX0" fmla="*/ 70961 w 141919"/>
                <a:gd name="connsiteY0" fmla="*/ 0 h 141645"/>
                <a:gd name="connsiteX1" fmla="*/ 0 w 141919"/>
                <a:gd name="connsiteY1" fmla="*/ 70823 h 141645"/>
                <a:gd name="connsiteX2" fmla="*/ 70961 w 141919"/>
                <a:gd name="connsiteY2" fmla="*/ 141645 h 141645"/>
                <a:gd name="connsiteX3" fmla="*/ 141919 w 141919"/>
                <a:gd name="connsiteY3" fmla="*/ 70823 h 141645"/>
                <a:gd name="connsiteX4" fmla="*/ 70961 w 141919"/>
                <a:gd name="connsiteY4" fmla="*/ 0 h 141645"/>
                <a:gd name="connsiteX5" fmla="*/ 112650 w 141919"/>
                <a:gd name="connsiteY5" fmla="*/ 57921 h 141645"/>
                <a:gd name="connsiteX6" fmla="*/ 70044 w 141919"/>
                <a:gd name="connsiteY6" fmla="*/ 100445 h 141645"/>
                <a:gd name="connsiteX7" fmla="*/ 61666 w 141919"/>
                <a:gd name="connsiteY7" fmla="*/ 103909 h 141645"/>
                <a:gd name="connsiteX8" fmla="*/ 53290 w 141919"/>
                <a:gd name="connsiteY8" fmla="*/ 100445 h 141645"/>
                <a:gd name="connsiteX9" fmla="*/ 29272 w 141919"/>
                <a:gd name="connsiteY9" fmla="*/ 76474 h 141645"/>
                <a:gd name="connsiteX10" fmla="*/ 29272 w 141919"/>
                <a:gd name="connsiteY10" fmla="*/ 59753 h 141645"/>
                <a:gd name="connsiteX11" fmla="*/ 46026 w 141919"/>
                <a:gd name="connsiteY11" fmla="*/ 59753 h 141645"/>
                <a:gd name="connsiteX12" fmla="*/ 61669 w 141919"/>
                <a:gd name="connsiteY12" fmla="*/ 75362 h 141645"/>
                <a:gd name="connsiteX13" fmla="*/ 95897 w 141919"/>
                <a:gd name="connsiteY13" fmla="*/ 41201 h 141645"/>
                <a:gd name="connsiteX14" fmla="*/ 112650 w 141919"/>
                <a:gd name="connsiteY14" fmla="*/ 41201 h 141645"/>
                <a:gd name="connsiteX15" fmla="*/ 112650 w 141919"/>
                <a:gd name="connsiteY15" fmla="*/ 57921 h 14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1919" h="141645">
                  <a:moveTo>
                    <a:pt x="70961" y="0"/>
                  </a:moveTo>
                  <a:cubicBezTo>
                    <a:pt x="31835" y="0"/>
                    <a:pt x="0" y="31773"/>
                    <a:pt x="0" y="70823"/>
                  </a:cubicBezTo>
                  <a:cubicBezTo>
                    <a:pt x="0" y="109873"/>
                    <a:pt x="31835" y="141645"/>
                    <a:pt x="70961" y="141645"/>
                  </a:cubicBezTo>
                  <a:cubicBezTo>
                    <a:pt x="110088" y="141645"/>
                    <a:pt x="141919" y="109873"/>
                    <a:pt x="141919" y="70823"/>
                  </a:cubicBezTo>
                  <a:cubicBezTo>
                    <a:pt x="141919" y="31773"/>
                    <a:pt x="110088" y="0"/>
                    <a:pt x="70961" y="0"/>
                  </a:cubicBezTo>
                  <a:close/>
                  <a:moveTo>
                    <a:pt x="112650" y="57921"/>
                  </a:moveTo>
                  <a:lnTo>
                    <a:pt x="70044" y="100445"/>
                  </a:lnTo>
                  <a:cubicBezTo>
                    <a:pt x="67729" y="102752"/>
                    <a:pt x="64699" y="103909"/>
                    <a:pt x="61666" y="103909"/>
                  </a:cubicBezTo>
                  <a:cubicBezTo>
                    <a:pt x="58635" y="103909"/>
                    <a:pt x="55602" y="102755"/>
                    <a:pt x="53290" y="100445"/>
                  </a:cubicBezTo>
                  <a:lnTo>
                    <a:pt x="29272" y="76474"/>
                  </a:lnTo>
                  <a:cubicBezTo>
                    <a:pt x="24646" y="71856"/>
                    <a:pt x="24646" y="64371"/>
                    <a:pt x="29272" y="59753"/>
                  </a:cubicBezTo>
                  <a:cubicBezTo>
                    <a:pt x="33899" y="55135"/>
                    <a:pt x="41399" y="55135"/>
                    <a:pt x="46026" y="59753"/>
                  </a:cubicBezTo>
                  <a:lnTo>
                    <a:pt x="61669" y="75362"/>
                  </a:lnTo>
                  <a:lnTo>
                    <a:pt x="95897" y="41201"/>
                  </a:lnTo>
                  <a:cubicBezTo>
                    <a:pt x="100523" y="36583"/>
                    <a:pt x="108023" y="36583"/>
                    <a:pt x="112650" y="41201"/>
                  </a:cubicBezTo>
                  <a:cubicBezTo>
                    <a:pt x="117277" y="45818"/>
                    <a:pt x="117277" y="53304"/>
                    <a:pt x="112650" y="57921"/>
                  </a:cubicBezTo>
                  <a:close/>
                </a:path>
              </a:pathLst>
            </a:custGeom>
            <a:grpFill/>
            <a:ln w="764" cap="flat">
              <a:noFill/>
              <a:prstDash val="solid"/>
              <a:miter/>
            </a:ln>
          </p:spPr>
          <p:txBody>
            <a:bodyPr rtlCol="0" anchor="ctr"/>
            <a:lstStyle/>
            <a:p>
              <a:endParaRPr lang="en-US"/>
            </a:p>
          </p:txBody>
        </p:sp>
      </p:grpSp>
      <p:sp>
        <p:nvSpPr>
          <p:cNvPr id="146" name="Graphic 127">
            <a:extLst>
              <a:ext uri="{FF2B5EF4-FFF2-40B4-BE49-F238E27FC236}">
                <a16:creationId xmlns:a16="http://schemas.microsoft.com/office/drawing/2014/main" id="{F026AA6A-AE00-491A-9674-328549765391}"/>
              </a:ext>
            </a:extLst>
          </p:cNvPr>
          <p:cNvSpPr/>
          <p:nvPr/>
        </p:nvSpPr>
        <p:spPr>
          <a:xfrm>
            <a:off x="4867365" y="5090968"/>
            <a:ext cx="348699" cy="348700"/>
          </a:xfrm>
          <a:custGeom>
            <a:avLst/>
            <a:gdLst>
              <a:gd name="connsiteX0" fmla="*/ 331226 w 348699"/>
              <a:gd name="connsiteY0" fmla="*/ 3008 h 348700"/>
              <a:gd name="connsiteX1" fmla="*/ 261698 w 348699"/>
              <a:gd name="connsiteY1" fmla="*/ 72537 h 348700"/>
              <a:gd name="connsiteX2" fmla="*/ 290430 w 348699"/>
              <a:gd name="connsiteY2" fmla="*/ 101269 h 348700"/>
              <a:gd name="connsiteX3" fmla="*/ 290430 w 348699"/>
              <a:gd name="connsiteY3" fmla="*/ 115744 h 348700"/>
              <a:gd name="connsiteX4" fmla="*/ 275955 w 348699"/>
              <a:gd name="connsiteY4" fmla="*/ 115744 h 348700"/>
              <a:gd name="connsiteX5" fmla="*/ 247222 w 348699"/>
              <a:gd name="connsiteY5" fmla="*/ 87011 h 348700"/>
              <a:gd name="connsiteX6" fmla="*/ 218026 w 348699"/>
              <a:gd name="connsiteY6" fmla="*/ 116208 h 348700"/>
              <a:gd name="connsiteX7" fmla="*/ 246757 w 348699"/>
              <a:gd name="connsiteY7" fmla="*/ 144940 h 348700"/>
              <a:gd name="connsiteX8" fmla="*/ 246757 w 348699"/>
              <a:gd name="connsiteY8" fmla="*/ 159415 h 348700"/>
              <a:gd name="connsiteX9" fmla="*/ 232282 w 348699"/>
              <a:gd name="connsiteY9" fmla="*/ 159415 h 348700"/>
              <a:gd name="connsiteX10" fmla="*/ 203550 w 348699"/>
              <a:gd name="connsiteY10" fmla="*/ 130682 h 348700"/>
              <a:gd name="connsiteX11" fmla="*/ 174353 w 348699"/>
              <a:gd name="connsiteY11" fmla="*/ 159879 h 348700"/>
              <a:gd name="connsiteX12" fmla="*/ 203085 w 348699"/>
              <a:gd name="connsiteY12" fmla="*/ 188610 h 348700"/>
              <a:gd name="connsiteX13" fmla="*/ 203085 w 348699"/>
              <a:gd name="connsiteY13" fmla="*/ 203085 h 348700"/>
              <a:gd name="connsiteX14" fmla="*/ 188610 w 348699"/>
              <a:gd name="connsiteY14" fmla="*/ 203085 h 348700"/>
              <a:gd name="connsiteX15" fmla="*/ 159878 w 348699"/>
              <a:gd name="connsiteY15" fmla="*/ 174353 h 348700"/>
              <a:gd name="connsiteX16" fmla="*/ 130681 w 348699"/>
              <a:gd name="connsiteY16" fmla="*/ 203550 h 348700"/>
              <a:gd name="connsiteX17" fmla="*/ 159413 w 348699"/>
              <a:gd name="connsiteY17" fmla="*/ 232281 h 348700"/>
              <a:gd name="connsiteX18" fmla="*/ 159413 w 348699"/>
              <a:gd name="connsiteY18" fmla="*/ 246756 h 348700"/>
              <a:gd name="connsiteX19" fmla="*/ 144938 w 348699"/>
              <a:gd name="connsiteY19" fmla="*/ 246756 h 348700"/>
              <a:gd name="connsiteX20" fmla="*/ 116205 w 348699"/>
              <a:gd name="connsiteY20" fmla="*/ 218024 h 348700"/>
              <a:gd name="connsiteX21" fmla="*/ 87009 w 348699"/>
              <a:gd name="connsiteY21" fmla="*/ 247220 h 348700"/>
              <a:gd name="connsiteX22" fmla="*/ 115741 w 348699"/>
              <a:gd name="connsiteY22" fmla="*/ 275952 h 348700"/>
              <a:gd name="connsiteX23" fmla="*/ 115741 w 348699"/>
              <a:gd name="connsiteY23" fmla="*/ 290427 h 348700"/>
              <a:gd name="connsiteX24" fmla="*/ 101266 w 348699"/>
              <a:gd name="connsiteY24" fmla="*/ 290427 h 348700"/>
              <a:gd name="connsiteX25" fmla="*/ 72533 w 348699"/>
              <a:gd name="connsiteY25" fmla="*/ 261695 h 348700"/>
              <a:gd name="connsiteX26" fmla="*/ 3007 w 348699"/>
              <a:gd name="connsiteY26" fmla="*/ 331227 h 348700"/>
              <a:gd name="connsiteX27" fmla="*/ 10245 w 348699"/>
              <a:gd name="connsiteY27" fmla="*/ 348701 h 348700"/>
              <a:gd name="connsiteX28" fmla="*/ 338464 w 348699"/>
              <a:gd name="connsiteY28" fmla="*/ 348701 h 348700"/>
              <a:gd name="connsiteX29" fmla="*/ 348699 w 348699"/>
              <a:gd name="connsiteY29" fmla="*/ 338465 h 348700"/>
              <a:gd name="connsiteX30" fmla="*/ 348699 w 348699"/>
              <a:gd name="connsiteY30" fmla="*/ 10246 h 348700"/>
              <a:gd name="connsiteX31" fmla="*/ 331226 w 348699"/>
              <a:gd name="connsiteY31" fmla="*/ 3008 h 348700"/>
              <a:gd name="connsiteX32" fmla="*/ 282510 w 348699"/>
              <a:gd name="connsiteY32" fmla="*/ 272276 h 348700"/>
              <a:gd name="connsiteX33" fmla="*/ 272275 w 348699"/>
              <a:gd name="connsiteY33" fmla="*/ 282511 h 348700"/>
              <a:gd name="connsiteX34" fmla="*/ 179473 w 348699"/>
              <a:gd name="connsiteY34" fmla="*/ 282511 h 348700"/>
              <a:gd name="connsiteX35" fmla="*/ 172235 w 348699"/>
              <a:gd name="connsiteY35" fmla="*/ 265038 h 348700"/>
              <a:gd name="connsiteX36" fmla="*/ 265037 w 348699"/>
              <a:gd name="connsiteY36" fmla="*/ 172236 h 348700"/>
              <a:gd name="connsiteX37" fmla="*/ 282510 w 348699"/>
              <a:gd name="connsiteY37" fmla="*/ 179474 h 34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8699" h="348700">
                <a:moveTo>
                  <a:pt x="331226" y="3008"/>
                </a:moveTo>
                <a:lnTo>
                  <a:pt x="261698" y="72537"/>
                </a:lnTo>
                <a:lnTo>
                  <a:pt x="290430" y="101269"/>
                </a:lnTo>
                <a:cubicBezTo>
                  <a:pt x="294427" y="105266"/>
                  <a:pt x="294427" y="111746"/>
                  <a:pt x="290430" y="115744"/>
                </a:cubicBezTo>
                <a:cubicBezTo>
                  <a:pt x="286433" y="119740"/>
                  <a:pt x="279952" y="119741"/>
                  <a:pt x="275955" y="115744"/>
                </a:cubicBezTo>
                <a:lnTo>
                  <a:pt x="247222" y="87011"/>
                </a:lnTo>
                <a:lnTo>
                  <a:pt x="218026" y="116208"/>
                </a:lnTo>
                <a:lnTo>
                  <a:pt x="246757" y="144940"/>
                </a:lnTo>
                <a:cubicBezTo>
                  <a:pt x="250755" y="148937"/>
                  <a:pt x="250755" y="155417"/>
                  <a:pt x="246757" y="159415"/>
                </a:cubicBezTo>
                <a:cubicBezTo>
                  <a:pt x="242761" y="163411"/>
                  <a:pt x="236280" y="163412"/>
                  <a:pt x="232282" y="159415"/>
                </a:cubicBezTo>
                <a:lnTo>
                  <a:pt x="203550" y="130682"/>
                </a:lnTo>
                <a:lnTo>
                  <a:pt x="174353" y="159879"/>
                </a:lnTo>
                <a:lnTo>
                  <a:pt x="203085" y="188610"/>
                </a:lnTo>
                <a:cubicBezTo>
                  <a:pt x="207082" y="192608"/>
                  <a:pt x="207082" y="199088"/>
                  <a:pt x="203085" y="203085"/>
                </a:cubicBezTo>
                <a:cubicBezTo>
                  <a:pt x="199089" y="207082"/>
                  <a:pt x="192607" y="207083"/>
                  <a:pt x="188610" y="203085"/>
                </a:cubicBezTo>
                <a:lnTo>
                  <a:pt x="159878" y="174353"/>
                </a:lnTo>
                <a:lnTo>
                  <a:pt x="130681" y="203550"/>
                </a:lnTo>
                <a:lnTo>
                  <a:pt x="159413" y="232281"/>
                </a:lnTo>
                <a:cubicBezTo>
                  <a:pt x="163410" y="236279"/>
                  <a:pt x="163410" y="242759"/>
                  <a:pt x="159413" y="246756"/>
                </a:cubicBezTo>
                <a:cubicBezTo>
                  <a:pt x="155416" y="250753"/>
                  <a:pt x="148935" y="250754"/>
                  <a:pt x="144938" y="246756"/>
                </a:cubicBezTo>
                <a:lnTo>
                  <a:pt x="116205" y="218024"/>
                </a:lnTo>
                <a:lnTo>
                  <a:pt x="87009" y="247220"/>
                </a:lnTo>
                <a:lnTo>
                  <a:pt x="115741" y="275952"/>
                </a:lnTo>
                <a:cubicBezTo>
                  <a:pt x="119738" y="279949"/>
                  <a:pt x="119738" y="286430"/>
                  <a:pt x="115741" y="290427"/>
                </a:cubicBezTo>
                <a:cubicBezTo>
                  <a:pt x="111744" y="294424"/>
                  <a:pt x="105263" y="294425"/>
                  <a:pt x="101266" y="290427"/>
                </a:cubicBezTo>
                <a:lnTo>
                  <a:pt x="72533" y="261695"/>
                </a:lnTo>
                <a:lnTo>
                  <a:pt x="3007" y="331227"/>
                </a:lnTo>
                <a:cubicBezTo>
                  <a:pt x="-3422" y="337657"/>
                  <a:pt x="1139" y="348701"/>
                  <a:pt x="10245" y="348701"/>
                </a:cubicBezTo>
                <a:lnTo>
                  <a:pt x="338464" y="348701"/>
                </a:lnTo>
                <a:cubicBezTo>
                  <a:pt x="344116" y="348701"/>
                  <a:pt x="348699" y="344118"/>
                  <a:pt x="348699" y="338465"/>
                </a:cubicBezTo>
                <a:lnTo>
                  <a:pt x="348699" y="10246"/>
                </a:lnTo>
                <a:cubicBezTo>
                  <a:pt x="348700" y="1154"/>
                  <a:pt x="337665" y="-3430"/>
                  <a:pt x="331226" y="3008"/>
                </a:cubicBezTo>
                <a:close/>
                <a:moveTo>
                  <a:pt x="282510" y="272276"/>
                </a:moveTo>
                <a:cubicBezTo>
                  <a:pt x="282510" y="277928"/>
                  <a:pt x="277927" y="282511"/>
                  <a:pt x="272275" y="282511"/>
                </a:cubicBezTo>
                <a:lnTo>
                  <a:pt x="179473" y="282511"/>
                </a:lnTo>
                <a:cubicBezTo>
                  <a:pt x="170385" y="282511"/>
                  <a:pt x="165792" y="271481"/>
                  <a:pt x="172235" y="265038"/>
                </a:cubicBezTo>
                <a:lnTo>
                  <a:pt x="265037" y="172236"/>
                </a:lnTo>
                <a:cubicBezTo>
                  <a:pt x="271467" y="165806"/>
                  <a:pt x="282510" y="170368"/>
                  <a:pt x="282510" y="179474"/>
                </a:cubicBezTo>
                <a:close/>
              </a:path>
            </a:pathLst>
          </a:custGeom>
          <a:solidFill>
            <a:schemeClr val="bg2"/>
          </a:solidFill>
          <a:ln w="671" cap="flat">
            <a:noFill/>
            <a:prstDash val="solid"/>
            <a:miter/>
          </a:ln>
        </p:spPr>
        <p:txBody>
          <a:bodyPr rtlCol="0" anchor="ctr"/>
          <a:lstStyle/>
          <a:p>
            <a:endParaRPr lang="en-US"/>
          </a:p>
        </p:txBody>
      </p:sp>
    </p:spTree>
    <p:extLst>
      <p:ext uri="{BB962C8B-B14F-4D97-AF65-F5344CB8AC3E}">
        <p14:creationId xmlns:p14="http://schemas.microsoft.com/office/powerpoint/2010/main" val="376962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usiness Strategy">
      <a:dk1>
        <a:srgbClr val="201E1E"/>
      </a:dk1>
      <a:lt1>
        <a:srgbClr val="FFFFFF"/>
      </a:lt1>
      <a:dk2>
        <a:srgbClr val="1E1C1C"/>
      </a:dk2>
      <a:lt2>
        <a:srgbClr val="F3F3F3"/>
      </a:lt2>
      <a:accent1>
        <a:srgbClr val="F03434"/>
      </a:accent1>
      <a:accent2>
        <a:srgbClr val="F64747"/>
      </a:accent2>
      <a:accent3>
        <a:srgbClr val="E74C3C"/>
      </a:accent3>
      <a:accent4>
        <a:srgbClr val="D64541"/>
      </a:accent4>
      <a:accent5>
        <a:srgbClr val="EC644B"/>
      </a:accent5>
      <a:accent6>
        <a:srgbClr val="FF947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653D767-0B45-4A92-9720-8CE15C81380E}">
  <we:reference id="wa200001396" version="2.1.6.0" store="en-US" storeType="OMEX"/>
  <we:alternateReferences>
    <we:reference id="wa200001396" version="2.1.6.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16700</TotalTime>
  <Words>3274</Words>
  <Application>Microsoft Office PowerPoint</Application>
  <PresentationFormat>Widescreen</PresentationFormat>
  <Paragraphs>515</Paragraphs>
  <Slides>33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Franklin Gothic Heavy</vt:lpstr>
      <vt:lpstr>Roboto</vt:lpstr>
      <vt:lpstr>Roboto Black</vt:lpstr>
      <vt:lpstr>Roboto Light</vt:lpstr>
      <vt:lpstr>Roboto Thin</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maher</dc:creator>
  <cp:lastModifiedBy>ali maher</cp:lastModifiedBy>
  <cp:revision>210</cp:revision>
  <dcterms:created xsi:type="dcterms:W3CDTF">2020-10-11T11:12:12Z</dcterms:created>
  <dcterms:modified xsi:type="dcterms:W3CDTF">2020-11-03T15:48:24Z</dcterms:modified>
</cp:coreProperties>
</file>