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497" r:id="rId3"/>
    <p:sldId id="498" r:id="rId4"/>
    <p:sldId id="499" r:id="rId5"/>
    <p:sldId id="472" r:id="rId6"/>
    <p:sldId id="503" r:id="rId7"/>
    <p:sldId id="516" r:id="rId8"/>
    <p:sldId id="519" r:id="rId9"/>
    <p:sldId id="549" r:id="rId10"/>
    <p:sldId id="632" r:id="rId11"/>
    <p:sldId id="634" r:id="rId12"/>
    <p:sldId id="692" r:id="rId13"/>
    <p:sldId id="693" r:id="rId14"/>
    <p:sldId id="694" r:id="rId15"/>
    <p:sldId id="501" r:id="rId16"/>
    <p:sldId id="695" r:id="rId17"/>
    <p:sldId id="696" r:id="rId18"/>
    <p:sldId id="697" r:id="rId19"/>
    <p:sldId id="698" r:id="rId20"/>
    <p:sldId id="710" r:id="rId21"/>
    <p:sldId id="712" r:id="rId22"/>
    <p:sldId id="699" r:id="rId23"/>
    <p:sldId id="711" r:id="rId24"/>
    <p:sldId id="713" r:id="rId25"/>
    <p:sldId id="700" r:id="rId26"/>
    <p:sldId id="701" r:id="rId27"/>
    <p:sldId id="702" r:id="rId28"/>
    <p:sldId id="709" r:id="rId29"/>
    <p:sldId id="703" r:id="rId30"/>
    <p:sldId id="704" r:id="rId31"/>
    <p:sldId id="705" r:id="rId32"/>
    <p:sldId id="708" r:id="rId33"/>
    <p:sldId id="706" r:id="rId34"/>
    <p:sldId id="707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59"/>
    <a:srgbClr val="D15B75"/>
    <a:srgbClr val="BD5999"/>
    <a:srgbClr val="A156A8"/>
    <a:srgbClr val="4892C3"/>
    <a:srgbClr val="23B2C0"/>
    <a:srgbClr val="34A3C1"/>
    <a:srgbClr val="0FC2BE"/>
    <a:srgbClr val="6B71C7"/>
    <a:srgbClr val="598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305" autoAdjust="0"/>
  </p:normalViewPr>
  <p:slideViewPr>
    <p:cSldViewPr snapToGrid="0" showGuides="1">
      <p:cViewPr varScale="1">
        <p:scale>
          <a:sx n="107" d="100"/>
          <a:sy n="107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7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3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8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8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9" r:id="rId14"/>
    <p:sldLayoutId id="2147483670" r:id="rId15"/>
    <p:sldLayoutId id="2147483671" r:id="rId16"/>
    <p:sldLayoutId id="2147483672" r:id="rId17"/>
    <p:sldLayoutId id="2147483667" r:id="rId18"/>
    <p:sldLayoutId id="2147483668" r:id="rId19"/>
    <p:sldLayoutId id="2147483685" r:id="rId20"/>
    <p:sldLayoutId id="2147483690" r:id="rId21"/>
    <p:sldLayoutId id="2147483691" r:id="rId22"/>
    <p:sldLayoutId id="2147483713" r:id="rId23"/>
    <p:sldLayoutId id="2147483724" r:id="rId24"/>
    <p:sldLayoutId id="2147483740" r:id="rId2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93280" y="2500138"/>
            <a:ext cx="70054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CIRCLES</a:t>
            </a:r>
            <a:endParaRPr lang="en-US" sz="11500" b="1" kern="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</a:t>
            </a:r>
            <a:r>
              <a:rPr lang="en-US" sz="1200" dirty="0" smtClean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before. 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663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5187951" y="1903413"/>
            <a:ext cx="1816100" cy="704850"/>
          </a:xfrm>
          <a:custGeom>
            <a:avLst/>
            <a:gdLst>
              <a:gd name="T0" fmla="*/ 820 w 1308"/>
              <a:gd name="T1" fmla="*/ 419 h 507"/>
              <a:gd name="T2" fmla="*/ 1046 w 1308"/>
              <a:gd name="T3" fmla="*/ 507 h 507"/>
              <a:gd name="T4" fmla="*/ 1055 w 1308"/>
              <a:gd name="T5" fmla="*/ 507 h 507"/>
              <a:gd name="T6" fmla="*/ 1067 w 1308"/>
              <a:gd name="T7" fmla="*/ 507 h 507"/>
              <a:gd name="T8" fmla="*/ 1074 w 1308"/>
              <a:gd name="T9" fmla="*/ 507 h 507"/>
              <a:gd name="T10" fmla="*/ 1086 w 1308"/>
              <a:gd name="T11" fmla="*/ 506 h 507"/>
              <a:gd name="T12" fmla="*/ 1093 w 1308"/>
              <a:gd name="T13" fmla="*/ 505 h 507"/>
              <a:gd name="T14" fmla="*/ 1105 w 1308"/>
              <a:gd name="T15" fmla="*/ 503 h 507"/>
              <a:gd name="T16" fmla="*/ 1111 w 1308"/>
              <a:gd name="T17" fmla="*/ 501 h 507"/>
              <a:gd name="T18" fmla="*/ 1123 w 1308"/>
              <a:gd name="T19" fmla="*/ 498 h 507"/>
              <a:gd name="T20" fmla="*/ 1135 w 1308"/>
              <a:gd name="T21" fmla="*/ 495 h 507"/>
              <a:gd name="T22" fmla="*/ 1303 w 1308"/>
              <a:gd name="T23" fmla="*/ 306 h 507"/>
              <a:gd name="T24" fmla="*/ 1304 w 1308"/>
              <a:gd name="T25" fmla="*/ 300 h 507"/>
              <a:gd name="T26" fmla="*/ 1307 w 1308"/>
              <a:gd name="T27" fmla="*/ 280 h 507"/>
              <a:gd name="T28" fmla="*/ 1308 w 1308"/>
              <a:gd name="T29" fmla="*/ 274 h 507"/>
              <a:gd name="T30" fmla="*/ 1308 w 1308"/>
              <a:gd name="T31" fmla="*/ 254 h 507"/>
              <a:gd name="T32" fmla="*/ 1308 w 1308"/>
              <a:gd name="T33" fmla="*/ 247 h 507"/>
              <a:gd name="T34" fmla="*/ 1307 w 1308"/>
              <a:gd name="T35" fmla="*/ 227 h 507"/>
              <a:gd name="T36" fmla="*/ 1305 w 1308"/>
              <a:gd name="T37" fmla="*/ 214 h 507"/>
              <a:gd name="T38" fmla="*/ 1303 w 1308"/>
              <a:gd name="T39" fmla="*/ 201 h 507"/>
              <a:gd name="T40" fmla="*/ 1299 w 1308"/>
              <a:gd name="T41" fmla="*/ 183 h 507"/>
              <a:gd name="T42" fmla="*/ 1123 w 1308"/>
              <a:gd name="T43" fmla="*/ 9 h 507"/>
              <a:gd name="T44" fmla="*/ 1117 w 1308"/>
              <a:gd name="T45" fmla="*/ 7 h 507"/>
              <a:gd name="T46" fmla="*/ 1105 w 1308"/>
              <a:gd name="T47" fmla="*/ 5 h 507"/>
              <a:gd name="T48" fmla="*/ 1099 w 1308"/>
              <a:gd name="T49" fmla="*/ 4 h 507"/>
              <a:gd name="T50" fmla="*/ 1086 w 1308"/>
              <a:gd name="T51" fmla="*/ 2 h 507"/>
              <a:gd name="T52" fmla="*/ 1080 w 1308"/>
              <a:gd name="T53" fmla="*/ 1 h 507"/>
              <a:gd name="T54" fmla="*/ 1067 w 1308"/>
              <a:gd name="T55" fmla="*/ 0 h 507"/>
              <a:gd name="T56" fmla="*/ 1061 w 1308"/>
              <a:gd name="T57" fmla="*/ 0 h 507"/>
              <a:gd name="T58" fmla="*/ 1053 w 1308"/>
              <a:gd name="T59" fmla="*/ 0 h 507"/>
              <a:gd name="T60" fmla="*/ 1047 w 1308"/>
              <a:gd name="T61" fmla="*/ 0 h 507"/>
              <a:gd name="T62" fmla="*/ 489 w 1308"/>
              <a:gd name="T63" fmla="*/ 89 h 507"/>
              <a:gd name="T64" fmla="*/ 262 w 1308"/>
              <a:gd name="T65" fmla="*/ 0 h 507"/>
              <a:gd name="T66" fmla="*/ 254 w 1308"/>
              <a:gd name="T67" fmla="*/ 0 h 507"/>
              <a:gd name="T68" fmla="*/ 241 w 1308"/>
              <a:gd name="T69" fmla="*/ 0 h 507"/>
              <a:gd name="T70" fmla="*/ 234 w 1308"/>
              <a:gd name="T71" fmla="*/ 1 h 507"/>
              <a:gd name="T72" fmla="*/ 222 w 1308"/>
              <a:gd name="T73" fmla="*/ 2 h 507"/>
              <a:gd name="T74" fmla="*/ 215 w 1308"/>
              <a:gd name="T75" fmla="*/ 3 h 507"/>
              <a:gd name="T76" fmla="*/ 203 w 1308"/>
              <a:gd name="T77" fmla="*/ 5 h 507"/>
              <a:gd name="T78" fmla="*/ 197 w 1308"/>
              <a:gd name="T79" fmla="*/ 6 h 507"/>
              <a:gd name="T80" fmla="*/ 185 w 1308"/>
              <a:gd name="T81" fmla="*/ 9 h 507"/>
              <a:gd name="T82" fmla="*/ 173 w 1308"/>
              <a:gd name="T83" fmla="*/ 13 h 507"/>
              <a:gd name="T84" fmla="*/ 5 w 1308"/>
              <a:gd name="T85" fmla="*/ 201 h 507"/>
              <a:gd name="T86" fmla="*/ 4 w 1308"/>
              <a:gd name="T87" fmla="*/ 208 h 507"/>
              <a:gd name="T88" fmla="*/ 1 w 1308"/>
              <a:gd name="T89" fmla="*/ 227 h 507"/>
              <a:gd name="T90" fmla="*/ 0 w 1308"/>
              <a:gd name="T91" fmla="*/ 234 h 507"/>
              <a:gd name="T92" fmla="*/ 0 w 1308"/>
              <a:gd name="T93" fmla="*/ 254 h 507"/>
              <a:gd name="T94" fmla="*/ 0 w 1308"/>
              <a:gd name="T95" fmla="*/ 260 h 507"/>
              <a:gd name="T96" fmla="*/ 1 w 1308"/>
              <a:gd name="T97" fmla="*/ 280 h 507"/>
              <a:gd name="T98" fmla="*/ 3 w 1308"/>
              <a:gd name="T99" fmla="*/ 293 h 507"/>
              <a:gd name="T100" fmla="*/ 5 w 1308"/>
              <a:gd name="T101" fmla="*/ 306 h 507"/>
              <a:gd name="T102" fmla="*/ 9 w 1308"/>
              <a:gd name="T103" fmla="*/ 324 h 507"/>
              <a:gd name="T104" fmla="*/ 185 w 1308"/>
              <a:gd name="T105" fmla="*/ 498 h 507"/>
              <a:gd name="T106" fmla="*/ 191 w 1308"/>
              <a:gd name="T107" fmla="*/ 500 h 507"/>
              <a:gd name="T108" fmla="*/ 203 w 1308"/>
              <a:gd name="T109" fmla="*/ 503 h 507"/>
              <a:gd name="T110" fmla="*/ 209 w 1308"/>
              <a:gd name="T111" fmla="*/ 504 h 507"/>
              <a:gd name="T112" fmla="*/ 222 w 1308"/>
              <a:gd name="T113" fmla="*/ 506 h 507"/>
              <a:gd name="T114" fmla="*/ 228 w 1308"/>
              <a:gd name="T115" fmla="*/ 506 h 507"/>
              <a:gd name="T116" fmla="*/ 241 w 1308"/>
              <a:gd name="T117" fmla="*/ 507 h 507"/>
              <a:gd name="T118" fmla="*/ 247 w 1308"/>
              <a:gd name="T119" fmla="*/ 507 h 507"/>
              <a:gd name="T120" fmla="*/ 254 w 1308"/>
              <a:gd name="T121" fmla="*/ 507 h 507"/>
              <a:gd name="T122" fmla="*/ 268 w 1308"/>
              <a:gd name="T123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8" h="507">
                <a:moveTo>
                  <a:pt x="489" y="418"/>
                </a:moveTo>
                <a:cubicBezTo>
                  <a:pt x="533" y="400"/>
                  <a:pt x="584" y="387"/>
                  <a:pt x="652" y="386"/>
                </a:cubicBezTo>
                <a:cubicBezTo>
                  <a:pt x="722" y="386"/>
                  <a:pt x="775" y="400"/>
                  <a:pt x="820" y="419"/>
                </a:cubicBezTo>
                <a:cubicBezTo>
                  <a:pt x="896" y="454"/>
                  <a:pt x="950" y="502"/>
                  <a:pt x="1039" y="507"/>
                </a:cubicBezTo>
                <a:cubicBezTo>
                  <a:pt x="1041" y="507"/>
                  <a:pt x="1043" y="507"/>
                  <a:pt x="1044" y="507"/>
                </a:cubicBezTo>
                <a:cubicBezTo>
                  <a:pt x="1046" y="507"/>
                  <a:pt x="1046" y="507"/>
                  <a:pt x="1046" y="507"/>
                </a:cubicBezTo>
                <a:cubicBezTo>
                  <a:pt x="1049" y="507"/>
                  <a:pt x="1052" y="507"/>
                  <a:pt x="1054" y="507"/>
                </a:cubicBezTo>
                <a:cubicBezTo>
                  <a:pt x="1055" y="507"/>
                  <a:pt x="1055" y="507"/>
                  <a:pt x="1055" y="507"/>
                </a:cubicBezTo>
                <a:cubicBezTo>
                  <a:pt x="1055" y="507"/>
                  <a:pt x="1055" y="507"/>
                  <a:pt x="1055" y="507"/>
                </a:cubicBezTo>
                <a:cubicBezTo>
                  <a:pt x="1057" y="507"/>
                  <a:pt x="1059" y="507"/>
                  <a:pt x="1061" y="507"/>
                </a:cubicBezTo>
                <a:cubicBezTo>
                  <a:pt x="1061" y="507"/>
                  <a:pt x="1061" y="507"/>
                  <a:pt x="1061" y="507"/>
                </a:cubicBezTo>
                <a:cubicBezTo>
                  <a:pt x="1063" y="507"/>
                  <a:pt x="1065" y="507"/>
                  <a:pt x="1067" y="507"/>
                </a:cubicBezTo>
                <a:cubicBezTo>
                  <a:pt x="1067" y="507"/>
                  <a:pt x="1067" y="507"/>
                  <a:pt x="1067" y="507"/>
                </a:cubicBezTo>
                <a:cubicBezTo>
                  <a:pt x="1069" y="507"/>
                  <a:pt x="1072" y="507"/>
                  <a:pt x="1074" y="507"/>
                </a:cubicBezTo>
                <a:cubicBezTo>
                  <a:pt x="1074" y="507"/>
                  <a:pt x="1074" y="507"/>
                  <a:pt x="1074" y="507"/>
                </a:cubicBezTo>
                <a:cubicBezTo>
                  <a:pt x="1076" y="507"/>
                  <a:pt x="1078" y="506"/>
                  <a:pt x="1080" y="506"/>
                </a:cubicBezTo>
                <a:cubicBezTo>
                  <a:pt x="1080" y="506"/>
                  <a:pt x="1080" y="506"/>
                  <a:pt x="1080" y="506"/>
                </a:cubicBezTo>
                <a:cubicBezTo>
                  <a:pt x="1082" y="506"/>
                  <a:pt x="1084" y="506"/>
                  <a:pt x="1086" y="506"/>
                </a:cubicBezTo>
                <a:cubicBezTo>
                  <a:pt x="1086" y="506"/>
                  <a:pt x="1086" y="506"/>
                  <a:pt x="1086" y="506"/>
                </a:cubicBezTo>
                <a:cubicBezTo>
                  <a:pt x="1088" y="505"/>
                  <a:pt x="1091" y="505"/>
                  <a:pt x="1093" y="505"/>
                </a:cubicBezTo>
                <a:cubicBezTo>
                  <a:pt x="1093" y="505"/>
                  <a:pt x="1093" y="505"/>
                  <a:pt x="1093" y="505"/>
                </a:cubicBezTo>
                <a:cubicBezTo>
                  <a:pt x="1095" y="504"/>
                  <a:pt x="1097" y="504"/>
                  <a:pt x="1099" y="504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1" y="503"/>
                  <a:pt x="1103" y="503"/>
                  <a:pt x="1105" y="503"/>
                </a:cubicBezTo>
                <a:cubicBezTo>
                  <a:pt x="1105" y="503"/>
                  <a:pt x="1105" y="503"/>
                  <a:pt x="1105" y="503"/>
                </a:cubicBezTo>
                <a:cubicBezTo>
                  <a:pt x="1107" y="502"/>
                  <a:pt x="1109" y="502"/>
                  <a:pt x="1111" y="501"/>
                </a:cubicBezTo>
                <a:cubicBezTo>
                  <a:pt x="1111" y="501"/>
                  <a:pt x="1111" y="501"/>
                  <a:pt x="1111" y="501"/>
                </a:cubicBezTo>
                <a:cubicBezTo>
                  <a:pt x="1113" y="501"/>
                  <a:pt x="1115" y="500"/>
                  <a:pt x="1117" y="500"/>
                </a:cubicBezTo>
                <a:cubicBezTo>
                  <a:pt x="1117" y="500"/>
                  <a:pt x="1117" y="500"/>
                  <a:pt x="1117" y="500"/>
                </a:cubicBezTo>
                <a:cubicBezTo>
                  <a:pt x="1119" y="499"/>
                  <a:pt x="1121" y="499"/>
                  <a:pt x="1123" y="498"/>
                </a:cubicBezTo>
                <a:cubicBezTo>
                  <a:pt x="1123" y="498"/>
                  <a:pt x="1123" y="498"/>
                  <a:pt x="1123" y="498"/>
                </a:cubicBezTo>
                <a:cubicBezTo>
                  <a:pt x="1127" y="497"/>
                  <a:pt x="1131" y="496"/>
                  <a:pt x="1135" y="495"/>
                </a:cubicBezTo>
                <a:cubicBezTo>
                  <a:pt x="1135" y="495"/>
                  <a:pt x="1135" y="495"/>
                  <a:pt x="1135" y="495"/>
                </a:cubicBezTo>
                <a:cubicBezTo>
                  <a:pt x="1213" y="468"/>
                  <a:pt x="1275" y="406"/>
                  <a:pt x="1299" y="324"/>
                </a:cubicBezTo>
                <a:cubicBezTo>
                  <a:pt x="1299" y="324"/>
                  <a:pt x="1299" y="324"/>
                  <a:pt x="1299" y="324"/>
                </a:cubicBezTo>
                <a:cubicBezTo>
                  <a:pt x="1300" y="318"/>
                  <a:pt x="1302" y="312"/>
                  <a:pt x="1303" y="306"/>
                </a:cubicBezTo>
                <a:cubicBezTo>
                  <a:pt x="1303" y="306"/>
                  <a:pt x="1303" y="306"/>
                  <a:pt x="1303" y="306"/>
                </a:cubicBezTo>
                <a:cubicBezTo>
                  <a:pt x="1304" y="304"/>
                  <a:pt x="1304" y="302"/>
                  <a:pt x="1304" y="300"/>
                </a:cubicBezTo>
                <a:cubicBezTo>
                  <a:pt x="1304" y="300"/>
                  <a:pt x="1304" y="300"/>
                  <a:pt x="1304" y="300"/>
                </a:cubicBezTo>
                <a:cubicBezTo>
                  <a:pt x="1305" y="297"/>
                  <a:pt x="1305" y="295"/>
                  <a:pt x="1305" y="293"/>
                </a:cubicBezTo>
                <a:cubicBezTo>
                  <a:pt x="1305" y="293"/>
                  <a:pt x="1305" y="293"/>
                  <a:pt x="1305" y="293"/>
                </a:cubicBezTo>
                <a:cubicBezTo>
                  <a:pt x="1306" y="289"/>
                  <a:pt x="1307" y="285"/>
                  <a:pt x="1307" y="280"/>
                </a:cubicBezTo>
                <a:cubicBezTo>
                  <a:pt x="1307" y="280"/>
                  <a:pt x="1307" y="280"/>
                  <a:pt x="1307" y="280"/>
                </a:cubicBezTo>
                <a:cubicBezTo>
                  <a:pt x="1307" y="278"/>
                  <a:pt x="1307" y="276"/>
                  <a:pt x="1308" y="274"/>
                </a:cubicBezTo>
                <a:cubicBezTo>
                  <a:pt x="1308" y="274"/>
                  <a:pt x="1308" y="274"/>
                  <a:pt x="1308" y="274"/>
                </a:cubicBezTo>
                <a:cubicBezTo>
                  <a:pt x="1308" y="269"/>
                  <a:pt x="1308" y="265"/>
                  <a:pt x="1308" y="260"/>
                </a:cubicBezTo>
                <a:cubicBezTo>
                  <a:pt x="1308" y="260"/>
                  <a:pt x="1308" y="260"/>
                  <a:pt x="1308" y="260"/>
                </a:cubicBezTo>
                <a:cubicBezTo>
                  <a:pt x="1308" y="258"/>
                  <a:pt x="1308" y="256"/>
                  <a:pt x="1308" y="254"/>
                </a:cubicBezTo>
                <a:cubicBezTo>
                  <a:pt x="1308" y="254"/>
                  <a:pt x="1308" y="254"/>
                  <a:pt x="1308" y="254"/>
                </a:cubicBezTo>
                <a:cubicBezTo>
                  <a:pt x="1308" y="251"/>
                  <a:pt x="1308" y="249"/>
                  <a:pt x="1308" y="247"/>
                </a:cubicBezTo>
                <a:cubicBezTo>
                  <a:pt x="1308" y="247"/>
                  <a:pt x="1308" y="247"/>
                  <a:pt x="1308" y="247"/>
                </a:cubicBezTo>
                <a:cubicBezTo>
                  <a:pt x="1308" y="243"/>
                  <a:pt x="1308" y="238"/>
                  <a:pt x="1308" y="234"/>
                </a:cubicBezTo>
                <a:cubicBezTo>
                  <a:pt x="1308" y="234"/>
                  <a:pt x="1308" y="234"/>
                  <a:pt x="1308" y="234"/>
                </a:cubicBezTo>
                <a:cubicBezTo>
                  <a:pt x="1307" y="231"/>
                  <a:pt x="1307" y="229"/>
                  <a:pt x="1307" y="227"/>
                </a:cubicBezTo>
                <a:cubicBezTo>
                  <a:pt x="1307" y="227"/>
                  <a:pt x="1307" y="227"/>
                  <a:pt x="1307" y="227"/>
                </a:cubicBezTo>
                <a:cubicBezTo>
                  <a:pt x="1307" y="223"/>
                  <a:pt x="1306" y="218"/>
                  <a:pt x="1305" y="214"/>
                </a:cubicBezTo>
                <a:cubicBezTo>
                  <a:pt x="1305" y="214"/>
                  <a:pt x="1305" y="214"/>
                  <a:pt x="1305" y="214"/>
                </a:cubicBezTo>
                <a:cubicBezTo>
                  <a:pt x="1305" y="212"/>
                  <a:pt x="1305" y="210"/>
                  <a:pt x="1304" y="208"/>
                </a:cubicBezTo>
                <a:cubicBezTo>
                  <a:pt x="1304" y="208"/>
                  <a:pt x="1304" y="208"/>
                  <a:pt x="1304" y="208"/>
                </a:cubicBezTo>
                <a:cubicBezTo>
                  <a:pt x="1304" y="206"/>
                  <a:pt x="1304" y="204"/>
                  <a:pt x="1303" y="201"/>
                </a:cubicBezTo>
                <a:cubicBezTo>
                  <a:pt x="1303" y="201"/>
                  <a:pt x="1303" y="201"/>
                  <a:pt x="1303" y="201"/>
                </a:cubicBezTo>
                <a:cubicBezTo>
                  <a:pt x="1302" y="195"/>
                  <a:pt x="1300" y="189"/>
                  <a:pt x="1299" y="183"/>
                </a:cubicBezTo>
                <a:cubicBezTo>
                  <a:pt x="1299" y="183"/>
                  <a:pt x="1299" y="183"/>
                  <a:pt x="1299" y="183"/>
                </a:cubicBezTo>
                <a:cubicBezTo>
                  <a:pt x="1275" y="102"/>
                  <a:pt x="1213" y="39"/>
                  <a:pt x="1135" y="13"/>
                </a:cubicBezTo>
                <a:cubicBezTo>
                  <a:pt x="1135" y="13"/>
                  <a:pt x="1135" y="13"/>
                  <a:pt x="1135" y="13"/>
                </a:cubicBezTo>
                <a:cubicBezTo>
                  <a:pt x="1131" y="11"/>
                  <a:pt x="1127" y="10"/>
                  <a:pt x="1123" y="9"/>
                </a:cubicBezTo>
                <a:cubicBezTo>
                  <a:pt x="1123" y="9"/>
                  <a:pt x="1123" y="9"/>
                  <a:pt x="1123" y="9"/>
                </a:cubicBezTo>
                <a:cubicBezTo>
                  <a:pt x="1121" y="9"/>
                  <a:pt x="1119" y="8"/>
                  <a:pt x="1117" y="7"/>
                </a:cubicBezTo>
                <a:cubicBezTo>
                  <a:pt x="1117" y="7"/>
                  <a:pt x="1117" y="7"/>
                  <a:pt x="1117" y="7"/>
                </a:cubicBezTo>
                <a:cubicBezTo>
                  <a:pt x="1115" y="7"/>
                  <a:pt x="1113" y="7"/>
                  <a:pt x="1111" y="6"/>
                </a:cubicBezTo>
                <a:cubicBezTo>
                  <a:pt x="1111" y="6"/>
                  <a:pt x="1111" y="6"/>
                  <a:pt x="1111" y="6"/>
                </a:cubicBezTo>
                <a:cubicBezTo>
                  <a:pt x="1109" y="6"/>
                  <a:pt x="1107" y="5"/>
                  <a:pt x="1105" y="5"/>
                </a:cubicBezTo>
                <a:cubicBezTo>
                  <a:pt x="1105" y="5"/>
                  <a:pt x="1105" y="5"/>
                  <a:pt x="1105" y="5"/>
                </a:cubicBezTo>
                <a:cubicBezTo>
                  <a:pt x="1103" y="4"/>
                  <a:pt x="1101" y="4"/>
                  <a:pt x="1099" y="4"/>
                </a:cubicBezTo>
                <a:cubicBezTo>
                  <a:pt x="1099" y="4"/>
                  <a:pt x="1099" y="4"/>
                  <a:pt x="1099" y="4"/>
                </a:cubicBezTo>
                <a:cubicBezTo>
                  <a:pt x="1097" y="3"/>
                  <a:pt x="1095" y="3"/>
                  <a:pt x="1093" y="3"/>
                </a:cubicBezTo>
                <a:cubicBezTo>
                  <a:pt x="1093" y="3"/>
                  <a:pt x="1093" y="3"/>
                  <a:pt x="1093" y="3"/>
                </a:cubicBezTo>
                <a:cubicBezTo>
                  <a:pt x="1091" y="2"/>
                  <a:pt x="1088" y="2"/>
                  <a:pt x="1086" y="2"/>
                </a:cubicBezTo>
                <a:cubicBezTo>
                  <a:pt x="1086" y="2"/>
                  <a:pt x="1086" y="2"/>
                  <a:pt x="1086" y="2"/>
                </a:cubicBezTo>
                <a:cubicBezTo>
                  <a:pt x="1084" y="1"/>
                  <a:pt x="1082" y="1"/>
                  <a:pt x="1080" y="1"/>
                </a:cubicBezTo>
                <a:cubicBezTo>
                  <a:pt x="1080" y="1"/>
                  <a:pt x="1080" y="1"/>
                  <a:pt x="1080" y="1"/>
                </a:cubicBezTo>
                <a:cubicBezTo>
                  <a:pt x="1078" y="1"/>
                  <a:pt x="1076" y="1"/>
                  <a:pt x="1074" y="1"/>
                </a:cubicBezTo>
                <a:cubicBezTo>
                  <a:pt x="1074" y="1"/>
                  <a:pt x="1074" y="1"/>
                  <a:pt x="1074" y="1"/>
                </a:cubicBezTo>
                <a:cubicBezTo>
                  <a:pt x="1072" y="0"/>
                  <a:pt x="1069" y="0"/>
                  <a:pt x="1067" y="0"/>
                </a:cubicBezTo>
                <a:cubicBezTo>
                  <a:pt x="1067" y="0"/>
                  <a:pt x="1067" y="0"/>
                  <a:pt x="1067" y="0"/>
                </a:cubicBezTo>
                <a:cubicBezTo>
                  <a:pt x="1065" y="0"/>
                  <a:pt x="1063" y="0"/>
                  <a:pt x="1061" y="0"/>
                </a:cubicBezTo>
                <a:cubicBezTo>
                  <a:pt x="1061" y="0"/>
                  <a:pt x="1061" y="0"/>
                  <a:pt x="1061" y="0"/>
                </a:cubicBezTo>
                <a:cubicBezTo>
                  <a:pt x="1059" y="0"/>
                  <a:pt x="1057" y="0"/>
                  <a:pt x="1055" y="0"/>
                </a:cubicBezTo>
                <a:cubicBezTo>
                  <a:pt x="1055" y="0"/>
                  <a:pt x="1055" y="0"/>
                  <a:pt x="1055" y="0"/>
                </a:cubicBezTo>
                <a:cubicBezTo>
                  <a:pt x="1053" y="0"/>
                  <a:pt x="1053" y="0"/>
                  <a:pt x="1053" y="0"/>
                </a:cubicBezTo>
                <a:cubicBezTo>
                  <a:pt x="1052" y="0"/>
                  <a:pt x="1051" y="0"/>
                  <a:pt x="1051" y="0"/>
                </a:cubicBezTo>
                <a:cubicBezTo>
                  <a:pt x="1050" y="0"/>
                  <a:pt x="1048" y="0"/>
                  <a:pt x="1047" y="0"/>
                </a:cubicBezTo>
                <a:cubicBezTo>
                  <a:pt x="1047" y="0"/>
                  <a:pt x="1047" y="0"/>
                  <a:pt x="1047" y="0"/>
                </a:cubicBezTo>
                <a:cubicBezTo>
                  <a:pt x="953" y="2"/>
                  <a:pt x="898" y="53"/>
                  <a:pt x="820" y="88"/>
                </a:cubicBezTo>
                <a:cubicBezTo>
                  <a:pt x="775" y="107"/>
                  <a:pt x="723" y="121"/>
                  <a:pt x="653" y="122"/>
                </a:cubicBezTo>
                <a:cubicBezTo>
                  <a:pt x="585" y="121"/>
                  <a:pt x="533" y="107"/>
                  <a:pt x="489" y="89"/>
                </a:cubicBezTo>
                <a:cubicBezTo>
                  <a:pt x="412" y="54"/>
                  <a:pt x="359" y="5"/>
                  <a:pt x="268" y="0"/>
                </a:cubicBezTo>
                <a:cubicBezTo>
                  <a:pt x="267" y="0"/>
                  <a:pt x="265" y="0"/>
                  <a:pt x="264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59" y="0"/>
                  <a:pt x="256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1" y="0"/>
                  <a:pt x="249" y="0"/>
                  <a:pt x="24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5" y="0"/>
                  <a:pt x="243" y="0"/>
                  <a:pt x="241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39" y="0"/>
                  <a:pt x="236" y="0"/>
                  <a:pt x="234" y="1"/>
                </a:cubicBezTo>
                <a:cubicBezTo>
                  <a:pt x="234" y="1"/>
                  <a:pt x="234" y="1"/>
                  <a:pt x="234" y="1"/>
                </a:cubicBezTo>
                <a:cubicBezTo>
                  <a:pt x="232" y="1"/>
                  <a:pt x="230" y="1"/>
                  <a:pt x="228" y="1"/>
                </a:cubicBezTo>
                <a:cubicBezTo>
                  <a:pt x="228" y="1"/>
                  <a:pt x="228" y="1"/>
                  <a:pt x="228" y="1"/>
                </a:cubicBezTo>
                <a:cubicBezTo>
                  <a:pt x="226" y="1"/>
                  <a:pt x="224" y="1"/>
                  <a:pt x="222" y="2"/>
                </a:cubicBezTo>
                <a:cubicBezTo>
                  <a:pt x="222" y="2"/>
                  <a:pt x="222" y="2"/>
                  <a:pt x="222" y="2"/>
                </a:cubicBezTo>
                <a:cubicBezTo>
                  <a:pt x="220" y="2"/>
                  <a:pt x="218" y="2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3" y="3"/>
                  <a:pt x="211" y="3"/>
                  <a:pt x="209" y="4"/>
                </a:cubicBezTo>
                <a:cubicBezTo>
                  <a:pt x="209" y="4"/>
                  <a:pt x="209" y="4"/>
                  <a:pt x="209" y="4"/>
                </a:cubicBezTo>
                <a:cubicBezTo>
                  <a:pt x="207" y="4"/>
                  <a:pt x="205" y="4"/>
                  <a:pt x="203" y="5"/>
                </a:cubicBezTo>
                <a:cubicBezTo>
                  <a:pt x="203" y="5"/>
                  <a:pt x="203" y="5"/>
                  <a:pt x="203" y="5"/>
                </a:cubicBezTo>
                <a:cubicBezTo>
                  <a:pt x="201" y="5"/>
                  <a:pt x="199" y="6"/>
                  <a:pt x="197" y="6"/>
                </a:cubicBezTo>
                <a:cubicBezTo>
                  <a:pt x="197" y="6"/>
                  <a:pt x="197" y="6"/>
                  <a:pt x="197" y="6"/>
                </a:cubicBezTo>
                <a:cubicBezTo>
                  <a:pt x="195" y="7"/>
                  <a:pt x="193" y="7"/>
                  <a:pt x="191" y="7"/>
                </a:cubicBezTo>
                <a:cubicBezTo>
                  <a:pt x="191" y="7"/>
                  <a:pt x="191" y="7"/>
                  <a:pt x="191" y="7"/>
                </a:cubicBezTo>
                <a:cubicBezTo>
                  <a:pt x="189" y="8"/>
                  <a:pt x="187" y="9"/>
                  <a:pt x="185" y="9"/>
                </a:cubicBezTo>
                <a:cubicBezTo>
                  <a:pt x="185" y="9"/>
                  <a:pt x="185" y="9"/>
                  <a:pt x="185" y="9"/>
                </a:cubicBezTo>
                <a:cubicBezTo>
                  <a:pt x="181" y="10"/>
                  <a:pt x="177" y="11"/>
                  <a:pt x="173" y="13"/>
                </a:cubicBezTo>
                <a:cubicBezTo>
                  <a:pt x="173" y="13"/>
                  <a:pt x="173" y="13"/>
                  <a:pt x="173" y="13"/>
                </a:cubicBezTo>
                <a:cubicBezTo>
                  <a:pt x="95" y="39"/>
                  <a:pt x="33" y="102"/>
                  <a:pt x="9" y="183"/>
                </a:cubicBezTo>
                <a:cubicBezTo>
                  <a:pt x="9" y="183"/>
                  <a:pt x="9" y="183"/>
                  <a:pt x="9" y="183"/>
                </a:cubicBezTo>
                <a:cubicBezTo>
                  <a:pt x="8" y="189"/>
                  <a:pt x="6" y="195"/>
                  <a:pt x="5" y="201"/>
                </a:cubicBezTo>
                <a:cubicBezTo>
                  <a:pt x="5" y="201"/>
                  <a:pt x="5" y="201"/>
                  <a:pt x="5" y="201"/>
                </a:cubicBezTo>
                <a:cubicBezTo>
                  <a:pt x="4" y="204"/>
                  <a:pt x="4" y="206"/>
                  <a:pt x="4" y="208"/>
                </a:cubicBezTo>
                <a:cubicBezTo>
                  <a:pt x="4" y="208"/>
                  <a:pt x="4" y="208"/>
                  <a:pt x="4" y="208"/>
                </a:cubicBezTo>
                <a:cubicBezTo>
                  <a:pt x="3" y="210"/>
                  <a:pt x="3" y="212"/>
                  <a:pt x="3" y="214"/>
                </a:cubicBezTo>
                <a:cubicBezTo>
                  <a:pt x="3" y="214"/>
                  <a:pt x="3" y="214"/>
                  <a:pt x="3" y="214"/>
                </a:cubicBezTo>
                <a:cubicBezTo>
                  <a:pt x="2" y="218"/>
                  <a:pt x="1" y="223"/>
                  <a:pt x="1" y="227"/>
                </a:cubicBezTo>
                <a:cubicBezTo>
                  <a:pt x="1" y="227"/>
                  <a:pt x="1" y="227"/>
                  <a:pt x="1" y="227"/>
                </a:cubicBezTo>
                <a:cubicBezTo>
                  <a:pt x="1" y="229"/>
                  <a:pt x="1" y="231"/>
                  <a:pt x="0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8"/>
                  <a:pt x="0" y="243"/>
                  <a:pt x="0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49"/>
                  <a:pt x="0" y="251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6"/>
                  <a:pt x="0" y="258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5"/>
                  <a:pt x="0" y="269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1" y="276"/>
                  <a:pt x="1" y="278"/>
                  <a:pt x="1" y="280"/>
                </a:cubicBezTo>
                <a:cubicBezTo>
                  <a:pt x="1" y="280"/>
                  <a:pt x="1" y="280"/>
                  <a:pt x="1" y="280"/>
                </a:cubicBezTo>
                <a:cubicBezTo>
                  <a:pt x="1" y="285"/>
                  <a:pt x="2" y="289"/>
                  <a:pt x="3" y="293"/>
                </a:cubicBezTo>
                <a:cubicBezTo>
                  <a:pt x="3" y="293"/>
                  <a:pt x="3" y="293"/>
                  <a:pt x="3" y="293"/>
                </a:cubicBezTo>
                <a:cubicBezTo>
                  <a:pt x="3" y="295"/>
                  <a:pt x="3" y="297"/>
                  <a:pt x="4" y="300"/>
                </a:cubicBezTo>
                <a:cubicBezTo>
                  <a:pt x="4" y="300"/>
                  <a:pt x="4" y="300"/>
                  <a:pt x="4" y="300"/>
                </a:cubicBezTo>
                <a:cubicBezTo>
                  <a:pt x="4" y="302"/>
                  <a:pt x="4" y="304"/>
                  <a:pt x="5" y="306"/>
                </a:cubicBezTo>
                <a:cubicBezTo>
                  <a:pt x="5" y="306"/>
                  <a:pt x="5" y="306"/>
                  <a:pt x="5" y="306"/>
                </a:cubicBezTo>
                <a:cubicBezTo>
                  <a:pt x="6" y="312"/>
                  <a:pt x="8" y="318"/>
                  <a:pt x="9" y="324"/>
                </a:cubicBezTo>
                <a:cubicBezTo>
                  <a:pt x="9" y="324"/>
                  <a:pt x="9" y="324"/>
                  <a:pt x="9" y="324"/>
                </a:cubicBezTo>
                <a:cubicBezTo>
                  <a:pt x="33" y="406"/>
                  <a:pt x="95" y="468"/>
                  <a:pt x="173" y="495"/>
                </a:cubicBezTo>
                <a:cubicBezTo>
                  <a:pt x="173" y="495"/>
                  <a:pt x="173" y="495"/>
                  <a:pt x="173" y="495"/>
                </a:cubicBezTo>
                <a:cubicBezTo>
                  <a:pt x="177" y="496"/>
                  <a:pt x="181" y="497"/>
                  <a:pt x="185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7" y="499"/>
                  <a:pt x="189" y="499"/>
                  <a:pt x="191" y="500"/>
                </a:cubicBezTo>
                <a:cubicBezTo>
                  <a:pt x="191" y="500"/>
                  <a:pt x="191" y="500"/>
                  <a:pt x="191" y="500"/>
                </a:cubicBezTo>
                <a:cubicBezTo>
                  <a:pt x="193" y="500"/>
                  <a:pt x="195" y="501"/>
                  <a:pt x="197" y="501"/>
                </a:cubicBezTo>
                <a:cubicBezTo>
                  <a:pt x="197" y="501"/>
                  <a:pt x="197" y="501"/>
                  <a:pt x="197" y="501"/>
                </a:cubicBezTo>
                <a:cubicBezTo>
                  <a:pt x="199" y="502"/>
                  <a:pt x="201" y="502"/>
                  <a:pt x="203" y="503"/>
                </a:cubicBezTo>
                <a:cubicBezTo>
                  <a:pt x="203" y="503"/>
                  <a:pt x="203" y="503"/>
                  <a:pt x="203" y="503"/>
                </a:cubicBezTo>
                <a:cubicBezTo>
                  <a:pt x="205" y="503"/>
                  <a:pt x="207" y="503"/>
                  <a:pt x="209" y="504"/>
                </a:cubicBezTo>
                <a:cubicBezTo>
                  <a:pt x="209" y="504"/>
                  <a:pt x="209" y="504"/>
                  <a:pt x="209" y="504"/>
                </a:cubicBezTo>
                <a:cubicBezTo>
                  <a:pt x="211" y="504"/>
                  <a:pt x="213" y="504"/>
                  <a:pt x="215" y="505"/>
                </a:cubicBezTo>
                <a:cubicBezTo>
                  <a:pt x="215" y="505"/>
                  <a:pt x="215" y="505"/>
                  <a:pt x="215" y="505"/>
                </a:cubicBezTo>
                <a:cubicBezTo>
                  <a:pt x="218" y="505"/>
                  <a:pt x="220" y="505"/>
                  <a:pt x="222" y="506"/>
                </a:cubicBezTo>
                <a:cubicBezTo>
                  <a:pt x="222" y="506"/>
                  <a:pt x="222" y="506"/>
                  <a:pt x="222" y="506"/>
                </a:cubicBezTo>
                <a:cubicBezTo>
                  <a:pt x="224" y="506"/>
                  <a:pt x="226" y="506"/>
                  <a:pt x="228" y="506"/>
                </a:cubicBezTo>
                <a:cubicBezTo>
                  <a:pt x="228" y="506"/>
                  <a:pt x="228" y="506"/>
                  <a:pt x="228" y="506"/>
                </a:cubicBezTo>
                <a:cubicBezTo>
                  <a:pt x="230" y="506"/>
                  <a:pt x="232" y="507"/>
                  <a:pt x="234" y="507"/>
                </a:cubicBezTo>
                <a:cubicBezTo>
                  <a:pt x="234" y="507"/>
                  <a:pt x="234" y="507"/>
                  <a:pt x="234" y="507"/>
                </a:cubicBezTo>
                <a:cubicBezTo>
                  <a:pt x="236" y="507"/>
                  <a:pt x="239" y="507"/>
                  <a:pt x="241" y="507"/>
                </a:cubicBezTo>
                <a:cubicBezTo>
                  <a:pt x="241" y="507"/>
                  <a:pt x="241" y="507"/>
                  <a:pt x="241" y="507"/>
                </a:cubicBezTo>
                <a:cubicBezTo>
                  <a:pt x="243" y="507"/>
                  <a:pt x="245" y="507"/>
                  <a:pt x="247" y="507"/>
                </a:cubicBezTo>
                <a:cubicBezTo>
                  <a:pt x="247" y="507"/>
                  <a:pt x="247" y="507"/>
                  <a:pt x="247" y="507"/>
                </a:cubicBezTo>
                <a:cubicBezTo>
                  <a:pt x="249" y="507"/>
                  <a:pt x="251" y="507"/>
                  <a:pt x="254" y="507"/>
                </a:cubicBezTo>
                <a:cubicBezTo>
                  <a:pt x="254" y="507"/>
                  <a:pt x="254" y="507"/>
                  <a:pt x="254" y="507"/>
                </a:cubicBezTo>
                <a:cubicBezTo>
                  <a:pt x="254" y="507"/>
                  <a:pt x="254" y="507"/>
                  <a:pt x="254" y="507"/>
                </a:cubicBezTo>
                <a:cubicBezTo>
                  <a:pt x="256" y="507"/>
                  <a:pt x="259" y="507"/>
                  <a:pt x="262" y="507"/>
                </a:cubicBezTo>
                <a:cubicBezTo>
                  <a:pt x="262" y="507"/>
                  <a:pt x="263" y="507"/>
                  <a:pt x="264" y="507"/>
                </a:cubicBezTo>
                <a:cubicBezTo>
                  <a:pt x="265" y="507"/>
                  <a:pt x="267" y="507"/>
                  <a:pt x="268" y="507"/>
                </a:cubicBezTo>
                <a:cubicBezTo>
                  <a:pt x="359" y="502"/>
                  <a:pt x="412" y="453"/>
                  <a:pt x="489" y="4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"/>
          <p:cNvSpPr>
            <a:spLocks/>
          </p:cNvSpPr>
          <p:nvPr/>
        </p:nvSpPr>
        <p:spPr bwMode="auto">
          <a:xfrm>
            <a:off x="7102476" y="3819525"/>
            <a:ext cx="671513" cy="669925"/>
          </a:xfrm>
          <a:custGeom>
            <a:avLst/>
            <a:gdLst>
              <a:gd name="T0" fmla="*/ 86 w 483"/>
              <a:gd name="T1" fmla="*/ 86 h 483"/>
              <a:gd name="T2" fmla="*/ 397 w 483"/>
              <a:gd name="T3" fmla="*/ 86 h 483"/>
              <a:gd name="T4" fmla="*/ 397 w 483"/>
              <a:gd name="T5" fmla="*/ 397 h 483"/>
              <a:gd name="T6" fmla="*/ 86 w 483"/>
              <a:gd name="T7" fmla="*/ 397 h 483"/>
              <a:gd name="T8" fmla="*/ 86 w 483"/>
              <a:gd name="T9" fmla="*/ 8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" h="483">
                <a:moveTo>
                  <a:pt x="86" y="86"/>
                </a:moveTo>
                <a:cubicBezTo>
                  <a:pt x="172" y="0"/>
                  <a:pt x="311" y="0"/>
                  <a:pt x="397" y="86"/>
                </a:cubicBezTo>
                <a:cubicBezTo>
                  <a:pt x="483" y="172"/>
                  <a:pt x="483" y="311"/>
                  <a:pt x="397" y="397"/>
                </a:cubicBezTo>
                <a:cubicBezTo>
                  <a:pt x="311" y="483"/>
                  <a:pt x="172" y="483"/>
                  <a:pt x="86" y="397"/>
                </a:cubicBezTo>
                <a:cubicBezTo>
                  <a:pt x="0" y="311"/>
                  <a:pt x="0" y="172"/>
                  <a:pt x="86" y="86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"/>
          <p:cNvSpPr>
            <a:spLocks/>
          </p:cNvSpPr>
          <p:nvPr/>
        </p:nvSpPr>
        <p:spPr bwMode="auto">
          <a:xfrm>
            <a:off x="4402138" y="2687638"/>
            <a:ext cx="703263" cy="1819275"/>
          </a:xfrm>
          <a:custGeom>
            <a:avLst/>
            <a:gdLst>
              <a:gd name="T0" fmla="*/ 88 w 507"/>
              <a:gd name="T1" fmla="*/ 488 h 1309"/>
              <a:gd name="T2" fmla="*/ 0 w 507"/>
              <a:gd name="T3" fmla="*/ 262 h 1309"/>
              <a:gd name="T4" fmla="*/ 0 w 507"/>
              <a:gd name="T5" fmla="*/ 254 h 1309"/>
              <a:gd name="T6" fmla="*/ 0 w 507"/>
              <a:gd name="T7" fmla="*/ 241 h 1309"/>
              <a:gd name="T8" fmla="*/ 0 w 507"/>
              <a:gd name="T9" fmla="*/ 234 h 1309"/>
              <a:gd name="T10" fmla="*/ 1 w 507"/>
              <a:gd name="T11" fmla="*/ 222 h 1309"/>
              <a:gd name="T12" fmla="*/ 2 w 507"/>
              <a:gd name="T13" fmla="*/ 216 h 1309"/>
              <a:gd name="T14" fmla="*/ 5 w 507"/>
              <a:gd name="T15" fmla="*/ 203 h 1309"/>
              <a:gd name="T16" fmla="*/ 6 w 507"/>
              <a:gd name="T17" fmla="*/ 197 h 1309"/>
              <a:gd name="T18" fmla="*/ 9 w 507"/>
              <a:gd name="T19" fmla="*/ 185 h 1309"/>
              <a:gd name="T20" fmla="*/ 13 w 507"/>
              <a:gd name="T21" fmla="*/ 173 h 1309"/>
              <a:gd name="T22" fmla="*/ 201 w 507"/>
              <a:gd name="T23" fmla="*/ 5 h 1309"/>
              <a:gd name="T24" fmla="*/ 208 w 507"/>
              <a:gd name="T25" fmla="*/ 4 h 1309"/>
              <a:gd name="T26" fmla="*/ 227 w 507"/>
              <a:gd name="T27" fmla="*/ 1 h 1309"/>
              <a:gd name="T28" fmla="*/ 233 w 507"/>
              <a:gd name="T29" fmla="*/ 0 h 1309"/>
              <a:gd name="T30" fmla="*/ 253 w 507"/>
              <a:gd name="T31" fmla="*/ 0 h 1309"/>
              <a:gd name="T32" fmla="*/ 260 w 507"/>
              <a:gd name="T33" fmla="*/ 0 h 1309"/>
              <a:gd name="T34" fmla="*/ 280 w 507"/>
              <a:gd name="T35" fmla="*/ 1 h 1309"/>
              <a:gd name="T36" fmla="*/ 293 w 507"/>
              <a:gd name="T37" fmla="*/ 3 h 1309"/>
              <a:gd name="T38" fmla="*/ 305 w 507"/>
              <a:gd name="T39" fmla="*/ 5 h 1309"/>
              <a:gd name="T40" fmla="*/ 324 w 507"/>
              <a:gd name="T41" fmla="*/ 10 h 1309"/>
              <a:gd name="T42" fmla="*/ 498 w 507"/>
              <a:gd name="T43" fmla="*/ 185 h 1309"/>
              <a:gd name="T44" fmla="*/ 499 w 507"/>
              <a:gd name="T45" fmla="*/ 191 h 1309"/>
              <a:gd name="T46" fmla="*/ 502 w 507"/>
              <a:gd name="T47" fmla="*/ 203 h 1309"/>
              <a:gd name="T48" fmla="*/ 503 w 507"/>
              <a:gd name="T49" fmla="*/ 209 h 1309"/>
              <a:gd name="T50" fmla="*/ 505 w 507"/>
              <a:gd name="T51" fmla="*/ 222 h 1309"/>
              <a:gd name="T52" fmla="*/ 506 w 507"/>
              <a:gd name="T53" fmla="*/ 228 h 1309"/>
              <a:gd name="T54" fmla="*/ 507 w 507"/>
              <a:gd name="T55" fmla="*/ 241 h 1309"/>
              <a:gd name="T56" fmla="*/ 507 w 507"/>
              <a:gd name="T57" fmla="*/ 247 h 1309"/>
              <a:gd name="T58" fmla="*/ 507 w 507"/>
              <a:gd name="T59" fmla="*/ 255 h 1309"/>
              <a:gd name="T60" fmla="*/ 507 w 507"/>
              <a:gd name="T61" fmla="*/ 261 h 1309"/>
              <a:gd name="T62" fmla="*/ 418 w 507"/>
              <a:gd name="T63" fmla="*/ 819 h 1309"/>
              <a:gd name="T64" fmla="*/ 507 w 507"/>
              <a:gd name="T65" fmla="*/ 1047 h 1309"/>
              <a:gd name="T66" fmla="*/ 507 w 507"/>
              <a:gd name="T67" fmla="*/ 1055 h 1309"/>
              <a:gd name="T68" fmla="*/ 507 w 507"/>
              <a:gd name="T69" fmla="*/ 1067 h 1309"/>
              <a:gd name="T70" fmla="*/ 507 w 507"/>
              <a:gd name="T71" fmla="*/ 1074 h 1309"/>
              <a:gd name="T72" fmla="*/ 505 w 507"/>
              <a:gd name="T73" fmla="*/ 1086 h 1309"/>
              <a:gd name="T74" fmla="*/ 504 w 507"/>
              <a:gd name="T75" fmla="*/ 1093 h 1309"/>
              <a:gd name="T76" fmla="*/ 502 w 507"/>
              <a:gd name="T77" fmla="*/ 1105 h 1309"/>
              <a:gd name="T78" fmla="*/ 501 w 507"/>
              <a:gd name="T79" fmla="*/ 1111 h 1309"/>
              <a:gd name="T80" fmla="*/ 498 w 507"/>
              <a:gd name="T81" fmla="*/ 1123 h 1309"/>
              <a:gd name="T82" fmla="*/ 494 w 507"/>
              <a:gd name="T83" fmla="*/ 1135 h 1309"/>
              <a:gd name="T84" fmla="*/ 305 w 507"/>
              <a:gd name="T85" fmla="*/ 1303 h 1309"/>
              <a:gd name="T86" fmla="*/ 299 w 507"/>
              <a:gd name="T87" fmla="*/ 1305 h 1309"/>
              <a:gd name="T88" fmla="*/ 280 w 507"/>
              <a:gd name="T89" fmla="*/ 1307 h 1309"/>
              <a:gd name="T90" fmla="*/ 273 w 507"/>
              <a:gd name="T91" fmla="*/ 1308 h 1309"/>
              <a:gd name="T92" fmla="*/ 253 w 507"/>
              <a:gd name="T93" fmla="*/ 1309 h 1309"/>
              <a:gd name="T94" fmla="*/ 247 w 507"/>
              <a:gd name="T95" fmla="*/ 1309 h 1309"/>
              <a:gd name="T96" fmla="*/ 227 w 507"/>
              <a:gd name="T97" fmla="*/ 1307 h 1309"/>
              <a:gd name="T98" fmla="*/ 214 w 507"/>
              <a:gd name="T99" fmla="*/ 1306 h 1309"/>
              <a:gd name="T100" fmla="*/ 201 w 507"/>
              <a:gd name="T101" fmla="*/ 1303 h 1309"/>
              <a:gd name="T102" fmla="*/ 183 w 507"/>
              <a:gd name="T103" fmla="*/ 1299 h 1309"/>
              <a:gd name="T104" fmla="*/ 9 w 507"/>
              <a:gd name="T105" fmla="*/ 1123 h 1309"/>
              <a:gd name="T106" fmla="*/ 7 w 507"/>
              <a:gd name="T107" fmla="*/ 1117 h 1309"/>
              <a:gd name="T108" fmla="*/ 5 w 507"/>
              <a:gd name="T109" fmla="*/ 1105 h 1309"/>
              <a:gd name="T110" fmla="*/ 3 w 507"/>
              <a:gd name="T111" fmla="*/ 1099 h 1309"/>
              <a:gd name="T112" fmla="*/ 1 w 507"/>
              <a:gd name="T113" fmla="*/ 1086 h 1309"/>
              <a:gd name="T114" fmla="*/ 1 w 507"/>
              <a:gd name="T115" fmla="*/ 1080 h 1309"/>
              <a:gd name="T116" fmla="*/ 0 w 507"/>
              <a:gd name="T117" fmla="*/ 1067 h 1309"/>
              <a:gd name="T118" fmla="*/ 0 w 507"/>
              <a:gd name="T119" fmla="*/ 1061 h 1309"/>
              <a:gd name="T120" fmla="*/ 0 w 507"/>
              <a:gd name="T121" fmla="*/ 1055 h 1309"/>
              <a:gd name="T122" fmla="*/ 0 w 507"/>
              <a:gd name="T123" fmla="*/ 104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07" h="1309">
                <a:moveTo>
                  <a:pt x="89" y="819"/>
                </a:moveTo>
                <a:cubicBezTo>
                  <a:pt x="107" y="775"/>
                  <a:pt x="120" y="724"/>
                  <a:pt x="121" y="656"/>
                </a:cubicBezTo>
                <a:cubicBezTo>
                  <a:pt x="121" y="586"/>
                  <a:pt x="107" y="533"/>
                  <a:pt x="88" y="488"/>
                </a:cubicBezTo>
                <a:cubicBezTo>
                  <a:pt x="53" y="412"/>
                  <a:pt x="5" y="358"/>
                  <a:pt x="0" y="269"/>
                </a:cubicBezTo>
                <a:cubicBezTo>
                  <a:pt x="0" y="267"/>
                  <a:pt x="0" y="266"/>
                  <a:pt x="0" y="26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9"/>
                  <a:pt x="0" y="257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1"/>
                  <a:pt x="0" y="249"/>
                  <a:pt x="0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45"/>
                  <a:pt x="0" y="243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39"/>
                  <a:pt x="0" y="237"/>
                  <a:pt x="0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2"/>
                  <a:pt x="1" y="230"/>
                  <a:pt x="1" y="228"/>
                </a:cubicBezTo>
                <a:cubicBezTo>
                  <a:pt x="1" y="228"/>
                  <a:pt x="1" y="228"/>
                  <a:pt x="1" y="228"/>
                </a:cubicBezTo>
                <a:cubicBezTo>
                  <a:pt x="1" y="226"/>
                  <a:pt x="1" y="224"/>
                  <a:pt x="1" y="222"/>
                </a:cubicBezTo>
                <a:cubicBezTo>
                  <a:pt x="1" y="222"/>
                  <a:pt x="1" y="222"/>
                  <a:pt x="1" y="222"/>
                </a:cubicBezTo>
                <a:cubicBezTo>
                  <a:pt x="2" y="220"/>
                  <a:pt x="2" y="218"/>
                  <a:pt x="2" y="216"/>
                </a:cubicBezTo>
                <a:cubicBezTo>
                  <a:pt x="2" y="216"/>
                  <a:pt x="2" y="216"/>
                  <a:pt x="2" y="216"/>
                </a:cubicBezTo>
                <a:cubicBezTo>
                  <a:pt x="3" y="214"/>
                  <a:pt x="3" y="212"/>
                  <a:pt x="3" y="209"/>
                </a:cubicBezTo>
                <a:cubicBezTo>
                  <a:pt x="3" y="209"/>
                  <a:pt x="3" y="209"/>
                  <a:pt x="3" y="209"/>
                </a:cubicBezTo>
                <a:cubicBezTo>
                  <a:pt x="4" y="207"/>
                  <a:pt x="4" y="205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5" y="201"/>
                  <a:pt x="5" y="199"/>
                  <a:pt x="6" y="197"/>
                </a:cubicBezTo>
                <a:cubicBezTo>
                  <a:pt x="6" y="197"/>
                  <a:pt x="6" y="197"/>
                  <a:pt x="6" y="197"/>
                </a:cubicBezTo>
                <a:cubicBezTo>
                  <a:pt x="6" y="195"/>
                  <a:pt x="7" y="193"/>
                  <a:pt x="7" y="191"/>
                </a:cubicBezTo>
                <a:cubicBezTo>
                  <a:pt x="7" y="191"/>
                  <a:pt x="7" y="191"/>
                  <a:pt x="7" y="191"/>
                </a:cubicBezTo>
                <a:cubicBezTo>
                  <a:pt x="8" y="189"/>
                  <a:pt x="8" y="187"/>
                  <a:pt x="9" y="185"/>
                </a:cubicBezTo>
                <a:cubicBezTo>
                  <a:pt x="9" y="185"/>
                  <a:pt x="9" y="185"/>
                  <a:pt x="9" y="185"/>
                </a:cubicBezTo>
                <a:cubicBezTo>
                  <a:pt x="10" y="181"/>
                  <a:pt x="11" y="177"/>
                  <a:pt x="12" y="173"/>
                </a:cubicBezTo>
                <a:cubicBezTo>
                  <a:pt x="13" y="173"/>
                  <a:pt x="13" y="173"/>
                  <a:pt x="13" y="173"/>
                </a:cubicBezTo>
                <a:cubicBezTo>
                  <a:pt x="38" y="95"/>
                  <a:pt x="101" y="33"/>
                  <a:pt x="183" y="10"/>
                </a:cubicBezTo>
                <a:cubicBezTo>
                  <a:pt x="183" y="10"/>
                  <a:pt x="183" y="10"/>
                  <a:pt x="183" y="10"/>
                </a:cubicBezTo>
                <a:cubicBezTo>
                  <a:pt x="189" y="8"/>
                  <a:pt x="195" y="6"/>
                  <a:pt x="201" y="5"/>
                </a:cubicBezTo>
                <a:cubicBezTo>
                  <a:pt x="201" y="5"/>
                  <a:pt x="201" y="5"/>
                  <a:pt x="201" y="5"/>
                </a:cubicBezTo>
                <a:cubicBezTo>
                  <a:pt x="203" y="5"/>
                  <a:pt x="205" y="4"/>
                  <a:pt x="208" y="4"/>
                </a:cubicBezTo>
                <a:cubicBezTo>
                  <a:pt x="208" y="4"/>
                  <a:pt x="208" y="4"/>
                  <a:pt x="208" y="4"/>
                </a:cubicBezTo>
                <a:cubicBezTo>
                  <a:pt x="210" y="3"/>
                  <a:pt x="212" y="3"/>
                  <a:pt x="214" y="3"/>
                </a:cubicBezTo>
                <a:cubicBezTo>
                  <a:pt x="214" y="3"/>
                  <a:pt x="214" y="3"/>
                  <a:pt x="214" y="3"/>
                </a:cubicBezTo>
                <a:cubicBezTo>
                  <a:pt x="218" y="2"/>
                  <a:pt x="223" y="2"/>
                  <a:pt x="227" y="1"/>
                </a:cubicBezTo>
                <a:cubicBezTo>
                  <a:pt x="227" y="1"/>
                  <a:pt x="227" y="1"/>
                  <a:pt x="227" y="1"/>
                </a:cubicBezTo>
                <a:cubicBezTo>
                  <a:pt x="229" y="1"/>
                  <a:pt x="231" y="1"/>
                  <a:pt x="233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8" y="0"/>
                  <a:pt x="242" y="0"/>
                  <a:pt x="24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9" y="0"/>
                  <a:pt x="251" y="0"/>
                  <a:pt x="25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56" y="0"/>
                  <a:pt x="258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5" y="0"/>
                  <a:pt x="269" y="0"/>
                  <a:pt x="273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76" y="1"/>
                  <a:pt x="278" y="1"/>
                  <a:pt x="280" y="1"/>
                </a:cubicBezTo>
                <a:cubicBezTo>
                  <a:pt x="280" y="1"/>
                  <a:pt x="280" y="1"/>
                  <a:pt x="280" y="1"/>
                </a:cubicBezTo>
                <a:cubicBezTo>
                  <a:pt x="284" y="2"/>
                  <a:pt x="289" y="2"/>
                  <a:pt x="293" y="3"/>
                </a:cubicBezTo>
                <a:cubicBezTo>
                  <a:pt x="293" y="3"/>
                  <a:pt x="293" y="3"/>
                  <a:pt x="293" y="3"/>
                </a:cubicBezTo>
                <a:cubicBezTo>
                  <a:pt x="295" y="3"/>
                  <a:pt x="297" y="3"/>
                  <a:pt x="299" y="4"/>
                </a:cubicBezTo>
                <a:cubicBezTo>
                  <a:pt x="299" y="4"/>
                  <a:pt x="299" y="4"/>
                  <a:pt x="299" y="4"/>
                </a:cubicBezTo>
                <a:cubicBezTo>
                  <a:pt x="301" y="4"/>
                  <a:pt x="303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12" y="6"/>
                  <a:pt x="318" y="8"/>
                  <a:pt x="324" y="10"/>
                </a:cubicBezTo>
                <a:cubicBezTo>
                  <a:pt x="324" y="10"/>
                  <a:pt x="324" y="10"/>
                  <a:pt x="324" y="10"/>
                </a:cubicBezTo>
                <a:cubicBezTo>
                  <a:pt x="405" y="33"/>
                  <a:pt x="468" y="95"/>
                  <a:pt x="494" y="173"/>
                </a:cubicBezTo>
                <a:cubicBezTo>
                  <a:pt x="494" y="173"/>
                  <a:pt x="494" y="173"/>
                  <a:pt x="494" y="173"/>
                </a:cubicBezTo>
                <a:cubicBezTo>
                  <a:pt x="496" y="177"/>
                  <a:pt x="497" y="181"/>
                  <a:pt x="498" y="185"/>
                </a:cubicBezTo>
                <a:cubicBezTo>
                  <a:pt x="498" y="185"/>
                  <a:pt x="498" y="185"/>
                  <a:pt x="498" y="185"/>
                </a:cubicBezTo>
                <a:cubicBezTo>
                  <a:pt x="498" y="187"/>
                  <a:pt x="499" y="189"/>
                  <a:pt x="499" y="191"/>
                </a:cubicBezTo>
                <a:cubicBezTo>
                  <a:pt x="499" y="191"/>
                  <a:pt x="499" y="191"/>
                  <a:pt x="499" y="191"/>
                </a:cubicBezTo>
                <a:cubicBezTo>
                  <a:pt x="500" y="193"/>
                  <a:pt x="501" y="195"/>
                  <a:pt x="501" y="197"/>
                </a:cubicBezTo>
                <a:cubicBezTo>
                  <a:pt x="501" y="197"/>
                  <a:pt x="501" y="197"/>
                  <a:pt x="501" y="197"/>
                </a:cubicBezTo>
                <a:cubicBezTo>
                  <a:pt x="501" y="199"/>
                  <a:pt x="502" y="201"/>
                  <a:pt x="502" y="203"/>
                </a:cubicBezTo>
                <a:cubicBezTo>
                  <a:pt x="502" y="203"/>
                  <a:pt x="502" y="203"/>
                  <a:pt x="502" y="203"/>
                </a:cubicBezTo>
                <a:cubicBezTo>
                  <a:pt x="503" y="205"/>
                  <a:pt x="503" y="207"/>
                  <a:pt x="503" y="209"/>
                </a:cubicBezTo>
                <a:cubicBezTo>
                  <a:pt x="503" y="209"/>
                  <a:pt x="503" y="209"/>
                  <a:pt x="503" y="209"/>
                </a:cubicBezTo>
                <a:cubicBezTo>
                  <a:pt x="504" y="212"/>
                  <a:pt x="504" y="214"/>
                  <a:pt x="504" y="216"/>
                </a:cubicBezTo>
                <a:cubicBezTo>
                  <a:pt x="504" y="216"/>
                  <a:pt x="504" y="216"/>
                  <a:pt x="504" y="216"/>
                </a:cubicBezTo>
                <a:cubicBezTo>
                  <a:pt x="505" y="218"/>
                  <a:pt x="505" y="220"/>
                  <a:pt x="505" y="222"/>
                </a:cubicBezTo>
                <a:cubicBezTo>
                  <a:pt x="505" y="222"/>
                  <a:pt x="505" y="222"/>
                  <a:pt x="505" y="222"/>
                </a:cubicBezTo>
                <a:cubicBezTo>
                  <a:pt x="506" y="224"/>
                  <a:pt x="506" y="226"/>
                  <a:pt x="506" y="228"/>
                </a:cubicBezTo>
                <a:cubicBezTo>
                  <a:pt x="506" y="228"/>
                  <a:pt x="506" y="228"/>
                  <a:pt x="506" y="228"/>
                </a:cubicBezTo>
                <a:cubicBezTo>
                  <a:pt x="506" y="230"/>
                  <a:pt x="506" y="232"/>
                  <a:pt x="507" y="234"/>
                </a:cubicBezTo>
                <a:cubicBezTo>
                  <a:pt x="507" y="234"/>
                  <a:pt x="507" y="234"/>
                  <a:pt x="507" y="234"/>
                </a:cubicBezTo>
                <a:cubicBezTo>
                  <a:pt x="507" y="237"/>
                  <a:pt x="507" y="239"/>
                  <a:pt x="507" y="241"/>
                </a:cubicBezTo>
                <a:cubicBezTo>
                  <a:pt x="507" y="241"/>
                  <a:pt x="507" y="241"/>
                  <a:pt x="507" y="241"/>
                </a:cubicBezTo>
                <a:cubicBezTo>
                  <a:pt x="507" y="243"/>
                  <a:pt x="507" y="245"/>
                  <a:pt x="507" y="247"/>
                </a:cubicBezTo>
                <a:cubicBezTo>
                  <a:pt x="507" y="247"/>
                  <a:pt x="507" y="247"/>
                  <a:pt x="507" y="247"/>
                </a:cubicBezTo>
                <a:cubicBezTo>
                  <a:pt x="507" y="249"/>
                  <a:pt x="507" y="251"/>
                  <a:pt x="507" y="254"/>
                </a:cubicBezTo>
                <a:cubicBezTo>
                  <a:pt x="507" y="254"/>
                  <a:pt x="507" y="254"/>
                  <a:pt x="507" y="254"/>
                </a:cubicBezTo>
                <a:cubicBezTo>
                  <a:pt x="507" y="255"/>
                  <a:pt x="507" y="255"/>
                  <a:pt x="507" y="255"/>
                </a:cubicBezTo>
                <a:cubicBezTo>
                  <a:pt x="507" y="256"/>
                  <a:pt x="507" y="257"/>
                  <a:pt x="507" y="258"/>
                </a:cubicBezTo>
                <a:cubicBezTo>
                  <a:pt x="507" y="259"/>
                  <a:pt x="507" y="260"/>
                  <a:pt x="507" y="261"/>
                </a:cubicBezTo>
                <a:cubicBezTo>
                  <a:pt x="507" y="261"/>
                  <a:pt x="507" y="261"/>
                  <a:pt x="507" y="261"/>
                </a:cubicBezTo>
                <a:cubicBezTo>
                  <a:pt x="505" y="355"/>
                  <a:pt x="454" y="410"/>
                  <a:pt x="419" y="488"/>
                </a:cubicBezTo>
                <a:cubicBezTo>
                  <a:pt x="400" y="533"/>
                  <a:pt x="386" y="586"/>
                  <a:pt x="385" y="656"/>
                </a:cubicBezTo>
                <a:cubicBezTo>
                  <a:pt x="386" y="723"/>
                  <a:pt x="400" y="775"/>
                  <a:pt x="418" y="819"/>
                </a:cubicBezTo>
                <a:cubicBezTo>
                  <a:pt x="453" y="896"/>
                  <a:pt x="502" y="950"/>
                  <a:pt x="507" y="1040"/>
                </a:cubicBezTo>
                <a:cubicBezTo>
                  <a:pt x="507" y="1041"/>
                  <a:pt x="507" y="1043"/>
                  <a:pt x="507" y="1044"/>
                </a:cubicBezTo>
                <a:cubicBezTo>
                  <a:pt x="507" y="1047"/>
                  <a:pt x="507" y="1047"/>
                  <a:pt x="507" y="1047"/>
                </a:cubicBezTo>
                <a:cubicBezTo>
                  <a:pt x="507" y="1049"/>
                  <a:pt x="507" y="1052"/>
                  <a:pt x="507" y="1055"/>
                </a:cubicBezTo>
                <a:cubicBezTo>
                  <a:pt x="507" y="1055"/>
                  <a:pt x="507" y="1055"/>
                  <a:pt x="507" y="1055"/>
                </a:cubicBezTo>
                <a:cubicBezTo>
                  <a:pt x="507" y="1055"/>
                  <a:pt x="507" y="1055"/>
                  <a:pt x="507" y="1055"/>
                </a:cubicBezTo>
                <a:cubicBezTo>
                  <a:pt x="507" y="1057"/>
                  <a:pt x="507" y="1059"/>
                  <a:pt x="507" y="1061"/>
                </a:cubicBezTo>
                <a:cubicBezTo>
                  <a:pt x="507" y="1061"/>
                  <a:pt x="507" y="1061"/>
                  <a:pt x="507" y="1061"/>
                </a:cubicBezTo>
                <a:cubicBezTo>
                  <a:pt x="507" y="1063"/>
                  <a:pt x="507" y="1065"/>
                  <a:pt x="507" y="1067"/>
                </a:cubicBezTo>
                <a:cubicBezTo>
                  <a:pt x="507" y="1067"/>
                  <a:pt x="507" y="1067"/>
                  <a:pt x="507" y="1067"/>
                </a:cubicBezTo>
                <a:cubicBezTo>
                  <a:pt x="507" y="1070"/>
                  <a:pt x="507" y="1072"/>
                  <a:pt x="507" y="1074"/>
                </a:cubicBezTo>
                <a:cubicBezTo>
                  <a:pt x="507" y="1074"/>
                  <a:pt x="507" y="1074"/>
                  <a:pt x="507" y="1074"/>
                </a:cubicBezTo>
                <a:cubicBezTo>
                  <a:pt x="506" y="1076"/>
                  <a:pt x="506" y="1078"/>
                  <a:pt x="506" y="1080"/>
                </a:cubicBezTo>
                <a:cubicBezTo>
                  <a:pt x="506" y="1080"/>
                  <a:pt x="506" y="1080"/>
                  <a:pt x="506" y="1080"/>
                </a:cubicBezTo>
                <a:cubicBezTo>
                  <a:pt x="506" y="1082"/>
                  <a:pt x="506" y="1084"/>
                  <a:pt x="505" y="1086"/>
                </a:cubicBezTo>
                <a:cubicBezTo>
                  <a:pt x="505" y="1086"/>
                  <a:pt x="505" y="1086"/>
                  <a:pt x="505" y="1086"/>
                </a:cubicBezTo>
                <a:cubicBezTo>
                  <a:pt x="505" y="1089"/>
                  <a:pt x="505" y="1091"/>
                  <a:pt x="504" y="1093"/>
                </a:cubicBezTo>
                <a:cubicBezTo>
                  <a:pt x="504" y="1093"/>
                  <a:pt x="504" y="1093"/>
                  <a:pt x="504" y="1093"/>
                </a:cubicBezTo>
                <a:cubicBezTo>
                  <a:pt x="504" y="1095"/>
                  <a:pt x="504" y="1097"/>
                  <a:pt x="503" y="1099"/>
                </a:cubicBezTo>
                <a:cubicBezTo>
                  <a:pt x="503" y="1099"/>
                  <a:pt x="503" y="1099"/>
                  <a:pt x="503" y="1099"/>
                </a:cubicBezTo>
                <a:cubicBezTo>
                  <a:pt x="503" y="1101"/>
                  <a:pt x="503" y="1103"/>
                  <a:pt x="502" y="1105"/>
                </a:cubicBezTo>
                <a:cubicBezTo>
                  <a:pt x="502" y="1105"/>
                  <a:pt x="502" y="1105"/>
                  <a:pt x="502" y="1105"/>
                </a:cubicBezTo>
                <a:cubicBezTo>
                  <a:pt x="502" y="1107"/>
                  <a:pt x="501" y="1109"/>
                  <a:pt x="501" y="1111"/>
                </a:cubicBezTo>
                <a:cubicBezTo>
                  <a:pt x="501" y="1111"/>
                  <a:pt x="501" y="1111"/>
                  <a:pt x="501" y="1111"/>
                </a:cubicBezTo>
                <a:cubicBezTo>
                  <a:pt x="501" y="1113"/>
                  <a:pt x="500" y="1115"/>
                  <a:pt x="499" y="1117"/>
                </a:cubicBezTo>
                <a:cubicBezTo>
                  <a:pt x="499" y="1117"/>
                  <a:pt x="499" y="1117"/>
                  <a:pt x="499" y="1117"/>
                </a:cubicBezTo>
                <a:cubicBezTo>
                  <a:pt x="499" y="1119"/>
                  <a:pt x="498" y="1121"/>
                  <a:pt x="498" y="1123"/>
                </a:cubicBezTo>
                <a:cubicBezTo>
                  <a:pt x="498" y="1123"/>
                  <a:pt x="498" y="1123"/>
                  <a:pt x="498" y="1123"/>
                </a:cubicBezTo>
                <a:cubicBezTo>
                  <a:pt x="497" y="1127"/>
                  <a:pt x="496" y="1131"/>
                  <a:pt x="494" y="1135"/>
                </a:cubicBezTo>
                <a:cubicBezTo>
                  <a:pt x="494" y="1135"/>
                  <a:pt x="494" y="1135"/>
                  <a:pt x="494" y="1135"/>
                </a:cubicBezTo>
                <a:cubicBezTo>
                  <a:pt x="468" y="1213"/>
                  <a:pt x="405" y="1276"/>
                  <a:pt x="324" y="1299"/>
                </a:cubicBezTo>
                <a:cubicBezTo>
                  <a:pt x="324" y="1299"/>
                  <a:pt x="324" y="1299"/>
                  <a:pt x="324" y="1299"/>
                </a:cubicBezTo>
                <a:cubicBezTo>
                  <a:pt x="318" y="1301"/>
                  <a:pt x="312" y="1302"/>
                  <a:pt x="305" y="1303"/>
                </a:cubicBezTo>
                <a:cubicBezTo>
                  <a:pt x="305" y="1303"/>
                  <a:pt x="305" y="1303"/>
                  <a:pt x="305" y="1303"/>
                </a:cubicBezTo>
                <a:cubicBezTo>
                  <a:pt x="303" y="1304"/>
                  <a:pt x="301" y="1304"/>
                  <a:pt x="299" y="1305"/>
                </a:cubicBezTo>
                <a:cubicBezTo>
                  <a:pt x="299" y="1305"/>
                  <a:pt x="299" y="1305"/>
                  <a:pt x="299" y="1305"/>
                </a:cubicBezTo>
                <a:cubicBezTo>
                  <a:pt x="297" y="1305"/>
                  <a:pt x="295" y="1305"/>
                  <a:pt x="293" y="1306"/>
                </a:cubicBezTo>
                <a:cubicBezTo>
                  <a:pt x="293" y="1306"/>
                  <a:pt x="293" y="1306"/>
                  <a:pt x="293" y="1306"/>
                </a:cubicBezTo>
                <a:cubicBezTo>
                  <a:pt x="289" y="1306"/>
                  <a:pt x="284" y="1307"/>
                  <a:pt x="280" y="1307"/>
                </a:cubicBezTo>
                <a:cubicBezTo>
                  <a:pt x="280" y="1307"/>
                  <a:pt x="280" y="1307"/>
                  <a:pt x="280" y="1307"/>
                </a:cubicBezTo>
                <a:cubicBezTo>
                  <a:pt x="278" y="1308"/>
                  <a:pt x="276" y="1308"/>
                  <a:pt x="273" y="1308"/>
                </a:cubicBezTo>
                <a:cubicBezTo>
                  <a:pt x="273" y="1308"/>
                  <a:pt x="273" y="1308"/>
                  <a:pt x="273" y="1308"/>
                </a:cubicBezTo>
                <a:cubicBezTo>
                  <a:pt x="269" y="1308"/>
                  <a:pt x="265" y="1308"/>
                  <a:pt x="260" y="1309"/>
                </a:cubicBezTo>
                <a:cubicBezTo>
                  <a:pt x="260" y="1309"/>
                  <a:pt x="260" y="1309"/>
                  <a:pt x="260" y="1309"/>
                </a:cubicBezTo>
                <a:cubicBezTo>
                  <a:pt x="258" y="1309"/>
                  <a:pt x="256" y="1309"/>
                  <a:pt x="253" y="1309"/>
                </a:cubicBezTo>
                <a:cubicBezTo>
                  <a:pt x="253" y="1309"/>
                  <a:pt x="253" y="1309"/>
                  <a:pt x="253" y="1309"/>
                </a:cubicBezTo>
                <a:cubicBezTo>
                  <a:pt x="251" y="1309"/>
                  <a:pt x="249" y="1309"/>
                  <a:pt x="247" y="1309"/>
                </a:cubicBezTo>
                <a:cubicBezTo>
                  <a:pt x="247" y="1309"/>
                  <a:pt x="247" y="1309"/>
                  <a:pt x="247" y="1309"/>
                </a:cubicBezTo>
                <a:cubicBezTo>
                  <a:pt x="242" y="1308"/>
                  <a:pt x="238" y="1308"/>
                  <a:pt x="233" y="1308"/>
                </a:cubicBezTo>
                <a:cubicBezTo>
                  <a:pt x="233" y="1308"/>
                  <a:pt x="233" y="1308"/>
                  <a:pt x="233" y="1308"/>
                </a:cubicBezTo>
                <a:cubicBezTo>
                  <a:pt x="231" y="1308"/>
                  <a:pt x="229" y="1308"/>
                  <a:pt x="227" y="1307"/>
                </a:cubicBezTo>
                <a:cubicBezTo>
                  <a:pt x="227" y="1307"/>
                  <a:pt x="227" y="1307"/>
                  <a:pt x="227" y="1307"/>
                </a:cubicBezTo>
                <a:cubicBezTo>
                  <a:pt x="223" y="1307"/>
                  <a:pt x="218" y="1306"/>
                  <a:pt x="214" y="1306"/>
                </a:cubicBezTo>
                <a:cubicBezTo>
                  <a:pt x="214" y="1306"/>
                  <a:pt x="214" y="1306"/>
                  <a:pt x="214" y="1306"/>
                </a:cubicBezTo>
                <a:cubicBezTo>
                  <a:pt x="212" y="1305"/>
                  <a:pt x="210" y="1305"/>
                  <a:pt x="208" y="1305"/>
                </a:cubicBezTo>
                <a:cubicBezTo>
                  <a:pt x="208" y="1305"/>
                  <a:pt x="208" y="1305"/>
                  <a:pt x="208" y="1305"/>
                </a:cubicBezTo>
                <a:cubicBezTo>
                  <a:pt x="205" y="1304"/>
                  <a:pt x="203" y="1304"/>
                  <a:pt x="201" y="1303"/>
                </a:cubicBezTo>
                <a:cubicBezTo>
                  <a:pt x="201" y="1303"/>
                  <a:pt x="201" y="1303"/>
                  <a:pt x="201" y="1303"/>
                </a:cubicBezTo>
                <a:cubicBezTo>
                  <a:pt x="195" y="1302"/>
                  <a:pt x="189" y="1301"/>
                  <a:pt x="183" y="1299"/>
                </a:cubicBezTo>
                <a:cubicBezTo>
                  <a:pt x="183" y="1299"/>
                  <a:pt x="183" y="1299"/>
                  <a:pt x="183" y="1299"/>
                </a:cubicBezTo>
                <a:cubicBezTo>
                  <a:pt x="101" y="1276"/>
                  <a:pt x="38" y="1213"/>
                  <a:pt x="13" y="1135"/>
                </a:cubicBezTo>
                <a:cubicBezTo>
                  <a:pt x="12" y="1135"/>
                  <a:pt x="12" y="1135"/>
                  <a:pt x="12" y="1135"/>
                </a:cubicBezTo>
                <a:cubicBezTo>
                  <a:pt x="11" y="1131"/>
                  <a:pt x="10" y="1127"/>
                  <a:pt x="9" y="1123"/>
                </a:cubicBezTo>
                <a:cubicBezTo>
                  <a:pt x="9" y="1123"/>
                  <a:pt x="9" y="1123"/>
                  <a:pt x="9" y="1123"/>
                </a:cubicBezTo>
                <a:cubicBezTo>
                  <a:pt x="8" y="1121"/>
                  <a:pt x="8" y="1119"/>
                  <a:pt x="7" y="1117"/>
                </a:cubicBezTo>
                <a:cubicBezTo>
                  <a:pt x="7" y="1117"/>
                  <a:pt x="7" y="1117"/>
                  <a:pt x="7" y="1117"/>
                </a:cubicBezTo>
                <a:cubicBezTo>
                  <a:pt x="7" y="1115"/>
                  <a:pt x="6" y="1113"/>
                  <a:pt x="6" y="1111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5" y="1109"/>
                  <a:pt x="5" y="1107"/>
                  <a:pt x="5" y="1105"/>
                </a:cubicBezTo>
                <a:cubicBezTo>
                  <a:pt x="5" y="1105"/>
                  <a:pt x="5" y="1105"/>
                  <a:pt x="5" y="1105"/>
                </a:cubicBezTo>
                <a:cubicBezTo>
                  <a:pt x="4" y="1103"/>
                  <a:pt x="4" y="1101"/>
                  <a:pt x="3" y="1099"/>
                </a:cubicBezTo>
                <a:cubicBezTo>
                  <a:pt x="3" y="1099"/>
                  <a:pt x="3" y="1099"/>
                  <a:pt x="3" y="1099"/>
                </a:cubicBezTo>
                <a:cubicBezTo>
                  <a:pt x="3" y="1097"/>
                  <a:pt x="3" y="1095"/>
                  <a:pt x="2" y="1093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2" y="1091"/>
                  <a:pt x="2" y="1089"/>
                  <a:pt x="1" y="1086"/>
                </a:cubicBezTo>
                <a:cubicBezTo>
                  <a:pt x="1" y="1086"/>
                  <a:pt x="1" y="1086"/>
                  <a:pt x="1" y="1086"/>
                </a:cubicBezTo>
                <a:cubicBezTo>
                  <a:pt x="1" y="1084"/>
                  <a:pt x="1" y="1082"/>
                  <a:pt x="1" y="1080"/>
                </a:cubicBezTo>
                <a:cubicBezTo>
                  <a:pt x="1" y="1080"/>
                  <a:pt x="1" y="1080"/>
                  <a:pt x="1" y="1080"/>
                </a:cubicBezTo>
                <a:cubicBezTo>
                  <a:pt x="1" y="1078"/>
                  <a:pt x="0" y="1076"/>
                  <a:pt x="0" y="1074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0" y="1072"/>
                  <a:pt x="0" y="1070"/>
                  <a:pt x="0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065"/>
                  <a:pt x="0" y="1063"/>
                  <a:pt x="0" y="1061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059"/>
                  <a:pt x="0" y="1057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2"/>
                  <a:pt x="0" y="1049"/>
                  <a:pt x="0" y="1047"/>
                </a:cubicBezTo>
                <a:cubicBezTo>
                  <a:pt x="0" y="1046"/>
                  <a:pt x="0" y="1045"/>
                  <a:pt x="0" y="1044"/>
                </a:cubicBezTo>
                <a:cubicBezTo>
                  <a:pt x="0" y="1043"/>
                  <a:pt x="0" y="1041"/>
                  <a:pt x="0" y="1040"/>
                </a:cubicBezTo>
                <a:cubicBezTo>
                  <a:pt x="5" y="950"/>
                  <a:pt x="54" y="896"/>
                  <a:pt x="89" y="8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4448176" y="2735263"/>
            <a:ext cx="611188" cy="612775"/>
          </a:xfrm>
          <a:prstGeom prst="ellipse">
            <a:avLst/>
          </a:pr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5187951" y="4586288"/>
            <a:ext cx="1816100" cy="706438"/>
          </a:xfrm>
          <a:custGeom>
            <a:avLst/>
            <a:gdLst>
              <a:gd name="T0" fmla="*/ 820 w 1308"/>
              <a:gd name="T1" fmla="*/ 89 h 508"/>
              <a:gd name="T2" fmla="*/ 1046 w 1308"/>
              <a:gd name="T3" fmla="*/ 1 h 508"/>
              <a:gd name="T4" fmla="*/ 1055 w 1308"/>
              <a:gd name="T5" fmla="*/ 0 h 508"/>
              <a:gd name="T6" fmla="*/ 1067 w 1308"/>
              <a:gd name="T7" fmla="*/ 1 h 508"/>
              <a:gd name="T8" fmla="*/ 1074 w 1308"/>
              <a:gd name="T9" fmla="*/ 1 h 508"/>
              <a:gd name="T10" fmla="*/ 1086 w 1308"/>
              <a:gd name="T11" fmla="*/ 2 h 508"/>
              <a:gd name="T12" fmla="*/ 1093 w 1308"/>
              <a:gd name="T13" fmla="*/ 3 h 508"/>
              <a:gd name="T14" fmla="*/ 1105 w 1308"/>
              <a:gd name="T15" fmla="*/ 5 h 508"/>
              <a:gd name="T16" fmla="*/ 1111 w 1308"/>
              <a:gd name="T17" fmla="*/ 7 h 508"/>
              <a:gd name="T18" fmla="*/ 1123 w 1308"/>
              <a:gd name="T19" fmla="*/ 10 h 508"/>
              <a:gd name="T20" fmla="*/ 1135 w 1308"/>
              <a:gd name="T21" fmla="*/ 13 h 508"/>
              <a:gd name="T22" fmla="*/ 1303 w 1308"/>
              <a:gd name="T23" fmla="*/ 202 h 508"/>
              <a:gd name="T24" fmla="*/ 1304 w 1308"/>
              <a:gd name="T25" fmla="*/ 208 h 508"/>
              <a:gd name="T26" fmla="*/ 1307 w 1308"/>
              <a:gd name="T27" fmla="*/ 228 h 508"/>
              <a:gd name="T28" fmla="*/ 1308 w 1308"/>
              <a:gd name="T29" fmla="*/ 234 h 508"/>
              <a:gd name="T30" fmla="*/ 1308 w 1308"/>
              <a:gd name="T31" fmla="*/ 254 h 508"/>
              <a:gd name="T32" fmla="*/ 1308 w 1308"/>
              <a:gd name="T33" fmla="*/ 261 h 508"/>
              <a:gd name="T34" fmla="*/ 1307 w 1308"/>
              <a:gd name="T35" fmla="*/ 281 h 508"/>
              <a:gd name="T36" fmla="*/ 1305 w 1308"/>
              <a:gd name="T37" fmla="*/ 294 h 508"/>
              <a:gd name="T38" fmla="*/ 1303 w 1308"/>
              <a:gd name="T39" fmla="*/ 306 h 508"/>
              <a:gd name="T40" fmla="*/ 1299 w 1308"/>
              <a:gd name="T41" fmla="*/ 325 h 508"/>
              <a:gd name="T42" fmla="*/ 1123 w 1308"/>
              <a:gd name="T43" fmla="*/ 499 h 508"/>
              <a:gd name="T44" fmla="*/ 1117 w 1308"/>
              <a:gd name="T45" fmla="*/ 500 h 508"/>
              <a:gd name="T46" fmla="*/ 1105 w 1308"/>
              <a:gd name="T47" fmla="*/ 503 h 508"/>
              <a:gd name="T48" fmla="*/ 1099 w 1308"/>
              <a:gd name="T49" fmla="*/ 504 h 508"/>
              <a:gd name="T50" fmla="*/ 1086 w 1308"/>
              <a:gd name="T51" fmla="*/ 506 h 508"/>
              <a:gd name="T52" fmla="*/ 1080 w 1308"/>
              <a:gd name="T53" fmla="*/ 507 h 508"/>
              <a:gd name="T54" fmla="*/ 1067 w 1308"/>
              <a:gd name="T55" fmla="*/ 508 h 508"/>
              <a:gd name="T56" fmla="*/ 1061 w 1308"/>
              <a:gd name="T57" fmla="*/ 508 h 508"/>
              <a:gd name="T58" fmla="*/ 1053 w 1308"/>
              <a:gd name="T59" fmla="*/ 508 h 508"/>
              <a:gd name="T60" fmla="*/ 1047 w 1308"/>
              <a:gd name="T61" fmla="*/ 508 h 508"/>
              <a:gd name="T62" fmla="*/ 489 w 1308"/>
              <a:gd name="T63" fmla="*/ 419 h 508"/>
              <a:gd name="T64" fmla="*/ 262 w 1308"/>
              <a:gd name="T65" fmla="*/ 508 h 508"/>
              <a:gd name="T66" fmla="*/ 254 w 1308"/>
              <a:gd name="T67" fmla="*/ 508 h 508"/>
              <a:gd name="T68" fmla="*/ 241 w 1308"/>
              <a:gd name="T69" fmla="*/ 508 h 508"/>
              <a:gd name="T70" fmla="*/ 234 w 1308"/>
              <a:gd name="T71" fmla="*/ 507 h 508"/>
              <a:gd name="T72" fmla="*/ 222 w 1308"/>
              <a:gd name="T73" fmla="*/ 506 h 508"/>
              <a:gd name="T74" fmla="*/ 215 w 1308"/>
              <a:gd name="T75" fmla="*/ 505 h 508"/>
              <a:gd name="T76" fmla="*/ 203 w 1308"/>
              <a:gd name="T77" fmla="*/ 503 h 508"/>
              <a:gd name="T78" fmla="*/ 197 w 1308"/>
              <a:gd name="T79" fmla="*/ 502 h 508"/>
              <a:gd name="T80" fmla="*/ 185 w 1308"/>
              <a:gd name="T81" fmla="*/ 499 h 508"/>
              <a:gd name="T82" fmla="*/ 173 w 1308"/>
              <a:gd name="T83" fmla="*/ 495 h 508"/>
              <a:gd name="T84" fmla="*/ 5 w 1308"/>
              <a:gd name="T85" fmla="*/ 306 h 508"/>
              <a:gd name="T86" fmla="*/ 4 w 1308"/>
              <a:gd name="T87" fmla="*/ 300 h 508"/>
              <a:gd name="T88" fmla="*/ 1 w 1308"/>
              <a:gd name="T89" fmla="*/ 281 h 508"/>
              <a:gd name="T90" fmla="*/ 0 w 1308"/>
              <a:gd name="T91" fmla="*/ 274 h 508"/>
              <a:gd name="T92" fmla="*/ 0 w 1308"/>
              <a:gd name="T93" fmla="*/ 254 h 508"/>
              <a:gd name="T94" fmla="*/ 0 w 1308"/>
              <a:gd name="T95" fmla="*/ 248 h 508"/>
              <a:gd name="T96" fmla="*/ 1 w 1308"/>
              <a:gd name="T97" fmla="*/ 228 h 508"/>
              <a:gd name="T98" fmla="*/ 3 w 1308"/>
              <a:gd name="T99" fmla="*/ 215 h 508"/>
              <a:gd name="T100" fmla="*/ 5 w 1308"/>
              <a:gd name="T101" fmla="*/ 202 h 508"/>
              <a:gd name="T102" fmla="*/ 9 w 1308"/>
              <a:gd name="T103" fmla="*/ 184 h 508"/>
              <a:gd name="T104" fmla="*/ 185 w 1308"/>
              <a:gd name="T105" fmla="*/ 10 h 508"/>
              <a:gd name="T106" fmla="*/ 191 w 1308"/>
              <a:gd name="T107" fmla="*/ 8 h 508"/>
              <a:gd name="T108" fmla="*/ 203 w 1308"/>
              <a:gd name="T109" fmla="*/ 5 h 508"/>
              <a:gd name="T110" fmla="*/ 209 w 1308"/>
              <a:gd name="T111" fmla="*/ 4 h 508"/>
              <a:gd name="T112" fmla="*/ 222 w 1308"/>
              <a:gd name="T113" fmla="*/ 2 h 508"/>
              <a:gd name="T114" fmla="*/ 228 w 1308"/>
              <a:gd name="T115" fmla="*/ 2 h 508"/>
              <a:gd name="T116" fmla="*/ 241 w 1308"/>
              <a:gd name="T117" fmla="*/ 1 h 508"/>
              <a:gd name="T118" fmla="*/ 247 w 1308"/>
              <a:gd name="T119" fmla="*/ 1 h 508"/>
              <a:gd name="T120" fmla="*/ 254 w 1308"/>
              <a:gd name="T121" fmla="*/ 0 h 508"/>
              <a:gd name="T122" fmla="*/ 268 w 1308"/>
              <a:gd name="T123" fmla="*/ 1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8" h="508">
                <a:moveTo>
                  <a:pt x="489" y="89"/>
                </a:moveTo>
                <a:cubicBezTo>
                  <a:pt x="533" y="107"/>
                  <a:pt x="584" y="121"/>
                  <a:pt x="652" y="122"/>
                </a:cubicBezTo>
                <a:cubicBezTo>
                  <a:pt x="722" y="122"/>
                  <a:pt x="775" y="108"/>
                  <a:pt x="820" y="89"/>
                </a:cubicBezTo>
                <a:cubicBezTo>
                  <a:pt x="896" y="54"/>
                  <a:pt x="950" y="6"/>
                  <a:pt x="1039" y="1"/>
                </a:cubicBezTo>
                <a:cubicBezTo>
                  <a:pt x="1041" y="1"/>
                  <a:pt x="1043" y="1"/>
                  <a:pt x="1044" y="1"/>
                </a:cubicBezTo>
                <a:cubicBezTo>
                  <a:pt x="1046" y="1"/>
                  <a:pt x="1046" y="1"/>
                  <a:pt x="1046" y="1"/>
                </a:cubicBezTo>
                <a:cubicBezTo>
                  <a:pt x="1049" y="1"/>
                  <a:pt x="1052" y="0"/>
                  <a:pt x="1054" y="0"/>
                </a:cubicBezTo>
                <a:cubicBezTo>
                  <a:pt x="1055" y="0"/>
                  <a:pt x="1055" y="0"/>
                  <a:pt x="1055" y="0"/>
                </a:cubicBezTo>
                <a:cubicBezTo>
                  <a:pt x="1055" y="0"/>
                  <a:pt x="1055" y="0"/>
                  <a:pt x="1055" y="0"/>
                </a:cubicBezTo>
                <a:cubicBezTo>
                  <a:pt x="1057" y="0"/>
                  <a:pt x="1059" y="0"/>
                  <a:pt x="1061" y="1"/>
                </a:cubicBezTo>
                <a:cubicBezTo>
                  <a:pt x="1061" y="1"/>
                  <a:pt x="1061" y="1"/>
                  <a:pt x="1061" y="1"/>
                </a:cubicBezTo>
                <a:cubicBezTo>
                  <a:pt x="1063" y="1"/>
                  <a:pt x="1065" y="1"/>
                  <a:pt x="1067" y="1"/>
                </a:cubicBezTo>
                <a:cubicBezTo>
                  <a:pt x="1067" y="1"/>
                  <a:pt x="1067" y="1"/>
                  <a:pt x="1067" y="1"/>
                </a:cubicBezTo>
                <a:cubicBezTo>
                  <a:pt x="1069" y="1"/>
                  <a:pt x="1072" y="1"/>
                  <a:pt x="1074" y="1"/>
                </a:cubicBezTo>
                <a:cubicBezTo>
                  <a:pt x="1074" y="1"/>
                  <a:pt x="1074" y="1"/>
                  <a:pt x="1074" y="1"/>
                </a:cubicBezTo>
                <a:cubicBezTo>
                  <a:pt x="1076" y="1"/>
                  <a:pt x="1078" y="1"/>
                  <a:pt x="1080" y="2"/>
                </a:cubicBezTo>
                <a:cubicBezTo>
                  <a:pt x="1080" y="2"/>
                  <a:pt x="1080" y="2"/>
                  <a:pt x="1080" y="2"/>
                </a:cubicBezTo>
                <a:cubicBezTo>
                  <a:pt x="1082" y="2"/>
                  <a:pt x="1084" y="2"/>
                  <a:pt x="1086" y="2"/>
                </a:cubicBezTo>
                <a:cubicBezTo>
                  <a:pt x="1086" y="2"/>
                  <a:pt x="1086" y="2"/>
                  <a:pt x="1086" y="2"/>
                </a:cubicBezTo>
                <a:cubicBezTo>
                  <a:pt x="1088" y="3"/>
                  <a:pt x="1091" y="3"/>
                  <a:pt x="1093" y="3"/>
                </a:cubicBezTo>
                <a:cubicBezTo>
                  <a:pt x="1093" y="3"/>
                  <a:pt x="1093" y="3"/>
                  <a:pt x="1093" y="3"/>
                </a:cubicBezTo>
                <a:cubicBezTo>
                  <a:pt x="1095" y="4"/>
                  <a:pt x="1097" y="4"/>
                  <a:pt x="1099" y="4"/>
                </a:cubicBezTo>
                <a:cubicBezTo>
                  <a:pt x="1099" y="4"/>
                  <a:pt x="1099" y="4"/>
                  <a:pt x="1099" y="4"/>
                </a:cubicBezTo>
                <a:cubicBezTo>
                  <a:pt x="1101" y="5"/>
                  <a:pt x="1103" y="5"/>
                  <a:pt x="1105" y="5"/>
                </a:cubicBezTo>
                <a:cubicBezTo>
                  <a:pt x="1105" y="5"/>
                  <a:pt x="1105" y="5"/>
                  <a:pt x="1105" y="5"/>
                </a:cubicBezTo>
                <a:cubicBezTo>
                  <a:pt x="1107" y="6"/>
                  <a:pt x="1109" y="6"/>
                  <a:pt x="1111" y="7"/>
                </a:cubicBezTo>
                <a:cubicBezTo>
                  <a:pt x="1111" y="7"/>
                  <a:pt x="1111" y="7"/>
                  <a:pt x="1111" y="7"/>
                </a:cubicBezTo>
                <a:cubicBezTo>
                  <a:pt x="1113" y="7"/>
                  <a:pt x="1115" y="8"/>
                  <a:pt x="1117" y="8"/>
                </a:cubicBezTo>
                <a:cubicBezTo>
                  <a:pt x="1117" y="8"/>
                  <a:pt x="1117" y="8"/>
                  <a:pt x="1117" y="8"/>
                </a:cubicBezTo>
                <a:cubicBezTo>
                  <a:pt x="1119" y="9"/>
                  <a:pt x="1121" y="9"/>
                  <a:pt x="1123" y="10"/>
                </a:cubicBezTo>
                <a:cubicBezTo>
                  <a:pt x="1123" y="10"/>
                  <a:pt x="1123" y="10"/>
                  <a:pt x="1123" y="10"/>
                </a:cubicBezTo>
                <a:cubicBezTo>
                  <a:pt x="1127" y="11"/>
                  <a:pt x="1131" y="12"/>
                  <a:pt x="1135" y="13"/>
                </a:cubicBezTo>
                <a:cubicBezTo>
                  <a:pt x="1135" y="13"/>
                  <a:pt x="1135" y="13"/>
                  <a:pt x="1135" y="13"/>
                </a:cubicBezTo>
                <a:cubicBezTo>
                  <a:pt x="1213" y="39"/>
                  <a:pt x="1275" y="102"/>
                  <a:pt x="1299" y="184"/>
                </a:cubicBezTo>
                <a:cubicBezTo>
                  <a:pt x="1299" y="184"/>
                  <a:pt x="1299" y="184"/>
                  <a:pt x="1299" y="184"/>
                </a:cubicBezTo>
                <a:cubicBezTo>
                  <a:pt x="1300" y="190"/>
                  <a:pt x="1302" y="196"/>
                  <a:pt x="1303" y="202"/>
                </a:cubicBezTo>
                <a:cubicBezTo>
                  <a:pt x="1303" y="202"/>
                  <a:pt x="1303" y="202"/>
                  <a:pt x="1303" y="202"/>
                </a:cubicBezTo>
                <a:cubicBezTo>
                  <a:pt x="1304" y="204"/>
                  <a:pt x="1304" y="206"/>
                  <a:pt x="1304" y="208"/>
                </a:cubicBezTo>
                <a:cubicBezTo>
                  <a:pt x="1304" y="208"/>
                  <a:pt x="1304" y="208"/>
                  <a:pt x="1304" y="208"/>
                </a:cubicBezTo>
                <a:cubicBezTo>
                  <a:pt x="1305" y="210"/>
                  <a:pt x="1305" y="213"/>
                  <a:pt x="1305" y="215"/>
                </a:cubicBezTo>
                <a:cubicBezTo>
                  <a:pt x="1305" y="215"/>
                  <a:pt x="1305" y="215"/>
                  <a:pt x="1305" y="215"/>
                </a:cubicBezTo>
                <a:cubicBezTo>
                  <a:pt x="1306" y="219"/>
                  <a:pt x="1307" y="223"/>
                  <a:pt x="1307" y="228"/>
                </a:cubicBezTo>
                <a:cubicBezTo>
                  <a:pt x="1307" y="228"/>
                  <a:pt x="1307" y="228"/>
                  <a:pt x="1307" y="228"/>
                </a:cubicBezTo>
                <a:cubicBezTo>
                  <a:pt x="1307" y="230"/>
                  <a:pt x="1307" y="232"/>
                  <a:pt x="1308" y="234"/>
                </a:cubicBezTo>
                <a:cubicBezTo>
                  <a:pt x="1308" y="234"/>
                  <a:pt x="1308" y="234"/>
                  <a:pt x="1308" y="234"/>
                </a:cubicBezTo>
                <a:cubicBezTo>
                  <a:pt x="1308" y="239"/>
                  <a:pt x="1308" y="243"/>
                  <a:pt x="1308" y="248"/>
                </a:cubicBezTo>
                <a:cubicBezTo>
                  <a:pt x="1308" y="248"/>
                  <a:pt x="1308" y="248"/>
                  <a:pt x="1308" y="248"/>
                </a:cubicBezTo>
                <a:cubicBezTo>
                  <a:pt x="1308" y="250"/>
                  <a:pt x="1308" y="252"/>
                  <a:pt x="1308" y="254"/>
                </a:cubicBezTo>
                <a:cubicBezTo>
                  <a:pt x="1308" y="254"/>
                  <a:pt x="1308" y="254"/>
                  <a:pt x="1308" y="254"/>
                </a:cubicBezTo>
                <a:cubicBezTo>
                  <a:pt x="1308" y="257"/>
                  <a:pt x="1308" y="259"/>
                  <a:pt x="1308" y="261"/>
                </a:cubicBezTo>
                <a:cubicBezTo>
                  <a:pt x="1308" y="261"/>
                  <a:pt x="1308" y="261"/>
                  <a:pt x="1308" y="261"/>
                </a:cubicBezTo>
                <a:cubicBezTo>
                  <a:pt x="1308" y="265"/>
                  <a:pt x="1308" y="270"/>
                  <a:pt x="1308" y="274"/>
                </a:cubicBezTo>
                <a:cubicBezTo>
                  <a:pt x="1308" y="274"/>
                  <a:pt x="1308" y="274"/>
                  <a:pt x="1308" y="274"/>
                </a:cubicBezTo>
                <a:cubicBezTo>
                  <a:pt x="1307" y="276"/>
                  <a:pt x="1307" y="279"/>
                  <a:pt x="1307" y="281"/>
                </a:cubicBezTo>
                <a:cubicBezTo>
                  <a:pt x="1307" y="281"/>
                  <a:pt x="1307" y="281"/>
                  <a:pt x="1307" y="281"/>
                </a:cubicBezTo>
                <a:cubicBezTo>
                  <a:pt x="1307" y="285"/>
                  <a:pt x="1306" y="289"/>
                  <a:pt x="1305" y="294"/>
                </a:cubicBezTo>
                <a:cubicBezTo>
                  <a:pt x="1305" y="294"/>
                  <a:pt x="1305" y="294"/>
                  <a:pt x="1305" y="294"/>
                </a:cubicBezTo>
                <a:cubicBezTo>
                  <a:pt x="1305" y="296"/>
                  <a:pt x="1305" y="298"/>
                  <a:pt x="1304" y="300"/>
                </a:cubicBezTo>
                <a:cubicBezTo>
                  <a:pt x="1304" y="300"/>
                  <a:pt x="1304" y="300"/>
                  <a:pt x="1304" y="300"/>
                </a:cubicBezTo>
                <a:cubicBezTo>
                  <a:pt x="1304" y="302"/>
                  <a:pt x="1304" y="304"/>
                  <a:pt x="1303" y="306"/>
                </a:cubicBezTo>
                <a:cubicBezTo>
                  <a:pt x="1303" y="306"/>
                  <a:pt x="1303" y="306"/>
                  <a:pt x="1303" y="306"/>
                </a:cubicBezTo>
                <a:cubicBezTo>
                  <a:pt x="1302" y="313"/>
                  <a:pt x="1300" y="319"/>
                  <a:pt x="1299" y="325"/>
                </a:cubicBezTo>
                <a:cubicBezTo>
                  <a:pt x="1299" y="325"/>
                  <a:pt x="1299" y="325"/>
                  <a:pt x="1299" y="325"/>
                </a:cubicBezTo>
                <a:cubicBezTo>
                  <a:pt x="1275" y="406"/>
                  <a:pt x="1213" y="469"/>
                  <a:pt x="1135" y="495"/>
                </a:cubicBezTo>
                <a:cubicBezTo>
                  <a:pt x="1135" y="495"/>
                  <a:pt x="1135" y="495"/>
                  <a:pt x="1135" y="495"/>
                </a:cubicBezTo>
                <a:cubicBezTo>
                  <a:pt x="1131" y="496"/>
                  <a:pt x="1127" y="498"/>
                  <a:pt x="1123" y="499"/>
                </a:cubicBezTo>
                <a:cubicBezTo>
                  <a:pt x="1123" y="499"/>
                  <a:pt x="1123" y="499"/>
                  <a:pt x="1123" y="499"/>
                </a:cubicBezTo>
                <a:cubicBezTo>
                  <a:pt x="1121" y="499"/>
                  <a:pt x="1119" y="500"/>
                  <a:pt x="1117" y="500"/>
                </a:cubicBezTo>
                <a:cubicBezTo>
                  <a:pt x="1117" y="500"/>
                  <a:pt x="1117" y="500"/>
                  <a:pt x="1117" y="500"/>
                </a:cubicBezTo>
                <a:cubicBezTo>
                  <a:pt x="1115" y="501"/>
                  <a:pt x="1113" y="501"/>
                  <a:pt x="1111" y="502"/>
                </a:cubicBezTo>
                <a:cubicBezTo>
                  <a:pt x="1111" y="502"/>
                  <a:pt x="1111" y="502"/>
                  <a:pt x="1111" y="502"/>
                </a:cubicBezTo>
                <a:cubicBezTo>
                  <a:pt x="1109" y="502"/>
                  <a:pt x="1107" y="503"/>
                  <a:pt x="1105" y="503"/>
                </a:cubicBezTo>
                <a:cubicBezTo>
                  <a:pt x="1105" y="503"/>
                  <a:pt x="1105" y="503"/>
                  <a:pt x="1105" y="503"/>
                </a:cubicBezTo>
                <a:cubicBezTo>
                  <a:pt x="1103" y="504"/>
                  <a:pt x="1101" y="504"/>
                  <a:pt x="1099" y="504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097" y="505"/>
                  <a:pt x="1095" y="505"/>
                  <a:pt x="1093" y="505"/>
                </a:cubicBezTo>
                <a:cubicBezTo>
                  <a:pt x="1093" y="505"/>
                  <a:pt x="1093" y="505"/>
                  <a:pt x="1093" y="505"/>
                </a:cubicBezTo>
                <a:cubicBezTo>
                  <a:pt x="1091" y="506"/>
                  <a:pt x="1088" y="506"/>
                  <a:pt x="1086" y="506"/>
                </a:cubicBezTo>
                <a:cubicBezTo>
                  <a:pt x="1086" y="506"/>
                  <a:pt x="1086" y="506"/>
                  <a:pt x="1086" y="506"/>
                </a:cubicBezTo>
                <a:cubicBezTo>
                  <a:pt x="1084" y="506"/>
                  <a:pt x="1082" y="507"/>
                  <a:pt x="1080" y="507"/>
                </a:cubicBezTo>
                <a:cubicBezTo>
                  <a:pt x="1080" y="507"/>
                  <a:pt x="1080" y="507"/>
                  <a:pt x="1080" y="507"/>
                </a:cubicBezTo>
                <a:cubicBezTo>
                  <a:pt x="1078" y="507"/>
                  <a:pt x="1076" y="507"/>
                  <a:pt x="1074" y="507"/>
                </a:cubicBezTo>
                <a:cubicBezTo>
                  <a:pt x="1074" y="507"/>
                  <a:pt x="1074" y="507"/>
                  <a:pt x="1074" y="507"/>
                </a:cubicBezTo>
                <a:cubicBezTo>
                  <a:pt x="1072" y="508"/>
                  <a:pt x="1069" y="508"/>
                  <a:pt x="1067" y="508"/>
                </a:cubicBezTo>
                <a:cubicBezTo>
                  <a:pt x="1067" y="508"/>
                  <a:pt x="1067" y="508"/>
                  <a:pt x="1067" y="508"/>
                </a:cubicBezTo>
                <a:cubicBezTo>
                  <a:pt x="1065" y="508"/>
                  <a:pt x="1063" y="508"/>
                  <a:pt x="1061" y="508"/>
                </a:cubicBezTo>
                <a:cubicBezTo>
                  <a:pt x="1061" y="508"/>
                  <a:pt x="1061" y="508"/>
                  <a:pt x="1061" y="508"/>
                </a:cubicBezTo>
                <a:cubicBezTo>
                  <a:pt x="1059" y="508"/>
                  <a:pt x="1057" y="508"/>
                  <a:pt x="1055" y="508"/>
                </a:cubicBezTo>
                <a:cubicBezTo>
                  <a:pt x="1055" y="508"/>
                  <a:pt x="1055" y="508"/>
                  <a:pt x="1055" y="508"/>
                </a:cubicBezTo>
                <a:cubicBezTo>
                  <a:pt x="1053" y="508"/>
                  <a:pt x="1053" y="508"/>
                  <a:pt x="1053" y="508"/>
                </a:cubicBezTo>
                <a:cubicBezTo>
                  <a:pt x="1052" y="508"/>
                  <a:pt x="1051" y="508"/>
                  <a:pt x="1051" y="508"/>
                </a:cubicBezTo>
                <a:cubicBezTo>
                  <a:pt x="1050" y="508"/>
                  <a:pt x="1048" y="508"/>
                  <a:pt x="1047" y="508"/>
                </a:cubicBezTo>
                <a:cubicBezTo>
                  <a:pt x="1047" y="508"/>
                  <a:pt x="1047" y="508"/>
                  <a:pt x="1047" y="508"/>
                </a:cubicBezTo>
                <a:cubicBezTo>
                  <a:pt x="953" y="505"/>
                  <a:pt x="898" y="455"/>
                  <a:pt x="820" y="420"/>
                </a:cubicBezTo>
                <a:cubicBezTo>
                  <a:pt x="775" y="401"/>
                  <a:pt x="723" y="387"/>
                  <a:pt x="653" y="386"/>
                </a:cubicBezTo>
                <a:cubicBezTo>
                  <a:pt x="585" y="387"/>
                  <a:pt x="533" y="401"/>
                  <a:pt x="489" y="419"/>
                </a:cubicBezTo>
                <a:cubicBezTo>
                  <a:pt x="412" y="454"/>
                  <a:pt x="359" y="503"/>
                  <a:pt x="268" y="508"/>
                </a:cubicBezTo>
                <a:cubicBezTo>
                  <a:pt x="267" y="508"/>
                  <a:pt x="265" y="508"/>
                  <a:pt x="264" y="508"/>
                </a:cubicBezTo>
                <a:cubicBezTo>
                  <a:pt x="262" y="508"/>
                  <a:pt x="262" y="508"/>
                  <a:pt x="262" y="508"/>
                </a:cubicBezTo>
                <a:cubicBezTo>
                  <a:pt x="259" y="508"/>
                  <a:pt x="256" y="508"/>
                  <a:pt x="254" y="508"/>
                </a:cubicBezTo>
                <a:cubicBezTo>
                  <a:pt x="254" y="508"/>
                  <a:pt x="254" y="508"/>
                  <a:pt x="254" y="508"/>
                </a:cubicBezTo>
                <a:cubicBezTo>
                  <a:pt x="254" y="508"/>
                  <a:pt x="254" y="508"/>
                  <a:pt x="254" y="508"/>
                </a:cubicBezTo>
                <a:cubicBezTo>
                  <a:pt x="251" y="508"/>
                  <a:pt x="249" y="508"/>
                  <a:pt x="247" y="508"/>
                </a:cubicBezTo>
                <a:cubicBezTo>
                  <a:pt x="247" y="508"/>
                  <a:pt x="247" y="508"/>
                  <a:pt x="247" y="508"/>
                </a:cubicBezTo>
                <a:cubicBezTo>
                  <a:pt x="245" y="508"/>
                  <a:pt x="243" y="508"/>
                  <a:pt x="241" y="508"/>
                </a:cubicBezTo>
                <a:cubicBezTo>
                  <a:pt x="241" y="508"/>
                  <a:pt x="241" y="508"/>
                  <a:pt x="241" y="508"/>
                </a:cubicBezTo>
                <a:cubicBezTo>
                  <a:pt x="239" y="508"/>
                  <a:pt x="236" y="508"/>
                  <a:pt x="234" y="507"/>
                </a:cubicBezTo>
                <a:cubicBezTo>
                  <a:pt x="234" y="507"/>
                  <a:pt x="234" y="507"/>
                  <a:pt x="234" y="507"/>
                </a:cubicBezTo>
                <a:cubicBezTo>
                  <a:pt x="232" y="507"/>
                  <a:pt x="230" y="507"/>
                  <a:pt x="228" y="507"/>
                </a:cubicBezTo>
                <a:cubicBezTo>
                  <a:pt x="228" y="507"/>
                  <a:pt x="228" y="507"/>
                  <a:pt x="228" y="507"/>
                </a:cubicBezTo>
                <a:cubicBezTo>
                  <a:pt x="226" y="507"/>
                  <a:pt x="224" y="506"/>
                  <a:pt x="222" y="506"/>
                </a:cubicBezTo>
                <a:cubicBezTo>
                  <a:pt x="222" y="506"/>
                  <a:pt x="222" y="506"/>
                  <a:pt x="222" y="506"/>
                </a:cubicBezTo>
                <a:cubicBezTo>
                  <a:pt x="220" y="506"/>
                  <a:pt x="218" y="506"/>
                  <a:pt x="215" y="505"/>
                </a:cubicBezTo>
                <a:cubicBezTo>
                  <a:pt x="215" y="505"/>
                  <a:pt x="215" y="505"/>
                  <a:pt x="215" y="505"/>
                </a:cubicBezTo>
                <a:cubicBezTo>
                  <a:pt x="213" y="505"/>
                  <a:pt x="211" y="505"/>
                  <a:pt x="209" y="504"/>
                </a:cubicBezTo>
                <a:cubicBezTo>
                  <a:pt x="209" y="504"/>
                  <a:pt x="209" y="504"/>
                  <a:pt x="209" y="504"/>
                </a:cubicBezTo>
                <a:cubicBezTo>
                  <a:pt x="207" y="504"/>
                  <a:pt x="205" y="504"/>
                  <a:pt x="203" y="503"/>
                </a:cubicBezTo>
                <a:cubicBezTo>
                  <a:pt x="203" y="503"/>
                  <a:pt x="203" y="503"/>
                  <a:pt x="203" y="503"/>
                </a:cubicBezTo>
                <a:cubicBezTo>
                  <a:pt x="201" y="503"/>
                  <a:pt x="199" y="502"/>
                  <a:pt x="197" y="502"/>
                </a:cubicBezTo>
                <a:cubicBezTo>
                  <a:pt x="197" y="502"/>
                  <a:pt x="197" y="502"/>
                  <a:pt x="197" y="502"/>
                </a:cubicBezTo>
                <a:cubicBezTo>
                  <a:pt x="195" y="501"/>
                  <a:pt x="193" y="501"/>
                  <a:pt x="191" y="500"/>
                </a:cubicBezTo>
                <a:cubicBezTo>
                  <a:pt x="191" y="500"/>
                  <a:pt x="191" y="500"/>
                  <a:pt x="191" y="500"/>
                </a:cubicBezTo>
                <a:cubicBezTo>
                  <a:pt x="189" y="500"/>
                  <a:pt x="187" y="499"/>
                  <a:pt x="185" y="499"/>
                </a:cubicBezTo>
                <a:cubicBezTo>
                  <a:pt x="185" y="499"/>
                  <a:pt x="185" y="499"/>
                  <a:pt x="185" y="499"/>
                </a:cubicBezTo>
                <a:cubicBezTo>
                  <a:pt x="181" y="498"/>
                  <a:pt x="177" y="496"/>
                  <a:pt x="173" y="495"/>
                </a:cubicBezTo>
                <a:cubicBezTo>
                  <a:pt x="173" y="495"/>
                  <a:pt x="173" y="495"/>
                  <a:pt x="173" y="495"/>
                </a:cubicBezTo>
                <a:cubicBezTo>
                  <a:pt x="95" y="469"/>
                  <a:pt x="33" y="406"/>
                  <a:pt x="9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8" y="319"/>
                  <a:pt x="6" y="313"/>
                  <a:pt x="5" y="306"/>
                </a:cubicBezTo>
                <a:cubicBezTo>
                  <a:pt x="5" y="306"/>
                  <a:pt x="5" y="306"/>
                  <a:pt x="5" y="306"/>
                </a:cubicBezTo>
                <a:cubicBezTo>
                  <a:pt x="4" y="304"/>
                  <a:pt x="4" y="302"/>
                  <a:pt x="4" y="300"/>
                </a:cubicBezTo>
                <a:cubicBezTo>
                  <a:pt x="4" y="300"/>
                  <a:pt x="4" y="300"/>
                  <a:pt x="4" y="300"/>
                </a:cubicBezTo>
                <a:cubicBezTo>
                  <a:pt x="3" y="298"/>
                  <a:pt x="3" y="296"/>
                  <a:pt x="3" y="294"/>
                </a:cubicBezTo>
                <a:cubicBezTo>
                  <a:pt x="3" y="294"/>
                  <a:pt x="3" y="294"/>
                  <a:pt x="3" y="294"/>
                </a:cubicBezTo>
                <a:cubicBezTo>
                  <a:pt x="2" y="289"/>
                  <a:pt x="1" y="285"/>
                  <a:pt x="1" y="281"/>
                </a:cubicBezTo>
                <a:cubicBezTo>
                  <a:pt x="1" y="281"/>
                  <a:pt x="1" y="281"/>
                  <a:pt x="1" y="281"/>
                </a:cubicBezTo>
                <a:cubicBezTo>
                  <a:pt x="1" y="279"/>
                  <a:pt x="1" y="276"/>
                  <a:pt x="0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70"/>
                  <a:pt x="0" y="265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59"/>
                  <a:pt x="0" y="257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2"/>
                  <a:pt x="0" y="250"/>
                  <a:pt x="0" y="248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43"/>
                  <a:pt x="0" y="239"/>
                  <a:pt x="0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1" y="232"/>
                  <a:pt x="1" y="230"/>
                  <a:pt x="1" y="228"/>
                </a:cubicBezTo>
                <a:cubicBezTo>
                  <a:pt x="1" y="228"/>
                  <a:pt x="1" y="228"/>
                  <a:pt x="1" y="228"/>
                </a:cubicBezTo>
                <a:cubicBezTo>
                  <a:pt x="1" y="223"/>
                  <a:pt x="2" y="219"/>
                  <a:pt x="3" y="215"/>
                </a:cubicBezTo>
                <a:cubicBezTo>
                  <a:pt x="3" y="215"/>
                  <a:pt x="3" y="215"/>
                  <a:pt x="3" y="215"/>
                </a:cubicBezTo>
                <a:cubicBezTo>
                  <a:pt x="3" y="213"/>
                  <a:pt x="3" y="210"/>
                  <a:pt x="4" y="208"/>
                </a:cubicBezTo>
                <a:cubicBezTo>
                  <a:pt x="4" y="208"/>
                  <a:pt x="4" y="208"/>
                  <a:pt x="4" y="208"/>
                </a:cubicBezTo>
                <a:cubicBezTo>
                  <a:pt x="4" y="206"/>
                  <a:pt x="4" y="204"/>
                  <a:pt x="5" y="202"/>
                </a:cubicBezTo>
                <a:cubicBezTo>
                  <a:pt x="5" y="202"/>
                  <a:pt x="5" y="202"/>
                  <a:pt x="5" y="202"/>
                </a:cubicBezTo>
                <a:cubicBezTo>
                  <a:pt x="6" y="196"/>
                  <a:pt x="8" y="190"/>
                  <a:pt x="9" y="184"/>
                </a:cubicBezTo>
                <a:cubicBezTo>
                  <a:pt x="9" y="184"/>
                  <a:pt x="9" y="184"/>
                  <a:pt x="9" y="184"/>
                </a:cubicBezTo>
                <a:cubicBezTo>
                  <a:pt x="33" y="102"/>
                  <a:pt x="95" y="39"/>
                  <a:pt x="173" y="13"/>
                </a:cubicBezTo>
                <a:cubicBezTo>
                  <a:pt x="173" y="13"/>
                  <a:pt x="173" y="13"/>
                  <a:pt x="173" y="13"/>
                </a:cubicBezTo>
                <a:cubicBezTo>
                  <a:pt x="177" y="12"/>
                  <a:pt x="181" y="11"/>
                  <a:pt x="185" y="10"/>
                </a:cubicBezTo>
                <a:cubicBezTo>
                  <a:pt x="185" y="10"/>
                  <a:pt x="185" y="10"/>
                  <a:pt x="185" y="10"/>
                </a:cubicBezTo>
                <a:cubicBezTo>
                  <a:pt x="187" y="9"/>
                  <a:pt x="189" y="9"/>
                  <a:pt x="191" y="8"/>
                </a:cubicBezTo>
                <a:cubicBezTo>
                  <a:pt x="191" y="8"/>
                  <a:pt x="191" y="8"/>
                  <a:pt x="191" y="8"/>
                </a:cubicBezTo>
                <a:cubicBezTo>
                  <a:pt x="193" y="8"/>
                  <a:pt x="195" y="7"/>
                  <a:pt x="197" y="7"/>
                </a:cubicBezTo>
                <a:cubicBezTo>
                  <a:pt x="197" y="7"/>
                  <a:pt x="197" y="7"/>
                  <a:pt x="197" y="7"/>
                </a:cubicBezTo>
                <a:cubicBezTo>
                  <a:pt x="199" y="6"/>
                  <a:pt x="201" y="6"/>
                  <a:pt x="203" y="5"/>
                </a:cubicBezTo>
                <a:cubicBezTo>
                  <a:pt x="203" y="5"/>
                  <a:pt x="203" y="5"/>
                  <a:pt x="203" y="5"/>
                </a:cubicBezTo>
                <a:cubicBezTo>
                  <a:pt x="205" y="5"/>
                  <a:pt x="207" y="5"/>
                  <a:pt x="209" y="4"/>
                </a:cubicBezTo>
                <a:cubicBezTo>
                  <a:pt x="209" y="4"/>
                  <a:pt x="209" y="4"/>
                  <a:pt x="209" y="4"/>
                </a:cubicBezTo>
                <a:cubicBezTo>
                  <a:pt x="211" y="4"/>
                  <a:pt x="213" y="4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8" y="3"/>
                  <a:pt x="220" y="3"/>
                  <a:pt x="222" y="2"/>
                </a:cubicBezTo>
                <a:cubicBezTo>
                  <a:pt x="222" y="2"/>
                  <a:pt x="222" y="2"/>
                  <a:pt x="222" y="2"/>
                </a:cubicBezTo>
                <a:cubicBezTo>
                  <a:pt x="224" y="2"/>
                  <a:pt x="226" y="2"/>
                  <a:pt x="228" y="2"/>
                </a:cubicBezTo>
                <a:cubicBezTo>
                  <a:pt x="228" y="2"/>
                  <a:pt x="228" y="2"/>
                  <a:pt x="228" y="2"/>
                </a:cubicBezTo>
                <a:cubicBezTo>
                  <a:pt x="230" y="1"/>
                  <a:pt x="232" y="1"/>
                  <a:pt x="234" y="1"/>
                </a:cubicBezTo>
                <a:cubicBezTo>
                  <a:pt x="234" y="1"/>
                  <a:pt x="234" y="1"/>
                  <a:pt x="234" y="1"/>
                </a:cubicBezTo>
                <a:cubicBezTo>
                  <a:pt x="236" y="1"/>
                  <a:pt x="239" y="1"/>
                  <a:pt x="241" y="1"/>
                </a:cubicBezTo>
                <a:cubicBezTo>
                  <a:pt x="241" y="1"/>
                  <a:pt x="241" y="1"/>
                  <a:pt x="241" y="1"/>
                </a:cubicBezTo>
                <a:cubicBezTo>
                  <a:pt x="243" y="1"/>
                  <a:pt x="245" y="1"/>
                  <a:pt x="247" y="1"/>
                </a:cubicBezTo>
                <a:cubicBezTo>
                  <a:pt x="247" y="1"/>
                  <a:pt x="247" y="1"/>
                  <a:pt x="247" y="1"/>
                </a:cubicBezTo>
                <a:cubicBezTo>
                  <a:pt x="249" y="0"/>
                  <a:pt x="251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6" y="0"/>
                  <a:pt x="259" y="1"/>
                  <a:pt x="262" y="1"/>
                </a:cubicBezTo>
                <a:cubicBezTo>
                  <a:pt x="262" y="1"/>
                  <a:pt x="263" y="1"/>
                  <a:pt x="264" y="1"/>
                </a:cubicBezTo>
                <a:cubicBezTo>
                  <a:pt x="265" y="1"/>
                  <a:pt x="267" y="1"/>
                  <a:pt x="268" y="1"/>
                </a:cubicBezTo>
                <a:cubicBezTo>
                  <a:pt x="359" y="6"/>
                  <a:pt x="412" y="55"/>
                  <a:pt x="489" y="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7102476" y="2706688"/>
            <a:ext cx="671513" cy="669925"/>
          </a:xfrm>
          <a:custGeom>
            <a:avLst/>
            <a:gdLst>
              <a:gd name="T0" fmla="*/ 86 w 483"/>
              <a:gd name="T1" fmla="*/ 397 h 483"/>
              <a:gd name="T2" fmla="*/ 397 w 483"/>
              <a:gd name="T3" fmla="*/ 397 h 483"/>
              <a:gd name="T4" fmla="*/ 397 w 483"/>
              <a:gd name="T5" fmla="*/ 86 h 483"/>
              <a:gd name="T6" fmla="*/ 86 w 483"/>
              <a:gd name="T7" fmla="*/ 86 h 483"/>
              <a:gd name="T8" fmla="*/ 86 w 483"/>
              <a:gd name="T9" fmla="*/ 397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" h="483">
                <a:moveTo>
                  <a:pt x="86" y="397"/>
                </a:moveTo>
                <a:cubicBezTo>
                  <a:pt x="172" y="483"/>
                  <a:pt x="311" y="483"/>
                  <a:pt x="397" y="397"/>
                </a:cubicBezTo>
                <a:cubicBezTo>
                  <a:pt x="483" y="311"/>
                  <a:pt x="483" y="172"/>
                  <a:pt x="397" y="86"/>
                </a:cubicBezTo>
                <a:cubicBezTo>
                  <a:pt x="311" y="0"/>
                  <a:pt x="172" y="0"/>
                  <a:pt x="86" y="86"/>
                </a:cubicBezTo>
                <a:cubicBezTo>
                  <a:pt x="0" y="172"/>
                  <a:pt x="0" y="311"/>
                  <a:pt x="86" y="397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7"/>
          <p:cNvSpPr>
            <a:spLocks/>
          </p:cNvSpPr>
          <p:nvPr/>
        </p:nvSpPr>
        <p:spPr bwMode="auto">
          <a:xfrm>
            <a:off x="7086601" y="2687638"/>
            <a:ext cx="704850" cy="1819275"/>
          </a:xfrm>
          <a:custGeom>
            <a:avLst/>
            <a:gdLst>
              <a:gd name="T0" fmla="*/ 89 w 508"/>
              <a:gd name="T1" fmla="*/ 488 h 1309"/>
              <a:gd name="T2" fmla="*/ 0 w 508"/>
              <a:gd name="T3" fmla="*/ 262 h 1309"/>
              <a:gd name="T4" fmla="*/ 0 w 508"/>
              <a:gd name="T5" fmla="*/ 254 h 1309"/>
              <a:gd name="T6" fmla="*/ 0 w 508"/>
              <a:gd name="T7" fmla="*/ 241 h 1309"/>
              <a:gd name="T8" fmla="*/ 1 w 508"/>
              <a:gd name="T9" fmla="*/ 234 h 1309"/>
              <a:gd name="T10" fmla="*/ 2 w 508"/>
              <a:gd name="T11" fmla="*/ 222 h 1309"/>
              <a:gd name="T12" fmla="*/ 3 w 508"/>
              <a:gd name="T13" fmla="*/ 216 h 1309"/>
              <a:gd name="T14" fmla="*/ 5 w 508"/>
              <a:gd name="T15" fmla="*/ 203 h 1309"/>
              <a:gd name="T16" fmla="*/ 7 w 508"/>
              <a:gd name="T17" fmla="*/ 197 h 1309"/>
              <a:gd name="T18" fmla="*/ 9 w 508"/>
              <a:gd name="T19" fmla="*/ 185 h 1309"/>
              <a:gd name="T20" fmla="*/ 13 w 508"/>
              <a:gd name="T21" fmla="*/ 173 h 1309"/>
              <a:gd name="T22" fmla="*/ 202 w 508"/>
              <a:gd name="T23" fmla="*/ 5 h 1309"/>
              <a:gd name="T24" fmla="*/ 208 w 508"/>
              <a:gd name="T25" fmla="*/ 4 h 1309"/>
              <a:gd name="T26" fmla="*/ 227 w 508"/>
              <a:gd name="T27" fmla="*/ 1 h 1309"/>
              <a:gd name="T28" fmla="*/ 234 w 508"/>
              <a:gd name="T29" fmla="*/ 0 h 1309"/>
              <a:gd name="T30" fmla="*/ 254 w 508"/>
              <a:gd name="T31" fmla="*/ 0 h 1309"/>
              <a:gd name="T32" fmla="*/ 261 w 508"/>
              <a:gd name="T33" fmla="*/ 0 h 1309"/>
              <a:gd name="T34" fmla="*/ 281 w 508"/>
              <a:gd name="T35" fmla="*/ 1 h 1309"/>
              <a:gd name="T36" fmla="*/ 294 w 508"/>
              <a:gd name="T37" fmla="*/ 3 h 1309"/>
              <a:gd name="T38" fmla="*/ 306 w 508"/>
              <a:gd name="T39" fmla="*/ 5 h 1309"/>
              <a:gd name="T40" fmla="*/ 325 w 508"/>
              <a:gd name="T41" fmla="*/ 10 h 1309"/>
              <a:gd name="T42" fmla="*/ 498 w 508"/>
              <a:gd name="T43" fmla="*/ 185 h 1309"/>
              <a:gd name="T44" fmla="*/ 500 w 508"/>
              <a:gd name="T45" fmla="*/ 191 h 1309"/>
              <a:gd name="T46" fmla="*/ 503 w 508"/>
              <a:gd name="T47" fmla="*/ 203 h 1309"/>
              <a:gd name="T48" fmla="*/ 504 w 508"/>
              <a:gd name="T49" fmla="*/ 209 h 1309"/>
              <a:gd name="T50" fmla="*/ 506 w 508"/>
              <a:gd name="T51" fmla="*/ 222 h 1309"/>
              <a:gd name="T52" fmla="*/ 507 w 508"/>
              <a:gd name="T53" fmla="*/ 228 h 1309"/>
              <a:gd name="T54" fmla="*/ 508 w 508"/>
              <a:gd name="T55" fmla="*/ 241 h 1309"/>
              <a:gd name="T56" fmla="*/ 508 w 508"/>
              <a:gd name="T57" fmla="*/ 247 h 1309"/>
              <a:gd name="T58" fmla="*/ 508 w 508"/>
              <a:gd name="T59" fmla="*/ 255 h 1309"/>
              <a:gd name="T60" fmla="*/ 508 w 508"/>
              <a:gd name="T61" fmla="*/ 261 h 1309"/>
              <a:gd name="T62" fmla="*/ 419 w 508"/>
              <a:gd name="T63" fmla="*/ 819 h 1309"/>
              <a:gd name="T64" fmla="*/ 508 w 508"/>
              <a:gd name="T65" fmla="*/ 1047 h 1309"/>
              <a:gd name="T66" fmla="*/ 508 w 508"/>
              <a:gd name="T67" fmla="*/ 1055 h 1309"/>
              <a:gd name="T68" fmla="*/ 508 w 508"/>
              <a:gd name="T69" fmla="*/ 1067 h 1309"/>
              <a:gd name="T70" fmla="*/ 507 w 508"/>
              <a:gd name="T71" fmla="*/ 1074 h 1309"/>
              <a:gd name="T72" fmla="*/ 506 w 508"/>
              <a:gd name="T73" fmla="*/ 1086 h 1309"/>
              <a:gd name="T74" fmla="*/ 505 w 508"/>
              <a:gd name="T75" fmla="*/ 1093 h 1309"/>
              <a:gd name="T76" fmla="*/ 503 w 508"/>
              <a:gd name="T77" fmla="*/ 1105 h 1309"/>
              <a:gd name="T78" fmla="*/ 502 w 508"/>
              <a:gd name="T79" fmla="*/ 1111 h 1309"/>
              <a:gd name="T80" fmla="*/ 498 w 508"/>
              <a:gd name="T81" fmla="*/ 1123 h 1309"/>
              <a:gd name="T82" fmla="*/ 495 w 508"/>
              <a:gd name="T83" fmla="*/ 1135 h 1309"/>
              <a:gd name="T84" fmla="*/ 306 w 508"/>
              <a:gd name="T85" fmla="*/ 1303 h 1309"/>
              <a:gd name="T86" fmla="*/ 300 w 508"/>
              <a:gd name="T87" fmla="*/ 1305 h 1309"/>
              <a:gd name="T88" fmla="*/ 281 w 508"/>
              <a:gd name="T89" fmla="*/ 1307 h 1309"/>
              <a:gd name="T90" fmla="*/ 274 w 508"/>
              <a:gd name="T91" fmla="*/ 1308 h 1309"/>
              <a:gd name="T92" fmla="*/ 254 w 508"/>
              <a:gd name="T93" fmla="*/ 1309 h 1309"/>
              <a:gd name="T94" fmla="*/ 247 w 508"/>
              <a:gd name="T95" fmla="*/ 1309 h 1309"/>
              <a:gd name="T96" fmla="*/ 227 w 508"/>
              <a:gd name="T97" fmla="*/ 1307 h 1309"/>
              <a:gd name="T98" fmla="*/ 215 w 508"/>
              <a:gd name="T99" fmla="*/ 1306 h 1309"/>
              <a:gd name="T100" fmla="*/ 202 w 508"/>
              <a:gd name="T101" fmla="*/ 1303 h 1309"/>
              <a:gd name="T102" fmla="*/ 183 w 508"/>
              <a:gd name="T103" fmla="*/ 1299 h 1309"/>
              <a:gd name="T104" fmla="*/ 9 w 508"/>
              <a:gd name="T105" fmla="*/ 1123 h 1309"/>
              <a:gd name="T106" fmla="*/ 8 w 508"/>
              <a:gd name="T107" fmla="*/ 1117 h 1309"/>
              <a:gd name="T108" fmla="*/ 5 w 508"/>
              <a:gd name="T109" fmla="*/ 1105 h 1309"/>
              <a:gd name="T110" fmla="*/ 4 w 508"/>
              <a:gd name="T111" fmla="*/ 1099 h 1309"/>
              <a:gd name="T112" fmla="*/ 2 w 508"/>
              <a:gd name="T113" fmla="*/ 1086 h 1309"/>
              <a:gd name="T114" fmla="*/ 1 w 508"/>
              <a:gd name="T115" fmla="*/ 1080 h 1309"/>
              <a:gd name="T116" fmla="*/ 0 w 508"/>
              <a:gd name="T117" fmla="*/ 1067 h 1309"/>
              <a:gd name="T118" fmla="*/ 0 w 508"/>
              <a:gd name="T119" fmla="*/ 1061 h 1309"/>
              <a:gd name="T120" fmla="*/ 0 w 508"/>
              <a:gd name="T121" fmla="*/ 1055 h 1309"/>
              <a:gd name="T122" fmla="*/ 1 w 508"/>
              <a:gd name="T123" fmla="*/ 104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08" h="1309">
                <a:moveTo>
                  <a:pt x="89" y="819"/>
                </a:moveTo>
                <a:cubicBezTo>
                  <a:pt x="107" y="775"/>
                  <a:pt x="121" y="724"/>
                  <a:pt x="122" y="656"/>
                </a:cubicBezTo>
                <a:cubicBezTo>
                  <a:pt x="122" y="586"/>
                  <a:pt x="107" y="533"/>
                  <a:pt x="89" y="488"/>
                </a:cubicBezTo>
                <a:cubicBezTo>
                  <a:pt x="54" y="412"/>
                  <a:pt x="6" y="358"/>
                  <a:pt x="1" y="269"/>
                </a:cubicBezTo>
                <a:cubicBezTo>
                  <a:pt x="0" y="267"/>
                  <a:pt x="0" y="266"/>
                  <a:pt x="0" y="26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9"/>
                  <a:pt x="0" y="257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1"/>
                  <a:pt x="0" y="249"/>
                  <a:pt x="0" y="247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245"/>
                  <a:pt x="0" y="243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1" y="239"/>
                  <a:pt x="1" y="237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2"/>
                  <a:pt x="1" y="230"/>
                  <a:pt x="1" y="228"/>
                </a:cubicBezTo>
                <a:cubicBezTo>
                  <a:pt x="1" y="228"/>
                  <a:pt x="1" y="228"/>
                  <a:pt x="1" y="228"/>
                </a:cubicBezTo>
                <a:cubicBezTo>
                  <a:pt x="2" y="226"/>
                  <a:pt x="2" y="224"/>
                  <a:pt x="2" y="222"/>
                </a:cubicBezTo>
                <a:cubicBezTo>
                  <a:pt x="2" y="222"/>
                  <a:pt x="2" y="222"/>
                  <a:pt x="2" y="222"/>
                </a:cubicBezTo>
                <a:cubicBezTo>
                  <a:pt x="2" y="220"/>
                  <a:pt x="3" y="218"/>
                  <a:pt x="3" y="216"/>
                </a:cubicBezTo>
                <a:cubicBezTo>
                  <a:pt x="3" y="216"/>
                  <a:pt x="3" y="216"/>
                  <a:pt x="3" y="216"/>
                </a:cubicBezTo>
                <a:cubicBezTo>
                  <a:pt x="3" y="214"/>
                  <a:pt x="4" y="212"/>
                  <a:pt x="4" y="209"/>
                </a:cubicBezTo>
                <a:cubicBezTo>
                  <a:pt x="4" y="209"/>
                  <a:pt x="4" y="209"/>
                  <a:pt x="4" y="209"/>
                </a:cubicBezTo>
                <a:cubicBezTo>
                  <a:pt x="4" y="207"/>
                  <a:pt x="5" y="205"/>
                  <a:pt x="5" y="203"/>
                </a:cubicBezTo>
                <a:cubicBezTo>
                  <a:pt x="5" y="203"/>
                  <a:pt x="5" y="203"/>
                  <a:pt x="5" y="203"/>
                </a:cubicBezTo>
                <a:cubicBezTo>
                  <a:pt x="6" y="201"/>
                  <a:pt x="6" y="199"/>
                  <a:pt x="7" y="197"/>
                </a:cubicBezTo>
                <a:cubicBezTo>
                  <a:pt x="7" y="197"/>
                  <a:pt x="7" y="197"/>
                  <a:pt x="7" y="197"/>
                </a:cubicBezTo>
                <a:cubicBezTo>
                  <a:pt x="7" y="195"/>
                  <a:pt x="7" y="193"/>
                  <a:pt x="8" y="191"/>
                </a:cubicBezTo>
                <a:cubicBezTo>
                  <a:pt x="8" y="191"/>
                  <a:pt x="8" y="191"/>
                  <a:pt x="8" y="191"/>
                </a:cubicBezTo>
                <a:cubicBezTo>
                  <a:pt x="8" y="189"/>
                  <a:pt x="9" y="187"/>
                  <a:pt x="9" y="185"/>
                </a:cubicBezTo>
                <a:cubicBezTo>
                  <a:pt x="9" y="185"/>
                  <a:pt x="9" y="185"/>
                  <a:pt x="9" y="185"/>
                </a:cubicBezTo>
                <a:cubicBezTo>
                  <a:pt x="11" y="181"/>
                  <a:pt x="12" y="177"/>
                  <a:pt x="13" y="173"/>
                </a:cubicBezTo>
                <a:cubicBezTo>
                  <a:pt x="13" y="173"/>
                  <a:pt x="13" y="173"/>
                  <a:pt x="13" y="173"/>
                </a:cubicBezTo>
                <a:cubicBezTo>
                  <a:pt x="39" y="95"/>
                  <a:pt x="102" y="33"/>
                  <a:pt x="183" y="10"/>
                </a:cubicBezTo>
                <a:cubicBezTo>
                  <a:pt x="183" y="10"/>
                  <a:pt x="183" y="10"/>
                  <a:pt x="183" y="10"/>
                </a:cubicBezTo>
                <a:cubicBezTo>
                  <a:pt x="189" y="8"/>
                  <a:pt x="196" y="6"/>
                  <a:pt x="202" y="5"/>
                </a:cubicBezTo>
                <a:cubicBezTo>
                  <a:pt x="202" y="5"/>
                  <a:pt x="202" y="5"/>
                  <a:pt x="202" y="5"/>
                </a:cubicBezTo>
                <a:cubicBezTo>
                  <a:pt x="204" y="5"/>
                  <a:pt x="206" y="4"/>
                  <a:pt x="208" y="4"/>
                </a:cubicBezTo>
                <a:cubicBezTo>
                  <a:pt x="208" y="4"/>
                  <a:pt x="208" y="4"/>
                  <a:pt x="208" y="4"/>
                </a:cubicBezTo>
                <a:cubicBezTo>
                  <a:pt x="210" y="3"/>
                  <a:pt x="212" y="3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9" y="2"/>
                  <a:pt x="223" y="2"/>
                  <a:pt x="227" y="1"/>
                </a:cubicBezTo>
                <a:cubicBezTo>
                  <a:pt x="227" y="1"/>
                  <a:pt x="227" y="1"/>
                  <a:pt x="227" y="1"/>
                </a:cubicBezTo>
                <a:cubicBezTo>
                  <a:pt x="230" y="1"/>
                  <a:pt x="232" y="1"/>
                  <a:pt x="2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8" y="0"/>
                  <a:pt x="243" y="0"/>
                  <a:pt x="24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0" y="0"/>
                  <a:pt x="252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6" y="0"/>
                  <a:pt x="259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5" y="0"/>
                  <a:pt x="270" y="0"/>
                  <a:pt x="274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76" y="1"/>
                  <a:pt x="278" y="1"/>
                  <a:pt x="281" y="1"/>
                </a:cubicBezTo>
                <a:cubicBezTo>
                  <a:pt x="281" y="1"/>
                  <a:pt x="281" y="1"/>
                  <a:pt x="281" y="1"/>
                </a:cubicBezTo>
                <a:cubicBezTo>
                  <a:pt x="285" y="2"/>
                  <a:pt x="289" y="2"/>
                  <a:pt x="294" y="3"/>
                </a:cubicBezTo>
                <a:cubicBezTo>
                  <a:pt x="294" y="3"/>
                  <a:pt x="294" y="3"/>
                  <a:pt x="294" y="3"/>
                </a:cubicBezTo>
                <a:cubicBezTo>
                  <a:pt x="296" y="3"/>
                  <a:pt x="298" y="3"/>
                  <a:pt x="300" y="4"/>
                </a:cubicBezTo>
                <a:cubicBezTo>
                  <a:pt x="300" y="4"/>
                  <a:pt x="300" y="4"/>
                  <a:pt x="300" y="4"/>
                </a:cubicBezTo>
                <a:cubicBezTo>
                  <a:pt x="302" y="4"/>
                  <a:pt x="304" y="5"/>
                  <a:pt x="306" y="5"/>
                </a:cubicBezTo>
                <a:cubicBezTo>
                  <a:pt x="306" y="5"/>
                  <a:pt x="306" y="5"/>
                  <a:pt x="306" y="5"/>
                </a:cubicBezTo>
                <a:cubicBezTo>
                  <a:pt x="312" y="6"/>
                  <a:pt x="319" y="8"/>
                  <a:pt x="325" y="10"/>
                </a:cubicBezTo>
                <a:cubicBezTo>
                  <a:pt x="325" y="10"/>
                  <a:pt x="325" y="10"/>
                  <a:pt x="325" y="10"/>
                </a:cubicBezTo>
                <a:cubicBezTo>
                  <a:pt x="406" y="33"/>
                  <a:pt x="469" y="95"/>
                  <a:pt x="495" y="173"/>
                </a:cubicBezTo>
                <a:cubicBezTo>
                  <a:pt x="495" y="173"/>
                  <a:pt x="495" y="173"/>
                  <a:pt x="495" y="173"/>
                </a:cubicBezTo>
                <a:cubicBezTo>
                  <a:pt x="496" y="177"/>
                  <a:pt x="497" y="181"/>
                  <a:pt x="498" y="185"/>
                </a:cubicBezTo>
                <a:cubicBezTo>
                  <a:pt x="498" y="185"/>
                  <a:pt x="498" y="185"/>
                  <a:pt x="498" y="185"/>
                </a:cubicBezTo>
                <a:cubicBezTo>
                  <a:pt x="499" y="187"/>
                  <a:pt x="500" y="189"/>
                  <a:pt x="500" y="191"/>
                </a:cubicBezTo>
                <a:cubicBezTo>
                  <a:pt x="500" y="191"/>
                  <a:pt x="500" y="191"/>
                  <a:pt x="500" y="191"/>
                </a:cubicBezTo>
                <a:cubicBezTo>
                  <a:pt x="501" y="193"/>
                  <a:pt x="501" y="195"/>
                  <a:pt x="502" y="197"/>
                </a:cubicBezTo>
                <a:cubicBezTo>
                  <a:pt x="502" y="197"/>
                  <a:pt x="502" y="197"/>
                  <a:pt x="502" y="197"/>
                </a:cubicBezTo>
                <a:cubicBezTo>
                  <a:pt x="502" y="199"/>
                  <a:pt x="502" y="201"/>
                  <a:pt x="503" y="203"/>
                </a:cubicBezTo>
                <a:cubicBezTo>
                  <a:pt x="503" y="203"/>
                  <a:pt x="503" y="203"/>
                  <a:pt x="503" y="203"/>
                </a:cubicBezTo>
                <a:cubicBezTo>
                  <a:pt x="503" y="205"/>
                  <a:pt x="504" y="207"/>
                  <a:pt x="504" y="209"/>
                </a:cubicBezTo>
                <a:cubicBezTo>
                  <a:pt x="504" y="209"/>
                  <a:pt x="504" y="209"/>
                  <a:pt x="504" y="209"/>
                </a:cubicBezTo>
                <a:cubicBezTo>
                  <a:pt x="504" y="212"/>
                  <a:pt x="505" y="214"/>
                  <a:pt x="505" y="216"/>
                </a:cubicBezTo>
                <a:cubicBezTo>
                  <a:pt x="505" y="216"/>
                  <a:pt x="505" y="216"/>
                  <a:pt x="505" y="216"/>
                </a:cubicBezTo>
                <a:cubicBezTo>
                  <a:pt x="505" y="218"/>
                  <a:pt x="506" y="220"/>
                  <a:pt x="506" y="222"/>
                </a:cubicBezTo>
                <a:cubicBezTo>
                  <a:pt x="506" y="222"/>
                  <a:pt x="506" y="222"/>
                  <a:pt x="506" y="222"/>
                </a:cubicBezTo>
                <a:cubicBezTo>
                  <a:pt x="506" y="224"/>
                  <a:pt x="506" y="226"/>
                  <a:pt x="507" y="228"/>
                </a:cubicBezTo>
                <a:cubicBezTo>
                  <a:pt x="507" y="228"/>
                  <a:pt x="507" y="228"/>
                  <a:pt x="507" y="228"/>
                </a:cubicBezTo>
                <a:cubicBezTo>
                  <a:pt x="507" y="230"/>
                  <a:pt x="507" y="232"/>
                  <a:pt x="507" y="234"/>
                </a:cubicBezTo>
                <a:cubicBezTo>
                  <a:pt x="507" y="234"/>
                  <a:pt x="507" y="234"/>
                  <a:pt x="507" y="234"/>
                </a:cubicBezTo>
                <a:cubicBezTo>
                  <a:pt x="507" y="237"/>
                  <a:pt x="508" y="239"/>
                  <a:pt x="508" y="241"/>
                </a:cubicBezTo>
                <a:cubicBezTo>
                  <a:pt x="508" y="241"/>
                  <a:pt x="508" y="241"/>
                  <a:pt x="508" y="241"/>
                </a:cubicBezTo>
                <a:cubicBezTo>
                  <a:pt x="508" y="243"/>
                  <a:pt x="508" y="245"/>
                  <a:pt x="508" y="247"/>
                </a:cubicBezTo>
                <a:cubicBezTo>
                  <a:pt x="508" y="247"/>
                  <a:pt x="508" y="247"/>
                  <a:pt x="508" y="247"/>
                </a:cubicBezTo>
                <a:cubicBezTo>
                  <a:pt x="508" y="249"/>
                  <a:pt x="508" y="251"/>
                  <a:pt x="508" y="254"/>
                </a:cubicBezTo>
                <a:cubicBezTo>
                  <a:pt x="508" y="254"/>
                  <a:pt x="508" y="254"/>
                  <a:pt x="508" y="254"/>
                </a:cubicBezTo>
                <a:cubicBezTo>
                  <a:pt x="508" y="255"/>
                  <a:pt x="508" y="255"/>
                  <a:pt x="508" y="255"/>
                </a:cubicBezTo>
                <a:cubicBezTo>
                  <a:pt x="508" y="256"/>
                  <a:pt x="508" y="257"/>
                  <a:pt x="508" y="258"/>
                </a:cubicBezTo>
                <a:cubicBezTo>
                  <a:pt x="508" y="259"/>
                  <a:pt x="508" y="260"/>
                  <a:pt x="508" y="261"/>
                </a:cubicBezTo>
                <a:cubicBezTo>
                  <a:pt x="508" y="261"/>
                  <a:pt x="508" y="261"/>
                  <a:pt x="508" y="261"/>
                </a:cubicBezTo>
                <a:cubicBezTo>
                  <a:pt x="505" y="355"/>
                  <a:pt x="455" y="410"/>
                  <a:pt x="419" y="488"/>
                </a:cubicBezTo>
                <a:cubicBezTo>
                  <a:pt x="401" y="533"/>
                  <a:pt x="387" y="586"/>
                  <a:pt x="386" y="656"/>
                </a:cubicBezTo>
                <a:cubicBezTo>
                  <a:pt x="387" y="723"/>
                  <a:pt x="401" y="775"/>
                  <a:pt x="419" y="819"/>
                </a:cubicBezTo>
                <a:cubicBezTo>
                  <a:pt x="453" y="896"/>
                  <a:pt x="502" y="950"/>
                  <a:pt x="508" y="1040"/>
                </a:cubicBezTo>
                <a:cubicBezTo>
                  <a:pt x="508" y="1041"/>
                  <a:pt x="508" y="1043"/>
                  <a:pt x="508" y="1044"/>
                </a:cubicBezTo>
                <a:cubicBezTo>
                  <a:pt x="508" y="1047"/>
                  <a:pt x="508" y="1047"/>
                  <a:pt x="508" y="1047"/>
                </a:cubicBezTo>
                <a:cubicBezTo>
                  <a:pt x="508" y="1049"/>
                  <a:pt x="508" y="1052"/>
                  <a:pt x="508" y="1055"/>
                </a:cubicBezTo>
                <a:cubicBezTo>
                  <a:pt x="508" y="1055"/>
                  <a:pt x="508" y="1055"/>
                  <a:pt x="508" y="1055"/>
                </a:cubicBezTo>
                <a:cubicBezTo>
                  <a:pt x="508" y="1055"/>
                  <a:pt x="508" y="1055"/>
                  <a:pt x="508" y="1055"/>
                </a:cubicBezTo>
                <a:cubicBezTo>
                  <a:pt x="508" y="1057"/>
                  <a:pt x="508" y="1059"/>
                  <a:pt x="508" y="1061"/>
                </a:cubicBezTo>
                <a:cubicBezTo>
                  <a:pt x="508" y="1061"/>
                  <a:pt x="508" y="1061"/>
                  <a:pt x="508" y="1061"/>
                </a:cubicBezTo>
                <a:cubicBezTo>
                  <a:pt x="508" y="1063"/>
                  <a:pt x="508" y="1065"/>
                  <a:pt x="508" y="1067"/>
                </a:cubicBezTo>
                <a:cubicBezTo>
                  <a:pt x="508" y="1067"/>
                  <a:pt x="508" y="1067"/>
                  <a:pt x="508" y="1067"/>
                </a:cubicBezTo>
                <a:cubicBezTo>
                  <a:pt x="508" y="1070"/>
                  <a:pt x="507" y="1072"/>
                  <a:pt x="507" y="1074"/>
                </a:cubicBezTo>
                <a:cubicBezTo>
                  <a:pt x="507" y="1074"/>
                  <a:pt x="507" y="1074"/>
                  <a:pt x="507" y="1074"/>
                </a:cubicBezTo>
                <a:cubicBezTo>
                  <a:pt x="507" y="1076"/>
                  <a:pt x="507" y="1078"/>
                  <a:pt x="507" y="1080"/>
                </a:cubicBezTo>
                <a:cubicBezTo>
                  <a:pt x="507" y="1080"/>
                  <a:pt x="507" y="1080"/>
                  <a:pt x="507" y="1080"/>
                </a:cubicBezTo>
                <a:cubicBezTo>
                  <a:pt x="506" y="1082"/>
                  <a:pt x="506" y="1084"/>
                  <a:pt x="506" y="1086"/>
                </a:cubicBezTo>
                <a:cubicBezTo>
                  <a:pt x="506" y="1086"/>
                  <a:pt x="506" y="1086"/>
                  <a:pt x="506" y="1086"/>
                </a:cubicBezTo>
                <a:cubicBezTo>
                  <a:pt x="506" y="1089"/>
                  <a:pt x="505" y="1091"/>
                  <a:pt x="505" y="1093"/>
                </a:cubicBezTo>
                <a:cubicBezTo>
                  <a:pt x="505" y="1093"/>
                  <a:pt x="505" y="1093"/>
                  <a:pt x="505" y="1093"/>
                </a:cubicBezTo>
                <a:cubicBezTo>
                  <a:pt x="505" y="1095"/>
                  <a:pt x="504" y="1097"/>
                  <a:pt x="504" y="1099"/>
                </a:cubicBezTo>
                <a:cubicBezTo>
                  <a:pt x="504" y="1099"/>
                  <a:pt x="504" y="1099"/>
                  <a:pt x="504" y="1099"/>
                </a:cubicBezTo>
                <a:cubicBezTo>
                  <a:pt x="504" y="1101"/>
                  <a:pt x="503" y="1103"/>
                  <a:pt x="503" y="1105"/>
                </a:cubicBezTo>
                <a:cubicBezTo>
                  <a:pt x="503" y="1105"/>
                  <a:pt x="503" y="1105"/>
                  <a:pt x="503" y="1105"/>
                </a:cubicBezTo>
                <a:cubicBezTo>
                  <a:pt x="502" y="1107"/>
                  <a:pt x="502" y="1109"/>
                  <a:pt x="502" y="1111"/>
                </a:cubicBezTo>
                <a:cubicBezTo>
                  <a:pt x="502" y="1111"/>
                  <a:pt x="502" y="1111"/>
                  <a:pt x="502" y="1111"/>
                </a:cubicBezTo>
                <a:cubicBezTo>
                  <a:pt x="501" y="1113"/>
                  <a:pt x="501" y="1115"/>
                  <a:pt x="500" y="1117"/>
                </a:cubicBezTo>
                <a:cubicBezTo>
                  <a:pt x="500" y="1117"/>
                  <a:pt x="500" y="1117"/>
                  <a:pt x="500" y="1117"/>
                </a:cubicBezTo>
                <a:cubicBezTo>
                  <a:pt x="500" y="1119"/>
                  <a:pt x="499" y="1121"/>
                  <a:pt x="498" y="1123"/>
                </a:cubicBezTo>
                <a:cubicBezTo>
                  <a:pt x="498" y="1123"/>
                  <a:pt x="498" y="1123"/>
                  <a:pt x="498" y="1123"/>
                </a:cubicBezTo>
                <a:cubicBezTo>
                  <a:pt x="497" y="1127"/>
                  <a:pt x="496" y="1131"/>
                  <a:pt x="495" y="1135"/>
                </a:cubicBezTo>
                <a:cubicBezTo>
                  <a:pt x="495" y="1135"/>
                  <a:pt x="495" y="1135"/>
                  <a:pt x="495" y="1135"/>
                </a:cubicBezTo>
                <a:cubicBezTo>
                  <a:pt x="469" y="1213"/>
                  <a:pt x="406" y="1276"/>
                  <a:pt x="325" y="1299"/>
                </a:cubicBezTo>
                <a:cubicBezTo>
                  <a:pt x="325" y="1299"/>
                  <a:pt x="325" y="1299"/>
                  <a:pt x="325" y="1299"/>
                </a:cubicBezTo>
                <a:cubicBezTo>
                  <a:pt x="319" y="1301"/>
                  <a:pt x="312" y="1302"/>
                  <a:pt x="306" y="1303"/>
                </a:cubicBezTo>
                <a:cubicBezTo>
                  <a:pt x="306" y="1303"/>
                  <a:pt x="306" y="1303"/>
                  <a:pt x="306" y="1303"/>
                </a:cubicBezTo>
                <a:cubicBezTo>
                  <a:pt x="304" y="1304"/>
                  <a:pt x="302" y="1304"/>
                  <a:pt x="300" y="1305"/>
                </a:cubicBezTo>
                <a:cubicBezTo>
                  <a:pt x="300" y="1305"/>
                  <a:pt x="300" y="1305"/>
                  <a:pt x="300" y="1305"/>
                </a:cubicBezTo>
                <a:cubicBezTo>
                  <a:pt x="298" y="1305"/>
                  <a:pt x="296" y="1305"/>
                  <a:pt x="294" y="1306"/>
                </a:cubicBezTo>
                <a:cubicBezTo>
                  <a:pt x="294" y="1306"/>
                  <a:pt x="294" y="1306"/>
                  <a:pt x="294" y="1306"/>
                </a:cubicBezTo>
                <a:cubicBezTo>
                  <a:pt x="289" y="1306"/>
                  <a:pt x="285" y="1307"/>
                  <a:pt x="281" y="1307"/>
                </a:cubicBezTo>
                <a:cubicBezTo>
                  <a:pt x="281" y="1307"/>
                  <a:pt x="281" y="1307"/>
                  <a:pt x="281" y="1307"/>
                </a:cubicBezTo>
                <a:cubicBezTo>
                  <a:pt x="278" y="1308"/>
                  <a:pt x="276" y="1308"/>
                  <a:pt x="274" y="1308"/>
                </a:cubicBezTo>
                <a:cubicBezTo>
                  <a:pt x="274" y="1308"/>
                  <a:pt x="274" y="1308"/>
                  <a:pt x="274" y="1308"/>
                </a:cubicBezTo>
                <a:cubicBezTo>
                  <a:pt x="270" y="1308"/>
                  <a:pt x="265" y="1308"/>
                  <a:pt x="261" y="1309"/>
                </a:cubicBezTo>
                <a:cubicBezTo>
                  <a:pt x="261" y="1309"/>
                  <a:pt x="261" y="1309"/>
                  <a:pt x="261" y="1309"/>
                </a:cubicBezTo>
                <a:cubicBezTo>
                  <a:pt x="259" y="1309"/>
                  <a:pt x="256" y="1309"/>
                  <a:pt x="254" y="1309"/>
                </a:cubicBezTo>
                <a:cubicBezTo>
                  <a:pt x="254" y="1309"/>
                  <a:pt x="254" y="1309"/>
                  <a:pt x="254" y="1309"/>
                </a:cubicBezTo>
                <a:cubicBezTo>
                  <a:pt x="252" y="1309"/>
                  <a:pt x="250" y="1309"/>
                  <a:pt x="247" y="1309"/>
                </a:cubicBezTo>
                <a:cubicBezTo>
                  <a:pt x="247" y="1309"/>
                  <a:pt x="247" y="1309"/>
                  <a:pt x="247" y="1309"/>
                </a:cubicBezTo>
                <a:cubicBezTo>
                  <a:pt x="243" y="1308"/>
                  <a:pt x="238" y="1308"/>
                  <a:pt x="234" y="1308"/>
                </a:cubicBezTo>
                <a:cubicBezTo>
                  <a:pt x="234" y="1308"/>
                  <a:pt x="234" y="1308"/>
                  <a:pt x="234" y="1308"/>
                </a:cubicBezTo>
                <a:cubicBezTo>
                  <a:pt x="232" y="1308"/>
                  <a:pt x="230" y="1308"/>
                  <a:pt x="227" y="1307"/>
                </a:cubicBezTo>
                <a:cubicBezTo>
                  <a:pt x="227" y="1307"/>
                  <a:pt x="227" y="1307"/>
                  <a:pt x="227" y="1307"/>
                </a:cubicBezTo>
                <a:cubicBezTo>
                  <a:pt x="223" y="1307"/>
                  <a:pt x="219" y="1306"/>
                  <a:pt x="215" y="1306"/>
                </a:cubicBezTo>
                <a:cubicBezTo>
                  <a:pt x="215" y="1306"/>
                  <a:pt x="215" y="1306"/>
                  <a:pt x="215" y="1306"/>
                </a:cubicBezTo>
                <a:cubicBezTo>
                  <a:pt x="212" y="1305"/>
                  <a:pt x="210" y="1305"/>
                  <a:pt x="208" y="1305"/>
                </a:cubicBezTo>
                <a:cubicBezTo>
                  <a:pt x="208" y="1305"/>
                  <a:pt x="208" y="1305"/>
                  <a:pt x="208" y="1305"/>
                </a:cubicBezTo>
                <a:cubicBezTo>
                  <a:pt x="206" y="1304"/>
                  <a:pt x="204" y="1304"/>
                  <a:pt x="202" y="1303"/>
                </a:cubicBezTo>
                <a:cubicBezTo>
                  <a:pt x="202" y="1303"/>
                  <a:pt x="202" y="1303"/>
                  <a:pt x="202" y="1303"/>
                </a:cubicBezTo>
                <a:cubicBezTo>
                  <a:pt x="196" y="1302"/>
                  <a:pt x="189" y="1301"/>
                  <a:pt x="183" y="1299"/>
                </a:cubicBezTo>
                <a:cubicBezTo>
                  <a:pt x="183" y="1299"/>
                  <a:pt x="183" y="1299"/>
                  <a:pt x="183" y="1299"/>
                </a:cubicBezTo>
                <a:cubicBezTo>
                  <a:pt x="102" y="1276"/>
                  <a:pt x="39" y="1213"/>
                  <a:pt x="13" y="1135"/>
                </a:cubicBezTo>
                <a:cubicBezTo>
                  <a:pt x="13" y="1135"/>
                  <a:pt x="13" y="1135"/>
                  <a:pt x="13" y="1135"/>
                </a:cubicBezTo>
                <a:cubicBezTo>
                  <a:pt x="12" y="1131"/>
                  <a:pt x="11" y="1127"/>
                  <a:pt x="9" y="1123"/>
                </a:cubicBezTo>
                <a:cubicBezTo>
                  <a:pt x="9" y="1123"/>
                  <a:pt x="9" y="1123"/>
                  <a:pt x="9" y="1123"/>
                </a:cubicBezTo>
                <a:cubicBezTo>
                  <a:pt x="9" y="1121"/>
                  <a:pt x="8" y="1119"/>
                  <a:pt x="8" y="1117"/>
                </a:cubicBezTo>
                <a:cubicBezTo>
                  <a:pt x="8" y="1117"/>
                  <a:pt x="8" y="1117"/>
                  <a:pt x="8" y="1117"/>
                </a:cubicBezTo>
                <a:cubicBezTo>
                  <a:pt x="7" y="1115"/>
                  <a:pt x="7" y="1113"/>
                  <a:pt x="7" y="1111"/>
                </a:cubicBezTo>
                <a:cubicBezTo>
                  <a:pt x="7" y="1111"/>
                  <a:pt x="7" y="1111"/>
                  <a:pt x="7" y="1111"/>
                </a:cubicBezTo>
                <a:cubicBezTo>
                  <a:pt x="6" y="1109"/>
                  <a:pt x="6" y="1107"/>
                  <a:pt x="5" y="1105"/>
                </a:cubicBezTo>
                <a:cubicBezTo>
                  <a:pt x="5" y="1105"/>
                  <a:pt x="5" y="1105"/>
                  <a:pt x="5" y="1105"/>
                </a:cubicBezTo>
                <a:cubicBezTo>
                  <a:pt x="5" y="1103"/>
                  <a:pt x="4" y="1101"/>
                  <a:pt x="4" y="1099"/>
                </a:cubicBezTo>
                <a:cubicBezTo>
                  <a:pt x="4" y="1099"/>
                  <a:pt x="4" y="1099"/>
                  <a:pt x="4" y="1099"/>
                </a:cubicBezTo>
                <a:cubicBezTo>
                  <a:pt x="4" y="1097"/>
                  <a:pt x="3" y="1095"/>
                  <a:pt x="3" y="1093"/>
                </a:cubicBezTo>
                <a:cubicBezTo>
                  <a:pt x="3" y="1093"/>
                  <a:pt x="3" y="1093"/>
                  <a:pt x="3" y="1093"/>
                </a:cubicBezTo>
                <a:cubicBezTo>
                  <a:pt x="3" y="1091"/>
                  <a:pt x="2" y="1089"/>
                  <a:pt x="2" y="1086"/>
                </a:cubicBezTo>
                <a:cubicBezTo>
                  <a:pt x="2" y="1086"/>
                  <a:pt x="2" y="1086"/>
                  <a:pt x="2" y="1086"/>
                </a:cubicBezTo>
                <a:cubicBezTo>
                  <a:pt x="2" y="1084"/>
                  <a:pt x="2" y="1082"/>
                  <a:pt x="1" y="1080"/>
                </a:cubicBezTo>
                <a:cubicBezTo>
                  <a:pt x="1" y="1080"/>
                  <a:pt x="1" y="1080"/>
                  <a:pt x="1" y="1080"/>
                </a:cubicBezTo>
                <a:cubicBezTo>
                  <a:pt x="1" y="1078"/>
                  <a:pt x="1" y="1076"/>
                  <a:pt x="1" y="1074"/>
                </a:cubicBezTo>
                <a:cubicBezTo>
                  <a:pt x="1" y="1074"/>
                  <a:pt x="1" y="1074"/>
                  <a:pt x="1" y="1074"/>
                </a:cubicBezTo>
                <a:cubicBezTo>
                  <a:pt x="1" y="1072"/>
                  <a:pt x="1" y="1070"/>
                  <a:pt x="0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065"/>
                  <a:pt x="0" y="1063"/>
                  <a:pt x="0" y="1061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059"/>
                  <a:pt x="0" y="1057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52"/>
                  <a:pt x="0" y="1049"/>
                  <a:pt x="0" y="1047"/>
                </a:cubicBezTo>
                <a:cubicBezTo>
                  <a:pt x="0" y="1046"/>
                  <a:pt x="0" y="1045"/>
                  <a:pt x="0" y="1044"/>
                </a:cubicBezTo>
                <a:cubicBezTo>
                  <a:pt x="0" y="1043"/>
                  <a:pt x="0" y="1041"/>
                  <a:pt x="1" y="1040"/>
                </a:cubicBezTo>
                <a:cubicBezTo>
                  <a:pt x="6" y="950"/>
                  <a:pt x="55" y="896"/>
                  <a:pt x="89" y="8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386263" y="1889125"/>
            <a:ext cx="1520825" cy="1520825"/>
            <a:chOff x="4386263" y="1889125"/>
            <a:chExt cx="1520825" cy="1520825"/>
          </a:xfrm>
        </p:grpSpPr>
        <p:sp>
          <p:nvSpPr>
            <p:cNvPr id="78" name="Freeform 14"/>
            <p:cNvSpPr>
              <a:spLocks/>
            </p:cNvSpPr>
            <p:nvPr/>
          </p:nvSpPr>
          <p:spPr bwMode="auto">
            <a:xfrm>
              <a:off x="4386263" y="1889125"/>
              <a:ext cx="1520825" cy="1520825"/>
            </a:xfrm>
            <a:custGeom>
              <a:avLst/>
              <a:gdLst>
                <a:gd name="T0" fmla="*/ 547 w 1095"/>
                <a:gd name="T1" fmla="*/ 781 h 1094"/>
                <a:gd name="T2" fmla="*/ 449 w 1095"/>
                <a:gd name="T3" fmla="*/ 1004 h 1094"/>
                <a:gd name="T4" fmla="*/ 444 w 1095"/>
                <a:gd name="T5" fmla="*/ 1010 h 1094"/>
                <a:gd name="T6" fmla="*/ 434 w 1095"/>
                <a:gd name="T7" fmla="*/ 1019 h 1094"/>
                <a:gd name="T8" fmla="*/ 430 w 1095"/>
                <a:gd name="T9" fmla="*/ 1023 h 1094"/>
                <a:gd name="T10" fmla="*/ 420 w 1095"/>
                <a:gd name="T11" fmla="*/ 1031 h 1094"/>
                <a:gd name="T12" fmla="*/ 415 w 1095"/>
                <a:gd name="T13" fmla="*/ 1035 h 1094"/>
                <a:gd name="T14" fmla="*/ 405 w 1095"/>
                <a:gd name="T15" fmla="*/ 1042 h 1094"/>
                <a:gd name="T16" fmla="*/ 399 w 1095"/>
                <a:gd name="T17" fmla="*/ 1045 h 1094"/>
                <a:gd name="T18" fmla="*/ 389 w 1095"/>
                <a:gd name="T19" fmla="*/ 1051 h 1094"/>
                <a:gd name="T20" fmla="*/ 378 w 1095"/>
                <a:gd name="T21" fmla="*/ 1057 h 1094"/>
                <a:gd name="T22" fmla="*/ 125 w 1095"/>
                <a:gd name="T23" fmla="*/ 1043 h 1094"/>
                <a:gd name="T24" fmla="*/ 120 w 1095"/>
                <a:gd name="T25" fmla="*/ 1039 h 1094"/>
                <a:gd name="T26" fmla="*/ 104 w 1095"/>
                <a:gd name="T27" fmla="*/ 1027 h 1094"/>
                <a:gd name="T28" fmla="*/ 99 w 1095"/>
                <a:gd name="T29" fmla="*/ 1023 h 1094"/>
                <a:gd name="T30" fmla="*/ 85 w 1095"/>
                <a:gd name="T31" fmla="*/ 1010 h 1094"/>
                <a:gd name="T32" fmla="*/ 80 w 1095"/>
                <a:gd name="T33" fmla="*/ 1005 h 1094"/>
                <a:gd name="T34" fmla="*/ 67 w 1095"/>
                <a:gd name="T35" fmla="*/ 990 h 1094"/>
                <a:gd name="T36" fmla="*/ 59 w 1095"/>
                <a:gd name="T37" fmla="*/ 980 h 1094"/>
                <a:gd name="T38" fmla="*/ 52 w 1095"/>
                <a:gd name="T39" fmla="*/ 969 h 1094"/>
                <a:gd name="T40" fmla="*/ 42 w 1095"/>
                <a:gd name="T41" fmla="*/ 953 h 1094"/>
                <a:gd name="T42" fmla="*/ 43 w 1095"/>
                <a:gd name="T43" fmla="*/ 706 h 1094"/>
                <a:gd name="T44" fmla="*/ 46 w 1095"/>
                <a:gd name="T45" fmla="*/ 700 h 1094"/>
                <a:gd name="T46" fmla="*/ 53 w 1095"/>
                <a:gd name="T47" fmla="*/ 690 h 1094"/>
                <a:gd name="T48" fmla="*/ 56 w 1095"/>
                <a:gd name="T49" fmla="*/ 685 h 1094"/>
                <a:gd name="T50" fmla="*/ 64 w 1095"/>
                <a:gd name="T51" fmla="*/ 675 h 1094"/>
                <a:gd name="T52" fmla="*/ 68 w 1095"/>
                <a:gd name="T53" fmla="*/ 670 h 1094"/>
                <a:gd name="T54" fmla="*/ 76 w 1095"/>
                <a:gd name="T55" fmla="*/ 660 h 1094"/>
                <a:gd name="T56" fmla="*/ 80 w 1095"/>
                <a:gd name="T57" fmla="*/ 655 h 1094"/>
                <a:gd name="T58" fmla="*/ 86 w 1095"/>
                <a:gd name="T59" fmla="*/ 650 h 1094"/>
                <a:gd name="T60" fmla="*/ 90 w 1095"/>
                <a:gd name="T61" fmla="*/ 646 h 1094"/>
                <a:gd name="T62" fmla="*/ 547 w 1095"/>
                <a:gd name="T63" fmla="*/ 314 h 1094"/>
                <a:gd name="T64" fmla="*/ 645 w 1095"/>
                <a:gd name="T65" fmla="*/ 90 h 1094"/>
                <a:gd name="T66" fmla="*/ 651 w 1095"/>
                <a:gd name="T67" fmla="*/ 84 h 1094"/>
                <a:gd name="T68" fmla="*/ 660 w 1095"/>
                <a:gd name="T69" fmla="*/ 75 h 1094"/>
                <a:gd name="T70" fmla="*/ 665 w 1095"/>
                <a:gd name="T71" fmla="*/ 71 h 1094"/>
                <a:gd name="T72" fmla="*/ 675 w 1095"/>
                <a:gd name="T73" fmla="*/ 63 h 1094"/>
                <a:gd name="T74" fmla="*/ 680 w 1095"/>
                <a:gd name="T75" fmla="*/ 59 h 1094"/>
                <a:gd name="T76" fmla="*/ 690 w 1095"/>
                <a:gd name="T77" fmla="*/ 52 h 1094"/>
                <a:gd name="T78" fmla="*/ 695 w 1095"/>
                <a:gd name="T79" fmla="*/ 49 h 1094"/>
                <a:gd name="T80" fmla="*/ 706 w 1095"/>
                <a:gd name="T81" fmla="*/ 42 h 1094"/>
                <a:gd name="T82" fmla="*/ 717 w 1095"/>
                <a:gd name="T83" fmla="*/ 37 h 1094"/>
                <a:gd name="T84" fmla="*/ 970 w 1095"/>
                <a:gd name="T85" fmla="*/ 51 h 1094"/>
                <a:gd name="T86" fmla="*/ 975 w 1095"/>
                <a:gd name="T87" fmla="*/ 55 h 1094"/>
                <a:gd name="T88" fmla="*/ 990 w 1095"/>
                <a:gd name="T89" fmla="*/ 66 h 1094"/>
                <a:gd name="T90" fmla="*/ 995 w 1095"/>
                <a:gd name="T91" fmla="*/ 71 h 1094"/>
                <a:gd name="T92" fmla="*/ 1010 w 1095"/>
                <a:gd name="T93" fmla="*/ 84 h 1094"/>
                <a:gd name="T94" fmla="*/ 1015 w 1095"/>
                <a:gd name="T95" fmla="*/ 89 h 1094"/>
                <a:gd name="T96" fmla="*/ 1028 w 1095"/>
                <a:gd name="T97" fmla="*/ 104 h 1094"/>
                <a:gd name="T98" fmla="*/ 1036 w 1095"/>
                <a:gd name="T99" fmla="*/ 114 h 1094"/>
                <a:gd name="T100" fmla="*/ 1043 w 1095"/>
                <a:gd name="T101" fmla="*/ 125 h 1094"/>
                <a:gd name="T102" fmla="*/ 1053 w 1095"/>
                <a:gd name="T103" fmla="*/ 141 h 1094"/>
                <a:gd name="T104" fmla="*/ 1052 w 1095"/>
                <a:gd name="T105" fmla="*/ 388 h 1094"/>
                <a:gd name="T106" fmla="*/ 1049 w 1095"/>
                <a:gd name="T107" fmla="*/ 393 h 1094"/>
                <a:gd name="T108" fmla="*/ 1042 w 1095"/>
                <a:gd name="T109" fmla="*/ 404 h 1094"/>
                <a:gd name="T110" fmla="*/ 1039 w 1095"/>
                <a:gd name="T111" fmla="*/ 409 h 1094"/>
                <a:gd name="T112" fmla="*/ 1031 w 1095"/>
                <a:gd name="T113" fmla="*/ 419 h 1094"/>
                <a:gd name="T114" fmla="*/ 1027 w 1095"/>
                <a:gd name="T115" fmla="*/ 424 h 1094"/>
                <a:gd name="T116" fmla="*/ 1019 w 1095"/>
                <a:gd name="T117" fmla="*/ 434 h 1094"/>
                <a:gd name="T118" fmla="*/ 1015 w 1095"/>
                <a:gd name="T119" fmla="*/ 439 h 1094"/>
                <a:gd name="T120" fmla="*/ 1010 w 1095"/>
                <a:gd name="T121" fmla="*/ 443 h 1094"/>
                <a:gd name="T122" fmla="*/ 999 w 1095"/>
                <a:gd name="T123" fmla="*/ 454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5" h="1094">
                  <a:moveTo>
                    <a:pt x="780" y="547"/>
                  </a:moveTo>
                  <a:cubicBezTo>
                    <a:pt x="737" y="565"/>
                    <a:pt x="691" y="592"/>
                    <a:pt x="642" y="639"/>
                  </a:cubicBezTo>
                  <a:cubicBezTo>
                    <a:pt x="593" y="689"/>
                    <a:pt x="566" y="736"/>
                    <a:pt x="547" y="781"/>
                  </a:cubicBezTo>
                  <a:cubicBezTo>
                    <a:pt x="518" y="860"/>
                    <a:pt x="514" y="932"/>
                    <a:pt x="454" y="999"/>
                  </a:cubicBezTo>
                  <a:cubicBezTo>
                    <a:pt x="453" y="1000"/>
                    <a:pt x="452" y="1001"/>
                    <a:pt x="451" y="1002"/>
                  </a:cubicBezTo>
                  <a:cubicBezTo>
                    <a:pt x="449" y="1004"/>
                    <a:pt x="449" y="1004"/>
                    <a:pt x="449" y="1004"/>
                  </a:cubicBezTo>
                  <a:cubicBezTo>
                    <a:pt x="448" y="1006"/>
                    <a:pt x="446" y="1008"/>
                    <a:pt x="444" y="1010"/>
                  </a:cubicBezTo>
                  <a:cubicBezTo>
                    <a:pt x="444" y="1010"/>
                    <a:pt x="444" y="1010"/>
                    <a:pt x="444" y="1010"/>
                  </a:cubicBezTo>
                  <a:cubicBezTo>
                    <a:pt x="444" y="1010"/>
                    <a:pt x="444" y="1010"/>
                    <a:pt x="444" y="1010"/>
                  </a:cubicBezTo>
                  <a:cubicBezTo>
                    <a:pt x="442" y="1011"/>
                    <a:pt x="441" y="1013"/>
                    <a:pt x="439" y="1014"/>
                  </a:cubicBezTo>
                  <a:cubicBezTo>
                    <a:pt x="439" y="1014"/>
                    <a:pt x="439" y="1014"/>
                    <a:pt x="439" y="1014"/>
                  </a:cubicBezTo>
                  <a:cubicBezTo>
                    <a:pt x="437" y="1016"/>
                    <a:pt x="436" y="1017"/>
                    <a:pt x="434" y="1019"/>
                  </a:cubicBezTo>
                  <a:cubicBezTo>
                    <a:pt x="434" y="1019"/>
                    <a:pt x="434" y="1019"/>
                    <a:pt x="434" y="1019"/>
                  </a:cubicBezTo>
                  <a:cubicBezTo>
                    <a:pt x="433" y="1020"/>
                    <a:pt x="431" y="1021"/>
                    <a:pt x="430" y="1023"/>
                  </a:cubicBezTo>
                  <a:cubicBezTo>
                    <a:pt x="430" y="1023"/>
                    <a:pt x="430" y="1023"/>
                    <a:pt x="430" y="1023"/>
                  </a:cubicBezTo>
                  <a:cubicBezTo>
                    <a:pt x="428" y="1024"/>
                    <a:pt x="426" y="1026"/>
                    <a:pt x="425" y="1027"/>
                  </a:cubicBezTo>
                  <a:cubicBezTo>
                    <a:pt x="425" y="1027"/>
                    <a:pt x="425" y="1027"/>
                    <a:pt x="425" y="1027"/>
                  </a:cubicBezTo>
                  <a:cubicBezTo>
                    <a:pt x="423" y="1028"/>
                    <a:pt x="421" y="1029"/>
                    <a:pt x="420" y="1031"/>
                  </a:cubicBezTo>
                  <a:cubicBezTo>
                    <a:pt x="420" y="1031"/>
                    <a:pt x="420" y="1031"/>
                    <a:pt x="420" y="1031"/>
                  </a:cubicBezTo>
                  <a:cubicBezTo>
                    <a:pt x="418" y="1032"/>
                    <a:pt x="416" y="1033"/>
                    <a:pt x="415" y="1035"/>
                  </a:cubicBezTo>
                  <a:cubicBezTo>
                    <a:pt x="415" y="1035"/>
                    <a:pt x="415" y="1035"/>
                    <a:pt x="415" y="1035"/>
                  </a:cubicBezTo>
                  <a:cubicBezTo>
                    <a:pt x="413" y="1036"/>
                    <a:pt x="411" y="1037"/>
                    <a:pt x="410" y="1038"/>
                  </a:cubicBezTo>
                  <a:cubicBezTo>
                    <a:pt x="410" y="1038"/>
                    <a:pt x="410" y="1038"/>
                    <a:pt x="410" y="1038"/>
                  </a:cubicBezTo>
                  <a:cubicBezTo>
                    <a:pt x="408" y="1039"/>
                    <a:pt x="406" y="1041"/>
                    <a:pt x="405" y="1042"/>
                  </a:cubicBezTo>
                  <a:cubicBezTo>
                    <a:pt x="405" y="1042"/>
                    <a:pt x="405" y="1042"/>
                    <a:pt x="405" y="1042"/>
                  </a:cubicBezTo>
                  <a:cubicBezTo>
                    <a:pt x="403" y="1043"/>
                    <a:pt x="401" y="1044"/>
                    <a:pt x="399" y="1045"/>
                  </a:cubicBezTo>
                  <a:cubicBezTo>
                    <a:pt x="399" y="1045"/>
                    <a:pt x="399" y="1045"/>
                    <a:pt x="399" y="1045"/>
                  </a:cubicBezTo>
                  <a:cubicBezTo>
                    <a:pt x="398" y="1046"/>
                    <a:pt x="396" y="1047"/>
                    <a:pt x="394" y="1048"/>
                  </a:cubicBezTo>
                  <a:cubicBezTo>
                    <a:pt x="394" y="1048"/>
                    <a:pt x="394" y="1048"/>
                    <a:pt x="394" y="1048"/>
                  </a:cubicBezTo>
                  <a:cubicBezTo>
                    <a:pt x="392" y="1049"/>
                    <a:pt x="390" y="1050"/>
                    <a:pt x="389" y="1051"/>
                  </a:cubicBezTo>
                  <a:cubicBezTo>
                    <a:pt x="389" y="1051"/>
                    <a:pt x="389" y="1051"/>
                    <a:pt x="389" y="1051"/>
                  </a:cubicBezTo>
                  <a:cubicBezTo>
                    <a:pt x="385" y="1054"/>
                    <a:pt x="381" y="1055"/>
                    <a:pt x="378" y="1057"/>
                  </a:cubicBezTo>
                  <a:cubicBezTo>
                    <a:pt x="378" y="1057"/>
                    <a:pt x="378" y="1057"/>
                    <a:pt x="378" y="1057"/>
                  </a:cubicBezTo>
                  <a:cubicBezTo>
                    <a:pt x="304" y="1094"/>
                    <a:pt x="216" y="1094"/>
                    <a:pt x="142" y="1053"/>
                  </a:cubicBezTo>
                  <a:cubicBezTo>
                    <a:pt x="142" y="1053"/>
                    <a:pt x="142" y="1053"/>
                    <a:pt x="142" y="1053"/>
                  </a:cubicBezTo>
                  <a:cubicBezTo>
                    <a:pt x="136" y="1050"/>
                    <a:pt x="131" y="1046"/>
                    <a:pt x="125" y="1043"/>
                  </a:cubicBezTo>
                  <a:cubicBezTo>
                    <a:pt x="125" y="1043"/>
                    <a:pt x="125" y="1043"/>
                    <a:pt x="125" y="1043"/>
                  </a:cubicBezTo>
                  <a:cubicBezTo>
                    <a:pt x="124" y="1042"/>
                    <a:pt x="122" y="1040"/>
                    <a:pt x="120" y="1039"/>
                  </a:cubicBezTo>
                  <a:cubicBezTo>
                    <a:pt x="120" y="1039"/>
                    <a:pt x="120" y="1039"/>
                    <a:pt x="120" y="1039"/>
                  </a:cubicBezTo>
                  <a:cubicBezTo>
                    <a:pt x="118" y="1038"/>
                    <a:pt x="116" y="1037"/>
                    <a:pt x="115" y="1035"/>
                  </a:cubicBezTo>
                  <a:cubicBezTo>
                    <a:pt x="115" y="1035"/>
                    <a:pt x="115" y="1035"/>
                    <a:pt x="115" y="1035"/>
                  </a:cubicBezTo>
                  <a:cubicBezTo>
                    <a:pt x="111" y="1033"/>
                    <a:pt x="108" y="1030"/>
                    <a:pt x="104" y="1027"/>
                  </a:cubicBezTo>
                  <a:cubicBezTo>
                    <a:pt x="104" y="1027"/>
                    <a:pt x="104" y="1027"/>
                    <a:pt x="104" y="1027"/>
                  </a:cubicBezTo>
                  <a:cubicBezTo>
                    <a:pt x="103" y="1026"/>
                    <a:pt x="101" y="1025"/>
                    <a:pt x="99" y="1023"/>
                  </a:cubicBezTo>
                  <a:cubicBezTo>
                    <a:pt x="99" y="1023"/>
                    <a:pt x="99" y="1023"/>
                    <a:pt x="99" y="1023"/>
                  </a:cubicBezTo>
                  <a:cubicBezTo>
                    <a:pt x="96" y="1020"/>
                    <a:pt x="93" y="1017"/>
                    <a:pt x="89" y="1014"/>
                  </a:cubicBezTo>
                  <a:cubicBezTo>
                    <a:pt x="89" y="1014"/>
                    <a:pt x="89" y="1014"/>
                    <a:pt x="89" y="1014"/>
                  </a:cubicBezTo>
                  <a:cubicBezTo>
                    <a:pt x="88" y="1013"/>
                    <a:pt x="86" y="1011"/>
                    <a:pt x="85" y="1010"/>
                  </a:cubicBezTo>
                  <a:cubicBezTo>
                    <a:pt x="85" y="1010"/>
                    <a:pt x="85" y="1010"/>
                    <a:pt x="85" y="1010"/>
                  </a:cubicBezTo>
                  <a:cubicBezTo>
                    <a:pt x="83" y="1008"/>
                    <a:pt x="81" y="1006"/>
                    <a:pt x="80" y="1005"/>
                  </a:cubicBezTo>
                  <a:cubicBezTo>
                    <a:pt x="80" y="1005"/>
                    <a:pt x="80" y="1005"/>
                    <a:pt x="80" y="1005"/>
                  </a:cubicBezTo>
                  <a:cubicBezTo>
                    <a:pt x="77" y="1002"/>
                    <a:pt x="74" y="998"/>
                    <a:pt x="71" y="995"/>
                  </a:cubicBezTo>
                  <a:cubicBezTo>
                    <a:pt x="71" y="995"/>
                    <a:pt x="71" y="995"/>
                    <a:pt x="71" y="995"/>
                  </a:cubicBezTo>
                  <a:cubicBezTo>
                    <a:pt x="70" y="993"/>
                    <a:pt x="68" y="992"/>
                    <a:pt x="67" y="990"/>
                  </a:cubicBezTo>
                  <a:cubicBezTo>
                    <a:pt x="67" y="990"/>
                    <a:pt x="67" y="990"/>
                    <a:pt x="67" y="990"/>
                  </a:cubicBezTo>
                  <a:cubicBezTo>
                    <a:pt x="64" y="987"/>
                    <a:pt x="61" y="983"/>
                    <a:pt x="59" y="980"/>
                  </a:cubicBezTo>
                  <a:cubicBezTo>
                    <a:pt x="59" y="980"/>
                    <a:pt x="59" y="980"/>
                    <a:pt x="59" y="980"/>
                  </a:cubicBezTo>
                  <a:cubicBezTo>
                    <a:pt x="58" y="978"/>
                    <a:pt x="56" y="976"/>
                    <a:pt x="55" y="974"/>
                  </a:cubicBezTo>
                  <a:cubicBezTo>
                    <a:pt x="55" y="974"/>
                    <a:pt x="55" y="974"/>
                    <a:pt x="55" y="974"/>
                  </a:cubicBezTo>
                  <a:cubicBezTo>
                    <a:pt x="54" y="973"/>
                    <a:pt x="53" y="971"/>
                    <a:pt x="52" y="969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48" y="964"/>
                    <a:pt x="45" y="958"/>
                    <a:pt x="42" y="953"/>
                  </a:cubicBezTo>
                  <a:cubicBezTo>
                    <a:pt x="42" y="953"/>
                    <a:pt x="42" y="953"/>
                    <a:pt x="42" y="953"/>
                  </a:cubicBezTo>
                  <a:cubicBezTo>
                    <a:pt x="1" y="879"/>
                    <a:pt x="0" y="790"/>
                    <a:pt x="37" y="717"/>
                  </a:cubicBezTo>
                  <a:cubicBezTo>
                    <a:pt x="37" y="717"/>
                    <a:pt x="37" y="717"/>
                    <a:pt x="37" y="717"/>
                  </a:cubicBezTo>
                  <a:cubicBezTo>
                    <a:pt x="39" y="713"/>
                    <a:pt x="41" y="709"/>
                    <a:pt x="43" y="706"/>
                  </a:cubicBezTo>
                  <a:cubicBezTo>
                    <a:pt x="43" y="706"/>
                    <a:pt x="43" y="706"/>
                    <a:pt x="43" y="706"/>
                  </a:cubicBezTo>
                  <a:cubicBezTo>
                    <a:pt x="44" y="704"/>
                    <a:pt x="45" y="702"/>
                    <a:pt x="46" y="700"/>
                  </a:cubicBezTo>
                  <a:cubicBezTo>
                    <a:pt x="46" y="700"/>
                    <a:pt x="46" y="700"/>
                    <a:pt x="46" y="700"/>
                  </a:cubicBezTo>
                  <a:cubicBezTo>
                    <a:pt x="47" y="699"/>
                    <a:pt x="48" y="697"/>
                    <a:pt x="49" y="695"/>
                  </a:cubicBezTo>
                  <a:cubicBezTo>
                    <a:pt x="49" y="695"/>
                    <a:pt x="49" y="695"/>
                    <a:pt x="49" y="695"/>
                  </a:cubicBezTo>
                  <a:cubicBezTo>
                    <a:pt x="50" y="693"/>
                    <a:pt x="51" y="691"/>
                    <a:pt x="53" y="690"/>
                  </a:cubicBezTo>
                  <a:cubicBezTo>
                    <a:pt x="53" y="690"/>
                    <a:pt x="53" y="690"/>
                    <a:pt x="53" y="690"/>
                  </a:cubicBezTo>
                  <a:cubicBezTo>
                    <a:pt x="54" y="688"/>
                    <a:pt x="55" y="686"/>
                    <a:pt x="56" y="685"/>
                  </a:cubicBezTo>
                  <a:cubicBezTo>
                    <a:pt x="56" y="685"/>
                    <a:pt x="56" y="685"/>
                    <a:pt x="56" y="685"/>
                  </a:cubicBezTo>
                  <a:cubicBezTo>
                    <a:pt x="57" y="683"/>
                    <a:pt x="59" y="681"/>
                    <a:pt x="60" y="679"/>
                  </a:cubicBezTo>
                  <a:cubicBezTo>
                    <a:pt x="60" y="679"/>
                    <a:pt x="60" y="679"/>
                    <a:pt x="60" y="679"/>
                  </a:cubicBezTo>
                  <a:cubicBezTo>
                    <a:pt x="61" y="678"/>
                    <a:pt x="62" y="676"/>
                    <a:pt x="64" y="675"/>
                  </a:cubicBezTo>
                  <a:cubicBezTo>
                    <a:pt x="64" y="675"/>
                    <a:pt x="64" y="675"/>
                    <a:pt x="64" y="675"/>
                  </a:cubicBezTo>
                  <a:cubicBezTo>
                    <a:pt x="65" y="673"/>
                    <a:pt x="66" y="671"/>
                    <a:pt x="68" y="670"/>
                  </a:cubicBezTo>
                  <a:cubicBezTo>
                    <a:pt x="68" y="670"/>
                    <a:pt x="68" y="670"/>
                    <a:pt x="68" y="670"/>
                  </a:cubicBezTo>
                  <a:cubicBezTo>
                    <a:pt x="69" y="668"/>
                    <a:pt x="70" y="666"/>
                    <a:pt x="72" y="665"/>
                  </a:cubicBezTo>
                  <a:cubicBezTo>
                    <a:pt x="72" y="665"/>
                    <a:pt x="72" y="665"/>
                    <a:pt x="72" y="665"/>
                  </a:cubicBezTo>
                  <a:cubicBezTo>
                    <a:pt x="73" y="663"/>
                    <a:pt x="74" y="662"/>
                    <a:pt x="76" y="660"/>
                  </a:cubicBezTo>
                  <a:cubicBezTo>
                    <a:pt x="76" y="660"/>
                    <a:pt x="76" y="660"/>
                    <a:pt x="76" y="660"/>
                  </a:cubicBezTo>
                  <a:cubicBezTo>
                    <a:pt x="77" y="658"/>
                    <a:pt x="79" y="657"/>
                    <a:pt x="80" y="655"/>
                  </a:cubicBezTo>
                  <a:cubicBezTo>
                    <a:pt x="80" y="655"/>
                    <a:pt x="80" y="655"/>
                    <a:pt x="80" y="655"/>
                  </a:cubicBezTo>
                  <a:cubicBezTo>
                    <a:pt x="82" y="654"/>
                    <a:pt x="83" y="652"/>
                    <a:pt x="85" y="651"/>
                  </a:cubicBezTo>
                  <a:cubicBezTo>
                    <a:pt x="85" y="651"/>
                    <a:pt x="85" y="651"/>
                    <a:pt x="85" y="651"/>
                  </a:cubicBezTo>
                  <a:cubicBezTo>
                    <a:pt x="86" y="650"/>
                    <a:pt x="86" y="650"/>
                    <a:pt x="86" y="650"/>
                  </a:cubicBezTo>
                  <a:cubicBezTo>
                    <a:pt x="86" y="649"/>
                    <a:pt x="87" y="648"/>
                    <a:pt x="87" y="648"/>
                  </a:cubicBezTo>
                  <a:cubicBezTo>
                    <a:pt x="88" y="647"/>
                    <a:pt x="89" y="646"/>
                    <a:pt x="90" y="646"/>
                  </a:cubicBezTo>
                  <a:cubicBezTo>
                    <a:pt x="90" y="646"/>
                    <a:pt x="90" y="646"/>
                    <a:pt x="90" y="646"/>
                  </a:cubicBezTo>
                  <a:cubicBezTo>
                    <a:pt x="158" y="581"/>
                    <a:pt x="233" y="578"/>
                    <a:pt x="313" y="547"/>
                  </a:cubicBezTo>
                  <a:cubicBezTo>
                    <a:pt x="358" y="529"/>
                    <a:pt x="405" y="502"/>
                    <a:pt x="455" y="453"/>
                  </a:cubicBezTo>
                  <a:cubicBezTo>
                    <a:pt x="502" y="404"/>
                    <a:pt x="529" y="358"/>
                    <a:pt x="547" y="314"/>
                  </a:cubicBezTo>
                  <a:cubicBezTo>
                    <a:pt x="577" y="235"/>
                    <a:pt x="581" y="162"/>
                    <a:pt x="641" y="95"/>
                  </a:cubicBezTo>
                  <a:cubicBezTo>
                    <a:pt x="642" y="94"/>
                    <a:pt x="643" y="93"/>
                    <a:pt x="644" y="92"/>
                  </a:cubicBezTo>
                  <a:cubicBezTo>
                    <a:pt x="645" y="90"/>
                    <a:pt x="645" y="90"/>
                    <a:pt x="645" y="90"/>
                  </a:cubicBezTo>
                  <a:cubicBezTo>
                    <a:pt x="647" y="88"/>
                    <a:pt x="649" y="86"/>
                    <a:pt x="651" y="84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53" y="83"/>
                    <a:pt x="654" y="81"/>
                    <a:pt x="656" y="80"/>
                  </a:cubicBezTo>
                  <a:cubicBezTo>
                    <a:pt x="656" y="80"/>
                    <a:pt x="656" y="80"/>
                    <a:pt x="656" y="80"/>
                  </a:cubicBezTo>
                  <a:cubicBezTo>
                    <a:pt x="657" y="78"/>
                    <a:pt x="659" y="77"/>
                    <a:pt x="660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4" y="73"/>
                    <a:pt x="665" y="71"/>
                  </a:cubicBezTo>
                  <a:cubicBezTo>
                    <a:pt x="665" y="71"/>
                    <a:pt x="665" y="71"/>
                    <a:pt x="665" y="71"/>
                  </a:cubicBezTo>
                  <a:cubicBezTo>
                    <a:pt x="667" y="70"/>
                    <a:pt x="668" y="68"/>
                    <a:pt x="670" y="67"/>
                  </a:cubicBezTo>
                  <a:cubicBezTo>
                    <a:pt x="670" y="67"/>
                    <a:pt x="670" y="67"/>
                    <a:pt x="670" y="67"/>
                  </a:cubicBezTo>
                  <a:cubicBezTo>
                    <a:pt x="672" y="66"/>
                    <a:pt x="673" y="64"/>
                    <a:pt x="675" y="63"/>
                  </a:cubicBezTo>
                  <a:cubicBezTo>
                    <a:pt x="675" y="63"/>
                    <a:pt x="675" y="63"/>
                    <a:pt x="675" y="63"/>
                  </a:cubicBezTo>
                  <a:cubicBezTo>
                    <a:pt x="677" y="62"/>
                    <a:pt x="678" y="61"/>
                    <a:pt x="680" y="59"/>
                  </a:cubicBezTo>
                  <a:cubicBezTo>
                    <a:pt x="680" y="59"/>
                    <a:pt x="680" y="59"/>
                    <a:pt x="680" y="59"/>
                  </a:cubicBezTo>
                  <a:cubicBezTo>
                    <a:pt x="682" y="58"/>
                    <a:pt x="683" y="57"/>
                    <a:pt x="685" y="56"/>
                  </a:cubicBezTo>
                  <a:cubicBezTo>
                    <a:pt x="685" y="56"/>
                    <a:pt x="685" y="56"/>
                    <a:pt x="685" y="56"/>
                  </a:cubicBezTo>
                  <a:cubicBezTo>
                    <a:pt x="687" y="55"/>
                    <a:pt x="689" y="53"/>
                    <a:pt x="690" y="52"/>
                  </a:cubicBezTo>
                  <a:cubicBezTo>
                    <a:pt x="690" y="52"/>
                    <a:pt x="690" y="52"/>
                    <a:pt x="690" y="52"/>
                  </a:cubicBezTo>
                  <a:cubicBezTo>
                    <a:pt x="692" y="51"/>
                    <a:pt x="694" y="50"/>
                    <a:pt x="695" y="49"/>
                  </a:cubicBezTo>
                  <a:cubicBezTo>
                    <a:pt x="695" y="49"/>
                    <a:pt x="695" y="49"/>
                    <a:pt x="695" y="49"/>
                  </a:cubicBezTo>
                  <a:cubicBezTo>
                    <a:pt x="697" y="48"/>
                    <a:pt x="699" y="47"/>
                    <a:pt x="701" y="45"/>
                  </a:cubicBezTo>
                  <a:cubicBezTo>
                    <a:pt x="701" y="45"/>
                    <a:pt x="701" y="45"/>
                    <a:pt x="701" y="45"/>
                  </a:cubicBezTo>
                  <a:cubicBezTo>
                    <a:pt x="703" y="44"/>
                    <a:pt x="704" y="43"/>
                    <a:pt x="706" y="42"/>
                  </a:cubicBezTo>
                  <a:cubicBezTo>
                    <a:pt x="706" y="42"/>
                    <a:pt x="706" y="42"/>
                    <a:pt x="706" y="42"/>
                  </a:cubicBezTo>
                  <a:cubicBezTo>
                    <a:pt x="710" y="40"/>
                    <a:pt x="713" y="38"/>
                    <a:pt x="717" y="37"/>
                  </a:cubicBezTo>
                  <a:cubicBezTo>
                    <a:pt x="717" y="37"/>
                    <a:pt x="717" y="37"/>
                    <a:pt x="717" y="37"/>
                  </a:cubicBezTo>
                  <a:cubicBezTo>
                    <a:pt x="791" y="0"/>
                    <a:pt x="879" y="0"/>
                    <a:pt x="953" y="41"/>
                  </a:cubicBezTo>
                  <a:cubicBezTo>
                    <a:pt x="953" y="41"/>
                    <a:pt x="953" y="41"/>
                    <a:pt x="953" y="41"/>
                  </a:cubicBezTo>
                  <a:cubicBezTo>
                    <a:pt x="959" y="44"/>
                    <a:pt x="964" y="48"/>
                    <a:pt x="970" y="51"/>
                  </a:cubicBezTo>
                  <a:cubicBezTo>
                    <a:pt x="970" y="51"/>
                    <a:pt x="970" y="51"/>
                    <a:pt x="970" y="51"/>
                  </a:cubicBezTo>
                  <a:cubicBezTo>
                    <a:pt x="971" y="52"/>
                    <a:pt x="973" y="53"/>
                    <a:pt x="975" y="55"/>
                  </a:cubicBezTo>
                  <a:cubicBezTo>
                    <a:pt x="975" y="55"/>
                    <a:pt x="975" y="55"/>
                    <a:pt x="975" y="55"/>
                  </a:cubicBezTo>
                  <a:cubicBezTo>
                    <a:pt x="977" y="56"/>
                    <a:pt x="978" y="57"/>
                    <a:pt x="980" y="58"/>
                  </a:cubicBezTo>
                  <a:cubicBezTo>
                    <a:pt x="980" y="58"/>
                    <a:pt x="980" y="58"/>
                    <a:pt x="980" y="58"/>
                  </a:cubicBezTo>
                  <a:cubicBezTo>
                    <a:pt x="984" y="61"/>
                    <a:pt x="987" y="64"/>
                    <a:pt x="990" y="66"/>
                  </a:cubicBezTo>
                  <a:cubicBezTo>
                    <a:pt x="990" y="66"/>
                    <a:pt x="990" y="66"/>
                    <a:pt x="990" y="66"/>
                  </a:cubicBezTo>
                  <a:cubicBezTo>
                    <a:pt x="992" y="68"/>
                    <a:pt x="994" y="69"/>
                    <a:pt x="995" y="71"/>
                  </a:cubicBezTo>
                  <a:cubicBezTo>
                    <a:pt x="995" y="71"/>
                    <a:pt x="995" y="71"/>
                    <a:pt x="995" y="71"/>
                  </a:cubicBezTo>
                  <a:cubicBezTo>
                    <a:pt x="999" y="73"/>
                    <a:pt x="1002" y="76"/>
                    <a:pt x="1005" y="80"/>
                  </a:cubicBezTo>
                  <a:cubicBezTo>
                    <a:pt x="1005" y="80"/>
                    <a:pt x="1005" y="80"/>
                    <a:pt x="1005" y="80"/>
                  </a:cubicBezTo>
                  <a:cubicBezTo>
                    <a:pt x="1007" y="81"/>
                    <a:pt x="1009" y="83"/>
                    <a:pt x="1010" y="84"/>
                  </a:cubicBezTo>
                  <a:cubicBezTo>
                    <a:pt x="1010" y="84"/>
                    <a:pt x="1010" y="84"/>
                    <a:pt x="1010" y="84"/>
                  </a:cubicBezTo>
                  <a:cubicBezTo>
                    <a:pt x="1012" y="86"/>
                    <a:pt x="1013" y="87"/>
                    <a:pt x="1015" y="89"/>
                  </a:cubicBezTo>
                  <a:cubicBezTo>
                    <a:pt x="1015" y="89"/>
                    <a:pt x="1015" y="89"/>
                    <a:pt x="1015" y="89"/>
                  </a:cubicBezTo>
                  <a:cubicBezTo>
                    <a:pt x="1018" y="92"/>
                    <a:pt x="1021" y="96"/>
                    <a:pt x="1024" y="99"/>
                  </a:cubicBezTo>
                  <a:cubicBezTo>
                    <a:pt x="1024" y="99"/>
                    <a:pt x="1024" y="99"/>
                    <a:pt x="1024" y="99"/>
                  </a:cubicBezTo>
                  <a:cubicBezTo>
                    <a:pt x="1025" y="101"/>
                    <a:pt x="1027" y="102"/>
                    <a:pt x="1028" y="104"/>
                  </a:cubicBezTo>
                  <a:cubicBezTo>
                    <a:pt x="1028" y="104"/>
                    <a:pt x="1028" y="104"/>
                    <a:pt x="1028" y="104"/>
                  </a:cubicBezTo>
                  <a:cubicBezTo>
                    <a:pt x="1031" y="107"/>
                    <a:pt x="1033" y="111"/>
                    <a:pt x="1036" y="114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7" y="116"/>
                    <a:pt x="1038" y="118"/>
                    <a:pt x="1040" y="120"/>
                  </a:cubicBezTo>
                  <a:cubicBezTo>
                    <a:pt x="1040" y="120"/>
                    <a:pt x="1040" y="120"/>
                    <a:pt x="1040" y="120"/>
                  </a:cubicBezTo>
                  <a:cubicBezTo>
                    <a:pt x="1041" y="121"/>
                    <a:pt x="1042" y="123"/>
                    <a:pt x="1043" y="125"/>
                  </a:cubicBezTo>
                  <a:cubicBezTo>
                    <a:pt x="1043" y="125"/>
                    <a:pt x="1043" y="125"/>
                    <a:pt x="1043" y="125"/>
                  </a:cubicBezTo>
                  <a:cubicBezTo>
                    <a:pt x="1047" y="130"/>
                    <a:pt x="1050" y="136"/>
                    <a:pt x="1053" y="141"/>
                  </a:cubicBezTo>
                  <a:cubicBezTo>
                    <a:pt x="1053" y="141"/>
                    <a:pt x="1053" y="141"/>
                    <a:pt x="1053" y="141"/>
                  </a:cubicBezTo>
                  <a:cubicBezTo>
                    <a:pt x="1094" y="215"/>
                    <a:pt x="1095" y="304"/>
                    <a:pt x="1058" y="377"/>
                  </a:cubicBezTo>
                  <a:cubicBezTo>
                    <a:pt x="1058" y="377"/>
                    <a:pt x="1058" y="377"/>
                    <a:pt x="1058" y="377"/>
                  </a:cubicBezTo>
                  <a:cubicBezTo>
                    <a:pt x="1056" y="381"/>
                    <a:pt x="1054" y="385"/>
                    <a:pt x="1052" y="388"/>
                  </a:cubicBezTo>
                  <a:cubicBezTo>
                    <a:pt x="1052" y="388"/>
                    <a:pt x="1052" y="388"/>
                    <a:pt x="1052" y="388"/>
                  </a:cubicBezTo>
                  <a:cubicBezTo>
                    <a:pt x="1051" y="390"/>
                    <a:pt x="1050" y="392"/>
                    <a:pt x="1049" y="393"/>
                  </a:cubicBezTo>
                  <a:cubicBezTo>
                    <a:pt x="1049" y="393"/>
                    <a:pt x="1049" y="393"/>
                    <a:pt x="1049" y="393"/>
                  </a:cubicBezTo>
                  <a:cubicBezTo>
                    <a:pt x="1048" y="395"/>
                    <a:pt x="1047" y="397"/>
                    <a:pt x="1046" y="399"/>
                  </a:cubicBezTo>
                  <a:cubicBezTo>
                    <a:pt x="1046" y="399"/>
                    <a:pt x="1046" y="399"/>
                    <a:pt x="1046" y="399"/>
                  </a:cubicBezTo>
                  <a:cubicBezTo>
                    <a:pt x="1045" y="401"/>
                    <a:pt x="1043" y="402"/>
                    <a:pt x="1042" y="404"/>
                  </a:cubicBezTo>
                  <a:cubicBezTo>
                    <a:pt x="1042" y="404"/>
                    <a:pt x="1042" y="404"/>
                    <a:pt x="1042" y="404"/>
                  </a:cubicBezTo>
                  <a:cubicBezTo>
                    <a:pt x="1041" y="406"/>
                    <a:pt x="1040" y="408"/>
                    <a:pt x="1039" y="409"/>
                  </a:cubicBezTo>
                  <a:cubicBezTo>
                    <a:pt x="1039" y="409"/>
                    <a:pt x="1039" y="409"/>
                    <a:pt x="1039" y="409"/>
                  </a:cubicBezTo>
                  <a:cubicBezTo>
                    <a:pt x="1037" y="411"/>
                    <a:pt x="1036" y="413"/>
                    <a:pt x="1035" y="414"/>
                  </a:cubicBezTo>
                  <a:cubicBezTo>
                    <a:pt x="1035" y="414"/>
                    <a:pt x="1035" y="414"/>
                    <a:pt x="1035" y="414"/>
                  </a:cubicBezTo>
                  <a:cubicBezTo>
                    <a:pt x="1034" y="416"/>
                    <a:pt x="1033" y="418"/>
                    <a:pt x="1031" y="419"/>
                  </a:cubicBezTo>
                  <a:cubicBezTo>
                    <a:pt x="1031" y="419"/>
                    <a:pt x="1031" y="419"/>
                    <a:pt x="1031" y="419"/>
                  </a:cubicBezTo>
                  <a:cubicBezTo>
                    <a:pt x="1030" y="421"/>
                    <a:pt x="1029" y="423"/>
                    <a:pt x="1027" y="424"/>
                  </a:cubicBezTo>
                  <a:cubicBezTo>
                    <a:pt x="1027" y="424"/>
                    <a:pt x="1027" y="424"/>
                    <a:pt x="1027" y="424"/>
                  </a:cubicBezTo>
                  <a:cubicBezTo>
                    <a:pt x="1026" y="426"/>
                    <a:pt x="1025" y="428"/>
                    <a:pt x="1023" y="429"/>
                  </a:cubicBezTo>
                  <a:cubicBezTo>
                    <a:pt x="1023" y="429"/>
                    <a:pt x="1023" y="429"/>
                    <a:pt x="1023" y="429"/>
                  </a:cubicBezTo>
                  <a:cubicBezTo>
                    <a:pt x="1022" y="431"/>
                    <a:pt x="1020" y="432"/>
                    <a:pt x="1019" y="434"/>
                  </a:cubicBezTo>
                  <a:cubicBezTo>
                    <a:pt x="1019" y="434"/>
                    <a:pt x="1019" y="434"/>
                    <a:pt x="1019" y="434"/>
                  </a:cubicBezTo>
                  <a:cubicBezTo>
                    <a:pt x="1018" y="436"/>
                    <a:pt x="1016" y="437"/>
                    <a:pt x="1015" y="439"/>
                  </a:cubicBezTo>
                  <a:cubicBezTo>
                    <a:pt x="1015" y="439"/>
                    <a:pt x="1015" y="439"/>
                    <a:pt x="1015" y="439"/>
                  </a:cubicBezTo>
                  <a:cubicBezTo>
                    <a:pt x="1013" y="440"/>
                    <a:pt x="1012" y="442"/>
                    <a:pt x="1010" y="443"/>
                  </a:cubicBezTo>
                  <a:cubicBezTo>
                    <a:pt x="1010" y="443"/>
                    <a:pt x="1010" y="443"/>
                    <a:pt x="1010" y="443"/>
                  </a:cubicBezTo>
                  <a:cubicBezTo>
                    <a:pt x="1010" y="443"/>
                    <a:pt x="1010" y="443"/>
                    <a:pt x="1010" y="443"/>
                  </a:cubicBezTo>
                  <a:cubicBezTo>
                    <a:pt x="1008" y="445"/>
                    <a:pt x="1006" y="447"/>
                    <a:pt x="1004" y="449"/>
                  </a:cubicBezTo>
                  <a:cubicBezTo>
                    <a:pt x="1004" y="449"/>
                    <a:pt x="1003" y="450"/>
                    <a:pt x="1003" y="450"/>
                  </a:cubicBezTo>
                  <a:cubicBezTo>
                    <a:pt x="1001" y="452"/>
                    <a:pt x="1000" y="453"/>
                    <a:pt x="999" y="454"/>
                  </a:cubicBezTo>
                  <a:cubicBezTo>
                    <a:pt x="932" y="514"/>
                    <a:pt x="859" y="517"/>
                    <a:pt x="780" y="5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4418013" y="2706688"/>
              <a:ext cx="671513" cy="669925"/>
            </a:xfrm>
            <a:custGeom>
              <a:avLst/>
              <a:gdLst>
                <a:gd name="T0" fmla="*/ 397 w 483"/>
                <a:gd name="T1" fmla="*/ 397 h 483"/>
                <a:gd name="T2" fmla="*/ 86 w 483"/>
                <a:gd name="T3" fmla="*/ 397 h 483"/>
                <a:gd name="T4" fmla="*/ 86 w 483"/>
                <a:gd name="T5" fmla="*/ 86 h 483"/>
                <a:gd name="T6" fmla="*/ 397 w 483"/>
                <a:gd name="T7" fmla="*/ 86 h 483"/>
                <a:gd name="T8" fmla="*/ 397 w 483"/>
                <a:gd name="T9" fmla="*/ 39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483">
                  <a:moveTo>
                    <a:pt x="397" y="397"/>
                  </a:moveTo>
                  <a:cubicBezTo>
                    <a:pt x="311" y="483"/>
                    <a:pt x="172" y="483"/>
                    <a:pt x="86" y="397"/>
                  </a:cubicBezTo>
                  <a:cubicBezTo>
                    <a:pt x="0" y="311"/>
                    <a:pt x="0" y="172"/>
                    <a:pt x="86" y="86"/>
                  </a:cubicBezTo>
                  <a:cubicBezTo>
                    <a:pt x="172" y="0"/>
                    <a:pt x="311" y="0"/>
                    <a:pt x="397" y="86"/>
                  </a:cubicBezTo>
                  <a:cubicBezTo>
                    <a:pt x="483" y="172"/>
                    <a:pt x="483" y="311"/>
                    <a:pt x="397" y="39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16"/>
            <p:cNvSpPr>
              <a:spLocks noChangeArrowheads="1"/>
            </p:cNvSpPr>
            <p:nvPr/>
          </p:nvSpPr>
          <p:spPr bwMode="auto">
            <a:xfrm>
              <a:off x="5240338" y="1951038"/>
              <a:ext cx="612775" cy="6111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Shape 2778"/>
            <p:cNvSpPr/>
            <p:nvPr/>
          </p:nvSpPr>
          <p:spPr>
            <a:xfrm>
              <a:off x="4614105" y="290198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2" name="Shape 2774"/>
            <p:cNvSpPr/>
            <p:nvPr/>
          </p:nvSpPr>
          <p:spPr>
            <a:xfrm>
              <a:off x="5403887" y="211617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386263" y="3787775"/>
            <a:ext cx="1520825" cy="1519238"/>
            <a:chOff x="4386263" y="3787775"/>
            <a:chExt cx="1520825" cy="1519238"/>
          </a:xfrm>
        </p:grpSpPr>
        <p:sp>
          <p:nvSpPr>
            <p:cNvPr id="84" name="Freeform 10"/>
            <p:cNvSpPr>
              <a:spLocks/>
            </p:cNvSpPr>
            <p:nvPr/>
          </p:nvSpPr>
          <p:spPr bwMode="auto">
            <a:xfrm>
              <a:off x="4386263" y="3787775"/>
              <a:ext cx="1520825" cy="1519238"/>
            </a:xfrm>
            <a:custGeom>
              <a:avLst/>
              <a:gdLst>
                <a:gd name="T0" fmla="*/ 547 w 1095"/>
                <a:gd name="T1" fmla="*/ 313 h 1094"/>
                <a:gd name="T2" fmla="*/ 449 w 1095"/>
                <a:gd name="T3" fmla="*/ 90 h 1094"/>
                <a:gd name="T4" fmla="*/ 444 w 1095"/>
                <a:gd name="T5" fmla="*/ 84 h 1094"/>
                <a:gd name="T6" fmla="*/ 434 w 1095"/>
                <a:gd name="T7" fmla="*/ 75 h 1094"/>
                <a:gd name="T8" fmla="*/ 430 w 1095"/>
                <a:gd name="T9" fmla="*/ 71 h 1094"/>
                <a:gd name="T10" fmla="*/ 420 w 1095"/>
                <a:gd name="T11" fmla="*/ 63 h 1094"/>
                <a:gd name="T12" fmla="*/ 415 w 1095"/>
                <a:gd name="T13" fmla="*/ 59 h 1094"/>
                <a:gd name="T14" fmla="*/ 405 w 1095"/>
                <a:gd name="T15" fmla="*/ 52 h 1094"/>
                <a:gd name="T16" fmla="*/ 399 w 1095"/>
                <a:gd name="T17" fmla="*/ 49 h 1094"/>
                <a:gd name="T18" fmla="*/ 389 w 1095"/>
                <a:gd name="T19" fmla="*/ 42 h 1094"/>
                <a:gd name="T20" fmla="*/ 378 w 1095"/>
                <a:gd name="T21" fmla="*/ 37 h 1094"/>
                <a:gd name="T22" fmla="*/ 125 w 1095"/>
                <a:gd name="T23" fmla="*/ 51 h 1094"/>
                <a:gd name="T24" fmla="*/ 120 w 1095"/>
                <a:gd name="T25" fmla="*/ 55 h 1094"/>
                <a:gd name="T26" fmla="*/ 104 w 1095"/>
                <a:gd name="T27" fmla="*/ 66 h 1094"/>
                <a:gd name="T28" fmla="*/ 99 w 1095"/>
                <a:gd name="T29" fmla="*/ 71 h 1094"/>
                <a:gd name="T30" fmla="*/ 85 w 1095"/>
                <a:gd name="T31" fmla="*/ 84 h 1094"/>
                <a:gd name="T32" fmla="*/ 80 w 1095"/>
                <a:gd name="T33" fmla="*/ 89 h 1094"/>
                <a:gd name="T34" fmla="*/ 67 w 1095"/>
                <a:gd name="T35" fmla="*/ 104 h 1094"/>
                <a:gd name="T36" fmla="*/ 59 w 1095"/>
                <a:gd name="T37" fmla="*/ 114 h 1094"/>
                <a:gd name="T38" fmla="*/ 52 w 1095"/>
                <a:gd name="T39" fmla="*/ 125 h 1094"/>
                <a:gd name="T40" fmla="*/ 42 w 1095"/>
                <a:gd name="T41" fmla="*/ 141 h 1094"/>
                <a:gd name="T42" fmla="*/ 43 w 1095"/>
                <a:gd name="T43" fmla="*/ 388 h 1094"/>
                <a:gd name="T44" fmla="*/ 46 w 1095"/>
                <a:gd name="T45" fmla="*/ 394 h 1094"/>
                <a:gd name="T46" fmla="*/ 53 w 1095"/>
                <a:gd name="T47" fmla="*/ 404 h 1094"/>
                <a:gd name="T48" fmla="*/ 56 w 1095"/>
                <a:gd name="T49" fmla="*/ 409 h 1094"/>
                <a:gd name="T50" fmla="*/ 64 w 1095"/>
                <a:gd name="T51" fmla="*/ 419 h 1094"/>
                <a:gd name="T52" fmla="*/ 68 w 1095"/>
                <a:gd name="T53" fmla="*/ 424 h 1094"/>
                <a:gd name="T54" fmla="*/ 76 w 1095"/>
                <a:gd name="T55" fmla="*/ 434 h 1094"/>
                <a:gd name="T56" fmla="*/ 80 w 1095"/>
                <a:gd name="T57" fmla="*/ 439 h 1094"/>
                <a:gd name="T58" fmla="*/ 86 w 1095"/>
                <a:gd name="T59" fmla="*/ 444 h 1094"/>
                <a:gd name="T60" fmla="*/ 90 w 1095"/>
                <a:gd name="T61" fmla="*/ 448 h 1094"/>
                <a:gd name="T62" fmla="*/ 547 w 1095"/>
                <a:gd name="T63" fmla="*/ 780 h 1094"/>
                <a:gd name="T64" fmla="*/ 645 w 1095"/>
                <a:gd name="T65" fmla="*/ 1004 h 1094"/>
                <a:gd name="T66" fmla="*/ 651 w 1095"/>
                <a:gd name="T67" fmla="*/ 1010 h 1094"/>
                <a:gd name="T68" fmla="*/ 660 w 1095"/>
                <a:gd name="T69" fmla="*/ 1019 h 1094"/>
                <a:gd name="T70" fmla="*/ 665 w 1095"/>
                <a:gd name="T71" fmla="*/ 1023 h 1094"/>
                <a:gd name="T72" fmla="*/ 675 w 1095"/>
                <a:gd name="T73" fmla="*/ 1031 h 1094"/>
                <a:gd name="T74" fmla="*/ 680 w 1095"/>
                <a:gd name="T75" fmla="*/ 1035 h 1094"/>
                <a:gd name="T76" fmla="*/ 690 w 1095"/>
                <a:gd name="T77" fmla="*/ 1042 h 1094"/>
                <a:gd name="T78" fmla="*/ 695 w 1095"/>
                <a:gd name="T79" fmla="*/ 1045 h 1094"/>
                <a:gd name="T80" fmla="*/ 706 w 1095"/>
                <a:gd name="T81" fmla="*/ 1052 h 1094"/>
                <a:gd name="T82" fmla="*/ 717 w 1095"/>
                <a:gd name="T83" fmla="*/ 1057 h 1094"/>
                <a:gd name="T84" fmla="*/ 970 w 1095"/>
                <a:gd name="T85" fmla="*/ 1043 h 1094"/>
                <a:gd name="T86" fmla="*/ 975 w 1095"/>
                <a:gd name="T87" fmla="*/ 1039 h 1094"/>
                <a:gd name="T88" fmla="*/ 990 w 1095"/>
                <a:gd name="T89" fmla="*/ 1028 h 1094"/>
                <a:gd name="T90" fmla="*/ 995 w 1095"/>
                <a:gd name="T91" fmla="*/ 1023 h 1094"/>
                <a:gd name="T92" fmla="*/ 1010 w 1095"/>
                <a:gd name="T93" fmla="*/ 1010 h 1094"/>
                <a:gd name="T94" fmla="*/ 1015 w 1095"/>
                <a:gd name="T95" fmla="*/ 1005 h 1094"/>
                <a:gd name="T96" fmla="*/ 1028 w 1095"/>
                <a:gd name="T97" fmla="*/ 990 h 1094"/>
                <a:gd name="T98" fmla="*/ 1036 w 1095"/>
                <a:gd name="T99" fmla="*/ 980 h 1094"/>
                <a:gd name="T100" fmla="*/ 1043 w 1095"/>
                <a:gd name="T101" fmla="*/ 969 h 1094"/>
                <a:gd name="T102" fmla="*/ 1053 w 1095"/>
                <a:gd name="T103" fmla="*/ 953 h 1094"/>
                <a:gd name="T104" fmla="*/ 1052 w 1095"/>
                <a:gd name="T105" fmla="*/ 706 h 1094"/>
                <a:gd name="T106" fmla="*/ 1049 w 1095"/>
                <a:gd name="T107" fmla="*/ 700 h 1094"/>
                <a:gd name="T108" fmla="*/ 1042 w 1095"/>
                <a:gd name="T109" fmla="*/ 690 h 1094"/>
                <a:gd name="T110" fmla="*/ 1039 w 1095"/>
                <a:gd name="T111" fmla="*/ 685 h 1094"/>
                <a:gd name="T112" fmla="*/ 1031 w 1095"/>
                <a:gd name="T113" fmla="*/ 675 h 1094"/>
                <a:gd name="T114" fmla="*/ 1027 w 1095"/>
                <a:gd name="T115" fmla="*/ 670 h 1094"/>
                <a:gd name="T116" fmla="*/ 1019 w 1095"/>
                <a:gd name="T117" fmla="*/ 660 h 1094"/>
                <a:gd name="T118" fmla="*/ 1015 w 1095"/>
                <a:gd name="T119" fmla="*/ 655 h 1094"/>
                <a:gd name="T120" fmla="*/ 1010 w 1095"/>
                <a:gd name="T121" fmla="*/ 651 h 1094"/>
                <a:gd name="T122" fmla="*/ 999 w 1095"/>
                <a:gd name="T123" fmla="*/ 64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5" h="1094">
                  <a:moveTo>
                    <a:pt x="780" y="547"/>
                  </a:moveTo>
                  <a:cubicBezTo>
                    <a:pt x="737" y="529"/>
                    <a:pt x="691" y="502"/>
                    <a:pt x="642" y="455"/>
                  </a:cubicBezTo>
                  <a:cubicBezTo>
                    <a:pt x="593" y="405"/>
                    <a:pt x="566" y="358"/>
                    <a:pt x="547" y="313"/>
                  </a:cubicBezTo>
                  <a:cubicBezTo>
                    <a:pt x="518" y="234"/>
                    <a:pt x="514" y="162"/>
                    <a:pt x="454" y="95"/>
                  </a:cubicBezTo>
                  <a:cubicBezTo>
                    <a:pt x="453" y="94"/>
                    <a:pt x="452" y="93"/>
                    <a:pt x="451" y="92"/>
                  </a:cubicBezTo>
                  <a:cubicBezTo>
                    <a:pt x="449" y="90"/>
                    <a:pt x="449" y="90"/>
                    <a:pt x="449" y="90"/>
                  </a:cubicBezTo>
                  <a:cubicBezTo>
                    <a:pt x="448" y="88"/>
                    <a:pt x="446" y="86"/>
                    <a:pt x="444" y="84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2" y="83"/>
                    <a:pt x="441" y="81"/>
                    <a:pt x="439" y="80"/>
                  </a:cubicBezTo>
                  <a:cubicBezTo>
                    <a:pt x="439" y="80"/>
                    <a:pt x="439" y="80"/>
                    <a:pt x="439" y="80"/>
                  </a:cubicBezTo>
                  <a:cubicBezTo>
                    <a:pt x="437" y="78"/>
                    <a:pt x="436" y="77"/>
                    <a:pt x="434" y="75"/>
                  </a:cubicBezTo>
                  <a:cubicBezTo>
                    <a:pt x="434" y="75"/>
                    <a:pt x="434" y="75"/>
                    <a:pt x="434" y="75"/>
                  </a:cubicBezTo>
                  <a:cubicBezTo>
                    <a:pt x="433" y="74"/>
                    <a:pt x="431" y="73"/>
                    <a:pt x="430" y="71"/>
                  </a:cubicBezTo>
                  <a:cubicBezTo>
                    <a:pt x="430" y="71"/>
                    <a:pt x="430" y="71"/>
                    <a:pt x="430" y="71"/>
                  </a:cubicBezTo>
                  <a:cubicBezTo>
                    <a:pt x="428" y="70"/>
                    <a:pt x="426" y="68"/>
                    <a:pt x="425" y="67"/>
                  </a:cubicBezTo>
                  <a:cubicBezTo>
                    <a:pt x="425" y="67"/>
                    <a:pt x="425" y="67"/>
                    <a:pt x="425" y="67"/>
                  </a:cubicBezTo>
                  <a:cubicBezTo>
                    <a:pt x="423" y="66"/>
                    <a:pt x="421" y="64"/>
                    <a:pt x="420" y="63"/>
                  </a:cubicBezTo>
                  <a:cubicBezTo>
                    <a:pt x="420" y="63"/>
                    <a:pt x="420" y="63"/>
                    <a:pt x="420" y="63"/>
                  </a:cubicBezTo>
                  <a:cubicBezTo>
                    <a:pt x="418" y="62"/>
                    <a:pt x="416" y="61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3" y="58"/>
                    <a:pt x="411" y="57"/>
                    <a:pt x="410" y="56"/>
                  </a:cubicBezTo>
                  <a:cubicBezTo>
                    <a:pt x="410" y="56"/>
                    <a:pt x="410" y="56"/>
                    <a:pt x="410" y="56"/>
                  </a:cubicBezTo>
                  <a:cubicBezTo>
                    <a:pt x="408" y="54"/>
                    <a:pt x="406" y="53"/>
                    <a:pt x="405" y="52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3" y="51"/>
                    <a:pt x="401" y="50"/>
                    <a:pt x="399" y="49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398" y="48"/>
                    <a:pt x="396" y="47"/>
                    <a:pt x="394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2" y="44"/>
                    <a:pt x="390" y="43"/>
                    <a:pt x="389" y="42"/>
                  </a:cubicBezTo>
                  <a:cubicBezTo>
                    <a:pt x="389" y="42"/>
                    <a:pt x="389" y="42"/>
                    <a:pt x="389" y="42"/>
                  </a:cubicBezTo>
                  <a:cubicBezTo>
                    <a:pt x="385" y="40"/>
                    <a:pt x="381" y="38"/>
                    <a:pt x="378" y="37"/>
                  </a:cubicBezTo>
                  <a:cubicBezTo>
                    <a:pt x="378" y="37"/>
                    <a:pt x="378" y="37"/>
                    <a:pt x="378" y="37"/>
                  </a:cubicBezTo>
                  <a:cubicBezTo>
                    <a:pt x="304" y="0"/>
                    <a:pt x="216" y="0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36" y="44"/>
                    <a:pt x="131" y="48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4" y="52"/>
                    <a:pt x="122" y="53"/>
                    <a:pt x="120" y="55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8" y="56"/>
                    <a:pt x="116" y="57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1" y="61"/>
                    <a:pt x="108" y="64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3" y="68"/>
                    <a:pt x="101" y="69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6" y="73"/>
                    <a:pt x="93" y="76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8" y="81"/>
                    <a:pt x="86" y="83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3" y="86"/>
                    <a:pt x="81" y="87"/>
                    <a:pt x="80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77" y="92"/>
                    <a:pt x="74" y="96"/>
                    <a:pt x="71" y="99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0" y="101"/>
                    <a:pt x="68" y="102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4" y="107"/>
                    <a:pt x="61" y="111"/>
                    <a:pt x="59" y="114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6"/>
                    <a:pt x="56" y="118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4" y="121"/>
                    <a:pt x="53" y="123"/>
                    <a:pt x="52" y="12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8" y="130"/>
                    <a:pt x="45" y="136"/>
                    <a:pt x="42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1" y="215"/>
                    <a:pt x="0" y="304"/>
                    <a:pt x="37" y="377"/>
                  </a:cubicBezTo>
                  <a:cubicBezTo>
                    <a:pt x="37" y="377"/>
                    <a:pt x="37" y="377"/>
                    <a:pt x="37" y="377"/>
                  </a:cubicBezTo>
                  <a:cubicBezTo>
                    <a:pt x="39" y="381"/>
                    <a:pt x="41" y="385"/>
                    <a:pt x="43" y="388"/>
                  </a:cubicBezTo>
                  <a:cubicBezTo>
                    <a:pt x="43" y="388"/>
                    <a:pt x="43" y="388"/>
                    <a:pt x="43" y="388"/>
                  </a:cubicBezTo>
                  <a:cubicBezTo>
                    <a:pt x="44" y="390"/>
                    <a:pt x="45" y="392"/>
                    <a:pt x="46" y="394"/>
                  </a:cubicBezTo>
                  <a:cubicBezTo>
                    <a:pt x="46" y="394"/>
                    <a:pt x="46" y="394"/>
                    <a:pt x="46" y="394"/>
                  </a:cubicBezTo>
                  <a:cubicBezTo>
                    <a:pt x="47" y="395"/>
                    <a:pt x="48" y="397"/>
                    <a:pt x="49" y="399"/>
                  </a:cubicBezTo>
                  <a:cubicBezTo>
                    <a:pt x="49" y="399"/>
                    <a:pt x="49" y="399"/>
                    <a:pt x="49" y="399"/>
                  </a:cubicBezTo>
                  <a:cubicBezTo>
                    <a:pt x="50" y="401"/>
                    <a:pt x="51" y="402"/>
                    <a:pt x="53" y="404"/>
                  </a:cubicBezTo>
                  <a:cubicBezTo>
                    <a:pt x="53" y="404"/>
                    <a:pt x="53" y="404"/>
                    <a:pt x="53" y="404"/>
                  </a:cubicBezTo>
                  <a:cubicBezTo>
                    <a:pt x="54" y="406"/>
                    <a:pt x="55" y="408"/>
                    <a:pt x="56" y="409"/>
                  </a:cubicBezTo>
                  <a:cubicBezTo>
                    <a:pt x="56" y="409"/>
                    <a:pt x="56" y="409"/>
                    <a:pt x="56" y="409"/>
                  </a:cubicBezTo>
                  <a:cubicBezTo>
                    <a:pt x="57" y="411"/>
                    <a:pt x="59" y="413"/>
                    <a:pt x="60" y="414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1" y="416"/>
                    <a:pt x="62" y="418"/>
                    <a:pt x="64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21"/>
                    <a:pt x="66" y="423"/>
                    <a:pt x="68" y="424"/>
                  </a:cubicBezTo>
                  <a:cubicBezTo>
                    <a:pt x="68" y="424"/>
                    <a:pt x="68" y="424"/>
                    <a:pt x="68" y="424"/>
                  </a:cubicBezTo>
                  <a:cubicBezTo>
                    <a:pt x="69" y="426"/>
                    <a:pt x="70" y="428"/>
                    <a:pt x="72" y="429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3" y="431"/>
                    <a:pt x="74" y="432"/>
                    <a:pt x="76" y="434"/>
                  </a:cubicBezTo>
                  <a:cubicBezTo>
                    <a:pt x="76" y="434"/>
                    <a:pt x="76" y="434"/>
                    <a:pt x="76" y="434"/>
                  </a:cubicBezTo>
                  <a:cubicBezTo>
                    <a:pt x="77" y="436"/>
                    <a:pt x="79" y="437"/>
                    <a:pt x="80" y="439"/>
                  </a:cubicBezTo>
                  <a:cubicBezTo>
                    <a:pt x="80" y="439"/>
                    <a:pt x="80" y="439"/>
                    <a:pt x="80" y="439"/>
                  </a:cubicBezTo>
                  <a:cubicBezTo>
                    <a:pt x="82" y="440"/>
                    <a:pt x="83" y="442"/>
                    <a:pt x="85" y="443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6" y="445"/>
                    <a:pt x="87" y="445"/>
                    <a:pt x="87" y="446"/>
                  </a:cubicBezTo>
                  <a:cubicBezTo>
                    <a:pt x="88" y="447"/>
                    <a:pt x="89" y="448"/>
                    <a:pt x="90" y="448"/>
                  </a:cubicBezTo>
                  <a:cubicBezTo>
                    <a:pt x="90" y="448"/>
                    <a:pt x="90" y="448"/>
                    <a:pt x="90" y="448"/>
                  </a:cubicBezTo>
                  <a:cubicBezTo>
                    <a:pt x="158" y="513"/>
                    <a:pt x="233" y="516"/>
                    <a:pt x="313" y="547"/>
                  </a:cubicBezTo>
                  <a:cubicBezTo>
                    <a:pt x="358" y="565"/>
                    <a:pt x="405" y="592"/>
                    <a:pt x="455" y="641"/>
                  </a:cubicBezTo>
                  <a:cubicBezTo>
                    <a:pt x="502" y="690"/>
                    <a:pt x="529" y="736"/>
                    <a:pt x="547" y="780"/>
                  </a:cubicBezTo>
                  <a:cubicBezTo>
                    <a:pt x="577" y="859"/>
                    <a:pt x="581" y="931"/>
                    <a:pt x="641" y="999"/>
                  </a:cubicBezTo>
                  <a:cubicBezTo>
                    <a:pt x="642" y="1000"/>
                    <a:pt x="643" y="1001"/>
                    <a:pt x="644" y="1002"/>
                  </a:cubicBezTo>
                  <a:cubicBezTo>
                    <a:pt x="645" y="1004"/>
                    <a:pt x="645" y="1004"/>
                    <a:pt x="645" y="1004"/>
                  </a:cubicBezTo>
                  <a:cubicBezTo>
                    <a:pt x="647" y="1006"/>
                    <a:pt x="649" y="1008"/>
                    <a:pt x="651" y="1010"/>
                  </a:cubicBezTo>
                  <a:cubicBezTo>
                    <a:pt x="651" y="1010"/>
                    <a:pt x="651" y="1010"/>
                    <a:pt x="651" y="1010"/>
                  </a:cubicBezTo>
                  <a:cubicBezTo>
                    <a:pt x="651" y="1010"/>
                    <a:pt x="651" y="1010"/>
                    <a:pt x="651" y="1010"/>
                  </a:cubicBezTo>
                  <a:cubicBezTo>
                    <a:pt x="653" y="1011"/>
                    <a:pt x="654" y="1013"/>
                    <a:pt x="656" y="1014"/>
                  </a:cubicBezTo>
                  <a:cubicBezTo>
                    <a:pt x="656" y="1014"/>
                    <a:pt x="656" y="1014"/>
                    <a:pt x="656" y="1014"/>
                  </a:cubicBezTo>
                  <a:cubicBezTo>
                    <a:pt x="657" y="1016"/>
                    <a:pt x="659" y="1017"/>
                    <a:pt x="660" y="1019"/>
                  </a:cubicBezTo>
                  <a:cubicBezTo>
                    <a:pt x="660" y="1019"/>
                    <a:pt x="660" y="1019"/>
                    <a:pt x="660" y="1019"/>
                  </a:cubicBezTo>
                  <a:cubicBezTo>
                    <a:pt x="662" y="1020"/>
                    <a:pt x="664" y="1021"/>
                    <a:pt x="665" y="1023"/>
                  </a:cubicBezTo>
                  <a:cubicBezTo>
                    <a:pt x="665" y="1023"/>
                    <a:pt x="665" y="1023"/>
                    <a:pt x="665" y="1023"/>
                  </a:cubicBezTo>
                  <a:cubicBezTo>
                    <a:pt x="667" y="1024"/>
                    <a:pt x="668" y="1026"/>
                    <a:pt x="670" y="1027"/>
                  </a:cubicBezTo>
                  <a:cubicBezTo>
                    <a:pt x="670" y="1027"/>
                    <a:pt x="670" y="1027"/>
                    <a:pt x="670" y="1027"/>
                  </a:cubicBezTo>
                  <a:cubicBezTo>
                    <a:pt x="672" y="1028"/>
                    <a:pt x="673" y="1030"/>
                    <a:pt x="675" y="1031"/>
                  </a:cubicBezTo>
                  <a:cubicBezTo>
                    <a:pt x="675" y="1031"/>
                    <a:pt x="675" y="1031"/>
                    <a:pt x="675" y="1031"/>
                  </a:cubicBezTo>
                  <a:cubicBezTo>
                    <a:pt x="677" y="1032"/>
                    <a:pt x="678" y="1033"/>
                    <a:pt x="680" y="1035"/>
                  </a:cubicBezTo>
                  <a:cubicBezTo>
                    <a:pt x="680" y="1035"/>
                    <a:pt x="680" y="1035"/>
                    <a:pt x="680" y="1035"/>
                  </a:cubicBezTo>
                  <a:cubicBezTo>
                    <a:pt x="682" y="1036"/>
                    <a:pt x="683" y="1037"/>
                    <a:pt x="685" y="1038"/>
                  </a:cubicBezTo>
                  <a:cubicBezTo>
                    <a:pt x="685" y="1038"/>
                    <a:pt x="685" y="1038"/>
                    <a:pt x="685" y="1038"/>
                  </a:cubicBezTo>
                  <a:cubicBezTo>
                    <a:pt x="687" y="1039"/>
                    <a:pt x="689" y="1041"/>
                    <a:pt x="690" y="1042"/>
                  </a:cubicBezTo>
                  <a:cubicBezTo>
                    <a:pt x="690" y="1042"/>
                    <a:pt x="690" y="1042"/>
                    <a:pt x="690" y="1042"/>
                  </a:cubicBezTo>
                  <a:cubicBezTo>
                    <a:pt x="692" y="1043"/>
                    <a:pt x="694" y="1044"/>
                    <a:pt x="695" y="1045"/>
                  </a:cubicBezTo>
                  <a:cubicBezTo>
                    <a:pt x="695" y="1045"/>
                    <a:pt x="695" y="1045"/>
                    <a:pt x="695" y="1045"/>
                  </a:cubicBezTo>
                  <a:cubicBezTo>
                    <a:pt x="697" y="1046"/>
                    <a:pt x="699" y="1047"/>
                    <a:pt x="701" y="1048"/>
                  </a:cubicBezTo>
                  <a:cubicBezTo>
                    <a:pt x="701" y="1048"/>
                    <a:pt x="701" y="1048"/>
                    <a:pt x="701" y="1048"/>
                  </a:cubicBezTo>
                  <a:cubicBezTo>
                    <a:pt x="703" y="1050"/>
                    <a:pt x="704" y="1051"/>
                    <a:pt x="706" y="1052"/>
                  </a:cubicBezTo>
                  <a:cubicBezTo>
                    <a:pt x="706" y="1052"/>
                    <a:pt x="706" y="1052"/>
                    <a:pt x="706" y="1052"/>
                  </a:cubicBezTo>
                  <a:cubicBezTo>
                    <a:pt x="710" y="1054"/>
                    <a:pt x="713" y="1055"/>
                    <a:pt x="717" y="1057"/>
                  </a:cubicBezTo>
                  <a:cubicBezTo>
                    <a:pt x="717" y="1057"/>
                    <a:pt x="717" y="1057"/>
                    <a:pt x="717" y="1057"/>
                  </a:cubicBezTo>
                  <a:cubicBezTo>
                    <a:pt x="791" y="1094"/>
                    <a:pt x="879" y="1094"/>
                    <a:pt x="953" y="1053"/>
                  </a:cubicBezTo>
                  <a:cubicBezTo>
                    <a:pt x="953" y="1053"/>
                    <a:pt x="953" y="1053"/>
                    <a:pt x="953" y="1053"/>
                  </a:cubicBezTo>
                  <a:cubicBezTo>
                    <a:pt x="959" y="1050"/>
                    <a:pt x="964" y="1046"/>
                    <a:pt x="970" y="1043"/>
                  </a:cubicBezTo>
                  <a:cubicBezTo>
                    <a:pt x="970" y="1043"/>
                    <a:pt x="970" y="1043"/>
                    <a:pt x="970" y="1043"/>
                  </a:cubicBezTo>
                  <a:cubicBezTo>
                    <a:pt x="971" y="1042"/>
                    <a:pt x="973" y="1040"/>
                    <a:pt x="975" y="1039"/>
                  </a:cubicBezTo>
                  <a:cubicBezTo>
                    <a:pt x="975" y="1039"/>
                    <a:pt x="975" y="1039"/>
                    <a:pt x="975" y="1039"/>
                  </a:cubicBezTo>
                  <a:cubicBezTo>
                    <a:pt x="977" y="1038"/>
                    <a:pt x="978" y="1037"/>
                    <a:pt x="980" y="1035"/>
                  </a:cubicBezTo>
                  <a:cubicBezTo>
                    <a:pt x="980" y="1035"/>
                    <a:pt x="980" y="1035"/>
                    <a:pt x="980" y="1035"/>
                  </a:cubicBezTo>
                  <a:cubicBezTo>
                    <a:pt x="984" y="1033"/>
                    <a:pt x="987" y="1030"/>
                    <a:pt x="990" y="1028"/>
                  </a:cubicBezTo>
                  <a:cubicBezTo>
                    <a:pt x="990" y="1027"/>
                    <a:pt x="990" y="1027"/>
                    <a:pt x="990" y="1027"/>
                  </a:cubicBezTo>
                  <a:cubicBezTo>
                    <a:pt x="992" y="1026"/>
                    <a:pt x="994" y="1025"/>
                    <a:pt x="995" y="1023"/>
                  </a:cubicBezTo>
                  <a:cubicBezTo>
                    <a:pt x="995" y="1023"/>
                    <a:pt x="995" y="1023"/>
                    <a:pt x="995" y="1023"/>
                  </a:cubicBezTo>
                  <a:cubicBezTo>
                    <a:pt x="999" y="1020"/>
                    <a:pt x="1002" y="1018"/>
                    <a:pt x="1005" y="1014"/>
                  </a:cubicBezTo>
                  <a:cubicBezTo>
                    <a:pt x="1005" y="1014"/>
                    <a:pt x="1005" y="1014"/>
                    <a:pt x="1005" y="1014"/>
                  </a:cubicBezTo>
                  <a:cubicBezTo>
                    <a:pt x="1007" y="1013"/>
                    <a:pt x="1009" y="1011"/>
                    <a:pt x="1010" y="1010"/>
                  </a:cubicBezTo>
                  <a:cubicBezTo>
                    <a:pt x="1010" y="1010"/>
                    <a:pt x="1010" y="1010"/>
                    <a:pt x="1010" y="1010"/>
                  </a:cubicBezTo>
                  <a:cubicBezTo>
                    <a:pt x="1012" y="1008"/>
                    <a:pt x="1013" y="1007"/>
                    <a:pt x="1015" y="1005"/>
                  </a:cubicBezTo>
                  <a:cubicBezTo>
                    <a:pt x="1015" y="1005"/>
                    <a:pt x="1015" y="1005"/>
                    <a:pt x="1015" y="1005"/>
                  </a:cubicBezTo>
                  <a:cubicBezTo>
                    <a:pt x="1018" y="1002"/>
                    <a:pt x="1021" y="998"/>
                    <a:pt x="1024" y="995"/>
                  </a:cubicBezTo>
                  <a:cubicBezTo>
                    <a:pt x="1024" y="995"/>
                    <a:pt x="1024" y="995"/>
                    <a:pt x="1024" y="995"/>
                  </a:cubicBezTo>
                  <a:cubicBezTo>
                    <a:pt x="1025" y="993"/>
                    <a:pt x="1027" y="992"/>
                    <a:pt x="1028" y="990"/>
                  </a:cubicBezTo>
                  <a:cubicBezTo>
                    <a:pt x="1028" y="990"/>
                    <a:pt x="1028" y="990"/>
                    <a:pt x="1028" y="990"/>
                  </a:cubicBezTo>
                  <a:cubicBezTo>
                    <a:pt x="1031" y="987"/>
                    <a:pt x="1033" y="983"/>
                    <a:pt x="1036" y="980"/>
                  </a:cubicBezTo>
                  <a:cubicBezTo>
                    <a:pt x="1036" y="980"/>
                    <a:pt x="1036" y="980"/>
                    <a:pt x="1036" y="980"/>
                  </a:cubicBezTo>
                  <a:cubicBezTo>
                    <a:pt x="1037" y="978"/>
                    <a:pt x="1038" y="976"/>
                    <a:pt x="1040" y="974"/>
                  </a:cubicBezTo>
                  <a:cubicBezTo>
                    <a:pt x="1040" y="974"/>
                    <a:pt x="1040" y="974"/>
                    <a:pt x="1040" y="974"/>
                  </a:cubicBezTo>
                  <a:cubicBezTo>
                    <a:pt x="1041" y="973"/>
                    <a:pt x="1042" y="971"/>
                    <a:pt x="1043" y="969"/>
                  </a:cubicBezTo>
                  <a:cubicBezTo>
                    <a:pt x="1043" y="969"/>
                    <a:pt x="1043" y="969"/>
                    <a:pt x="1043" y="969"/>
                  </a:cubicBezTo>
                  <a:cubicBezTo>
                    <a:pt x="1047" y="964"/>
                    <a:pt x="1050" y="958"/>
                    <a:pt x="1053" y="953"/>
                  </a:cubicBezTo>
                  <a:cubicBezTo>
                    <a:pt x="1053" y="953"/>
                    <a:pt x="1053" y="953"/>
                    <a:pt x="1053" y="953"/>
                  </a:cubicBezTo>
                  <a:cubicBezTo>
                    <a:pt x="1094" y="879"/>
                    <a:pt x="1095" y="790"/>
                    <a:pt x="1058" y="717"/>
                  </a:cubicBezTo>
                  <a:cubicBezTo>
                    <a:pt x="1058" y="717"/>
                    <a:pt x="1058" y="717"/>
                    <a:pt x="1058" y="717"/>
                  </a:cubicBezTo>
                  <a:cubicBezTo>
                    <a:pt x="1056" y="713"/>
                    <a:pt x="1054" y="709"/>
                    <a:pt x="1052" y="706"/>
                  </a:cubicBezTo>
                  <a:cubicBezTo>
                    <a:pt x="1052" y="706"/>
                    <a:pt x="1052" y="706"/>
                    <a:pt x="1052" y="706"/>
                  </a:cubicBezTo>
                  <a:cubicBezTo>
                    <a:pt x="1051" y="704"/>
                    <a:pt x="1050" y="702"/>
                    <a:pt x="1049" y="700"/>
                  </a:cubicBezTo>
                  <a:cubicBezTo>
                    <a:pt x="1049" y="700"/>
                    <a:pt x="1049" y="700"/>
                    <a:pt x="1049" y="700"/>
                  </a:cubicBezTo>
                  <a:cubicBezTo>
                    <a:pt x="1048" y="699"/>
                    <a:pt x="1047" y="697"/>
                    <a:pt x="1046" y="695"/>
                  </a:cubicBezTo>
                  <a:cubicBezTo>
                    <a:pt x="1046" y="695"/>
                    <a:pt x="1046" y="695"/>
                    <a:pt x="1046" y="695"/>
                  </a:cubicBezTo>
                  <a:cubicBezTo>
                    <a:pt x="1045" y="693"/>
                    <a:pt x="1043" y="692"/>
                    <a:pt x="1042" y="690"/>
                  </a:cubicBezTo>
                  <a:cubicBezTo>
                    <a:pt x="1042" y="690"/>
                    <a:pt x="1042" y="690"/>
                    <a:pt x="1042" y="690"/>
                  </a:cubicBezTo>
                  <a:cubicBezTo>
                    <a:pt x="1041" y="688"/>
                    <a:pt x="1040" y="686"/>
                    <a:pt x="1039" y="685"/>
                  </a:cubicBezTo>
                  <a:cubicBezTo>
                    <a:pt x="1039" y="685"/>
                    <a:pt x="1039" y="685"/>
                    <a:pt x="1039" y="685"/>
                  </a:cubicBezTo>
                  <a:cubicBezTo>
                    <a:pt x="1037" y="683"/>
                    <a:pt x="1036" y="681"/>
                    <a:pt x="1035" y="680"/>
                  </a:cubicBezTo>
                  <a:cubicBezTo>
                    <a:pt x="1035" y="680"/>
                    <a:pt x="1035" y="680"/>
                    <a:pt x="1035" y="680"/>
                  </a:cubicBezTo>
                  <a:cubicBezTo>
                    <a:pt x="1034" y="678"/>
                    <a:pt x="1033" y="676"/>
                    <a:pt x="1031" y="675"/>
                  </a:cubicBezTo>
                  <a:cubicBezTo>
                    <a:pt x="1031" y="675"/>
                    <a:pt x="1031" y="675"/>
                    <a:pt x="1031" y="675"/>
                  </a:cubicBezTo>
                  <a:cubicBezTo>
                    <a:pt x="1030" y="673"/>
                    <a:pt x="1029" y="671"/>
                    <a:pt x="1027" y="670"/>
                  </a:cubicBezTo>
                  <a:cubicBezTo>
                    <a:pt x="1027" y="670"/>
                    <a:pt x="1027" y="670"/>
                    <a:pt x="1027" y="670"/>
                  </a:cubicBezTo>
                  <a:cubicBezTo>
                    <a:pt x="1026" y="668"/>
                    <a:pt x="1025" y="666"/>
                    <a:pt x="1023" y="665"/>
                  </a:cubicBezTo>
                  <a:cubicBezTo>
                    <a:pt x="1023" y="665"/>
                    <a:pt x="1023" y="665"/>
                    <a:pt x="1023" y="665"/>
                  </a:cubicBezTo>
                  <a:cubicBezTo>
                    <a:pt x="1022" y="663"/>
                    <a:pt x="1020" y="662"/>
                    <a:pt x="1019" y="660"/>
                  </a:cubicBezTo>
                  <a:cubicBezTo>
                    <a:pt x="1019" y="660"/>
                    <a:pt x="1019" y="660"/>
                    <a:pt x="1019" y="660"/>
                  </a:cubicBezTo>
                  <a:cubicBezTo>
                    <a:pt x="1018" y="658"/>
                    <a:pt x="1016" y="657"/>
                    <a:pt x="1015" y="655"/>
                  </a:cubicBezTo>
                  <a:cubicBezTo>
                    <a:pt x="1015" y="655"/>
                    <a:pt x="1015" y="655"/>
                    <a:pt x="1015" y="655"/>
                  </a:cubicBezTo>
                  <a:cubicBezTo>
                    <a:pt x="1013" y="654"/>
                    <a:pt x="1012" y="652"/>
                    <a:pt x="1010" y="651"/>
                  </a:cubicBezTo>
                  <a:cubicBezTo>
                    <a:pt x="1010" y="651"/>
                    <a:pt x="1010" y="651"/>
                    <a:pt x="1010" y="651"/>
                  </a:cubicBezTo>
                  <a:cubicBezTo>
                    <a:pt x="1010" y="651"/>
                    <a:pt x="1010" y="651"/>
                    <a:pt x="1010" y="651"/>
                  </a:cubicBezTo>
                  <a:cubicBezTo>
                    <a:pt x="1008" y="649"/>
                    <a:pt x="1006" y="647"/>
                    <a:pt x="1004" y="645"/>
                  </a:cubicBezTo>
                  <a:cubicBezTo>
                    <a:pt x="1004" y="644"/>
                    <a:pt x="1003" y="644"/>
                    <a:pt x="1003" y="643"/>
                  </a:cubicBezTo>
                  <a:cubicBezTo>
                    <a:pt x="1001" y="642"/>
                    <a:pt x="1000" y="641"/>
                    <a:pt x="999" y="640"/>
                  </a:cubicBezTo>
                  <a:cubicBezTo>
                    <a:pt x="932" y="580"/>
                    <a:pt x="859" y="577"/>
                    <a:pt x="780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/>
          </p:nvSpPr>
          <p:spPr bwMode="auto">
            <a:xfrm>
              <a:off x="4418013" y="3819525"/>
              <a:ext cx="671513" cy="669925"/>
            </a:xfrm>
            <a:custGeom>
              <a:avLst/>
              <a:gdLst>
                <a:gd name="T0" fmla="*/ 397 w 483"/>
                <a:gd name="T1" fmla="*/ 86 h 483"/>
                <a:gd name="T2" fmla="*/ 86 w 483"/>
                <a:gd name="T3" fmla="*/ 86 h 483"/>
                <a:gd name="T4" fmla="*/ 86 w 483"/>
                <a:gd name="T5" fmla="*/ 397 h 483"/>
                <a:gd name="T6" fmla="*/ 397 w 483"/>
                <a:gd name="T7" fmla="*/ 397 h 483"/>
                <a:gd name="T8" fmla="*/ 397 w 483"/>
                <a:gd name="T9" fmla="*/ 8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483">
                  <a:moveTo>
                    <a:pt x="397" y="86"/>
                  </a:moveTo>
                  <a:cubicBezTo>
                    <a:pt x="311" y="0"/>
                    <a:pt x="172" y="0"/>
                    <a:pt x="86" y="86"/>
                  </a:cubicBezTo>
                  <a:cubicBezTo>
                    <a:pt x="0" y="172"/>
                    <a:pt x="0" y="311"/>
                    <a:pt x="86" y="397"/>
                  </a:cubicBezTo>
                  <a:cubicBezTo>
                    <a:pt x="172" y="483"/>
                    <a:pt x="311" y="483"/>
                    <a:pt x="397" y="397"/>
                  </a:cubicBezTo>
                  <a:cubicBezTo>
                    <a:pt x="483" y="311"/>
                    <a:pt x="483" y="172"/>
                    <a:pt x="397" y="8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5240338" y="4633913"/>
              <a:ext cx="612775" cy="6111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Shape 2748"/>
            <p:cNvSpPr/>
            <p:nvPr/>
          </p:nvSpPr>
          <p:spPr>
            <a:xfrm>
              <a:off x="4611236" y="400688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8" name="Shape 2784"/>
            <p:cNvSpPr/>
            <p:nvPr/>
          </p:nvSpPr>
          <p:spPr>
            <a:xfrm>
              <a:off x="5402909" y="481906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84913" y="1889125"/>
            <a:ext cx="1520825" cy="1520825"/>
            <a:chOff x="6284913" y="1889125"/>
            <a:chExt cx="1520825" cy="1520825"/>
          </a:xfrm>
        </p:grpSpPr>
        <p:sp>
          <p:nvSpPr>
            <p:cNvPr id="90" name="Freeform 21"/>
            <p:cNvSpPr>
              <a:spLocks/>
            </p:cNvSpPr>
            <p:nvPr/>
          </p:nvSpPr>
          <p:spPr bwMode="auto">
            <a:xfrm>
              <a:off x="6284913" y="1889125"/>
              <a:ext cx="1520825" cy="1520825"/>
            </a:xfrm>
            <a:custGeom>
              <a:avLst/>
              <a:gdLst>
                <a:gd name="T0" fmla="*/ 548 w 1095"/>
                <a:gd name="T1" fmla="*/ 781 h 1094"/>
                <a:gd name="T2" fmla="*/ 646 w 1095"/>
                <a:gd name="T3" fmla="*/ 1004 h 1094"/>
                <a:gd name="T4" fmla="*/ 651 w 1095"/>
                <a:gd name="T5" fmla="*/ 1010 h 1094"/>
                <a:gd name="T6" fmla="*/ 661 w 1095"/>
                <a:gd name="T7" fmla="*/ 1019 h 1094"/>
                <a:gd name="T8" fmla="*/ 666 w 1095"/>
                <a:gd name="T9" fmla="*/ 1023 h 1094"/>
                <a:gd name="T10" fmla="*/ 675 w 1095"/>
                <a:gd name="T11" fmla="*/ 1031 h 1094"/>
                <a:gd name="T12" fmla="*/ 680 w 1095"/>
                <a:gd name="T13" fmla="*/ 1035 h 1094"/>
                <a:gd name="T14" fmla="*/ 691 w 1095"/>
                <a:gd name="T15" fmla="*/ 1042 h 1094"/>
                <a:gd name="T16" fmla="*/ 696 w 1095"/>
                <a:gd name="T17" fmla="*/ 1045 h 1094"/>
                <a:gd name="T18" fmla="*/ 706 w 1095"/>
                <a:gd name="T19" fmla="*/ 1051 h 1094"/>
                <a:gd name="T20" fmla="*/ 717 w 1095"/>
                <a:gd name="T21" fmla="*/ 1057 h 1094"/>
                <a:gd name="T22" fmla="*/ 970 w 1095"/>
                <a:gd name="T23" fmla="*/ 1043 h 1094"/>
                <a:gd name="T24" fmla="*/ 975 w 1095"/>
                <a:gd name="T25" fmla="*/ 1039 h 1094"/>
                <a:gd name="T26" fmla="*/ 991 w 1095"/>
                <a:gd name="T27" fmla="*/ 1027 h 1094"/>
                <a:gd name="T28" fmla="*/ 996 w 1095"/>
                <a:gd name="T29" fmla="*/ 1023 h 1094"/>
                <a:gd name="T30" fmla="*/ 1010 w 1095"/>
                <a:gd name="T31" fmla="*/ 1010 h 1094"/>
                <a:gd name="T32" fmla="*/ 1015 w 1095"/>
                <a:gd name="T33" fmla="*/ 1005 h 1094"/>
                <a:gd name="T34" fmla="*/ 1028 w 1095"/>
                <a:gd name="T35" fmla="*/ 990 h 1094"/>
                <a:gd name="T36" fmla="*/ 1036 w 1095"/>
                <a:gd name="T37" fmla="*/ 980 h 1094"/>
                <a:gd name="T38" fmla="*/ 1044 w 1095"/>
                <a:gd name="T39" fmla="*/ 969 h 1094"/>
                <a:gd name="T40" fmla="*/ 1054 w 1095"/>
                <a:gd name="T41" fmla="*/ 953 h 1094"/>
                <a:gd name="T42" fmla="*/ 1052 w 1095"/>
                <a:gd name="T43" fmla="*/ 706 h 1094"/>
                <a:gd name="T44" fmla="*/ 1049 w 1095"/>
                <a:gd name="T45" fmla="*/ 700 h 1094"/>
                <a:gd name="T46" fmla="*/ 1043 w 1095"/>
                <a:gd name="T47" fmla="*/ 690 h 1094"/>
                <a:gd name="T48" fmla="*/ 1039 w 1095"/>
                <a:gd name="T49" fmla="*/ 685 h 1094"/>
                <a:gd name="T50" fmla="*/ 1031 w 1095"/>
                <a:gd name="T51" fmla="*/ 675 h 1094"/>
                <a:gd name="T52" fmla="*/ 1028 w 1095"/>
                <a:gd name="T53" fmla="*/ 670 h 1094"/>
                <a:gd name="T54" fmla="*/ 1019 w 1095"/>
                <a:gd name="T55" fmla="*/ 660 h 1094"/>
                <a:gd name="T56" fmla="*/ 1015 w 1095"/>
                <a:gd name="T57" fmla="*/ 655 h 1094"/>
                <a:gd name="T58" fmla="*/ 1010 w 1095"/>
                <a:gd name="T59" fmla="*/ 650 h 1094"/>
                <a:gd name="T60" fmla="*/ 1005 w 1095"/>
                <a:gd name="T61" fmla="*/ 646 h 1094"/>
                <a:gd name="T62" fmla="*/ 548 w 1095"/>
                <a:gd name="T63" fmla="*/ 314 h 1094"/>
                <a:gd name="T64" fmla="*/ 450 w 1095"/>
                <a:gd name="T65" fmla="*/ 90 h 1094"/>
                <a:gd name="T66" fmla="*/ 444 w 1095"/>
                <a:gd name="T67" fmla="*/ 84 h 1094"/>
                <a:gd name="T68" fmla="*/ 435 w 1095"/>
                <a:gd name="T69" fmla="*/ 75 h 1094"/>
                <a:gd name="T70" fmla="*/ 430 w 1095"/>
                <a:gd name="T71" fmla="*/ 71 h 1094"/>
                <a:gd name="T72" fmla="*/ 420 w 1095"/>
                <a:gd name="T73" fmla="*/ 63 h 1094"/>
                <a:gd name="T74" fmla="*/ 415 w 1095"/>
                <a:gd name="T75" fmla="*/ 59 h 1094"/>
                <a:gd name="T76" fmla="*/ 405 w 1095"/>
                <a:gd name="T77" fmla="*/ 52 h 1094"/>
                <a:gd name="T78" fmla="*/ 400 w 1095"/>
                <a:gd name="T79" fmla="*/ 49 h 1094"/>
                <a:gd name="T80" fmla="*/ 389 w 1095"/>
                <a:gd name="T81" fmla="*/ 42 h 1094"/>
                <a:gd name="T82" fmla="*/ 378 w 1095"/>
                <a:gd name="T83" fmla="*/ 37 h 1094"/>
                <a:gd name="T84" fmla="*/ 126 w 1095"/>
                <a:gd name="T85" fmla="*/ 51 h 1094"/>
                <a:gd name="T86" fmla="*/ 120 w 1095"/>
                <a:gd name="T87" fmla="*/ 55 h 1094"/>
                <a:gd name="T88" fmla="*/ 105 w 1095"/>
                <a:gd name="T89" fmla="*/ 66 h 1094"/>
                <a:gd name="T90" fmla="*/ 100 w 1095"/>
                <a:gd name="T91" fmla="*/ 71 h 1094"/>
                <a:gd name="T92" fmla="*/ 85 w 1095"/>
                <a:gd name="T93" fmla="*/ 84 h 1094"/>
                <a:gd name="T94" fmla="*/ 80 w 1095"/>
                <a:gd name="T95" fmla="*/ 89 h 1094"/>
                <a:gd name="T96" fmla="*/ 67 w 1095"/>
                <a:gd name="T97" fmla="*/ 104 h 1094"/>
                <a:gd name="T98" fmla="*/ 59 w 1095"/>
                <a:gd name="T99" fmla="*/ 114 h 1094"/>
                <a:gd name="T100" fmla="*/ 52 w 1095"/>
                <a:gd name="T101" fmla="*/ 125 h 1094"/>
                <a:gd name="T102" fmla="*/ 42 w 1095"/>
                <a:gd name="T103" fmla="*/ 141 h 1094"/>
                <a:gd name="T104" fmla="*/ 43 w 1095"/>
                <a:gd name="T105" fmla="*/ 388 h 1094"/>
                <a:gd name="T106" fmla="*/ 46 w 1095"/>
                <a:gd name="T107" fmla="*/ 393 h 1094"/>
                <a:gd name="T108" fmla="*/ 53 w 1095"/>
                <a:gd name="T109" fmla="*/ 404 h 1094"/>
                <a:gd name="T110" fmla="*/ 56 w 1095"/>
                <a:gd name="T111" fmla="*/ 409 h 1094"/>
                <a:gd name="T112" fmla="*/ 64 w 1095"/>
                <a:gd name="T113" fmla="*/ 419 h 1094"/>
                <a:gd name="T114" fmla="*/ 68 w 1095"/>
                <a:gd name="T115" fmla="*/ 424 h 1094"/>
                <a:gd name="T116" fmla="*/ 76 w 1095"/>
                <a:gd name="T117" fmla="*/ 434 h 1094"/>
                <a:gd name="T118" fmla="*/ 80 w 1095"/>
                <a:gd name="T119" fmla="*/ 439 h 1094"/>
                <a:gd name="T120" fmla="*/ 85 w 1095"/>
                <a:gd name="T121" fmla="*/ 443 h 1094"/>
                <a:gd name="T122" fmla="*/ 96 w 1095"/>
                <a:gd name="T123" fmla="*/ 454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5" h="1094">
                  <a:moveTo>
                    <a:pt x="315" y="547"/>
                  </a:moveTo>
                  <a:cubicBezTo>
                    <a:pt x="359" y="565"/>
                    <a:pt x="404" y="592"/>
                    <a:pt x="453" y="639"/>
                  </a:cubicBezTo>
                  <a:cubicBezTo>
                    <a:pt x="502" y="689"/>
                    <a:pt x="529" y="736"/>
                    <a:pt x="548" y="781"/>
                  </a:cubicBezTo>
                  <a:cubicBezTo>
                    <a:pt x="578" y="860"/>
                    <a:pt x="581" y="932"/>
                    <a:pt x="641" y="999"/>
                  </a:cubicBezTo>
                  <a:cubicBezTo>
                    <a:pt x="642" y="1000"/>
                    <a:pt x="643" y="1001"/>
                    <a:pt x="644" y="1002"/>
                  </a:cubicBezTo>
                  <a:cubicBezTo>
                    <a:pt x="646" y="1004"/>
                    <a:pt x="646" y="1004"/>
                    <a:pt x="646" y="1004"/>
                  </a:cubicBezTo>
                  <a:cubicBezTo>
                    <a:pt x="648" y="1006"/>
                    <a:pt x="649" y="1008"/>
                    <a:pt x="651" y="1010"/>
                  </a:cubicBezTo>
                  <a:cubicBezTo>
                    <a:pt x="651" y="1010"/>
                    <a:pt x="651" y="1010"/>
                    <a:pt x="651" y="1010"/>
                  </a:cubicBezTo>
                  <a:cubicBezTo>
                    <a:pt x="651" y="1010"/>
                    <a:pt x="651" y="1010"/>
                    <a:pt x="651" y="1010"/>
                  </a:cubicBezTo>
                  <a:cubicBezTo>
                    <a:pt x="653" y="1011"/>
                    <a:pt x="654" y="1013"/>
                    <a:pt x="656" y="1014"/>
                  </a:cubicBezTo>
                  <a:cubicBezTo>
                    <a:pt x="656" y="1014"/>
                    <a:pt x="656" y="1014"/>
                    <a:pt x="656" y="1014"/>
                  </a:cubicBezTo>
                  <a:cubicBezTo>
                    <a:pt x="658" y="1016"/>
                    <a:pt x="659" y="1017"/>
                    <a:pt x="661" y="1019"/>
                  </a:cubicBezTo>
                  <a:cubicBezTo>
                    <a:pt x="661" y="1019"/>
                    <a:pt x="661" y="1019"/>
                    <a:pt x="661" y="1019"/>
                  </a:cubicBezTo>
                  <a:cubicBezTo>
                    <a:pt x="662" y="1020"/>
                    <a:pt x="664" y="1021"/>
                    <a:pt x="666" y="1023"/>
                  </a:cubicBezTo>
                  <a:cubicBezTo>
                    <a:pt x="666" y="1023"/>
                    <a:pt x="666" y="1023"/>
                    <a:pt x="666" y="1023"/>
                  </a:cubicBezTo>
                  <a:cubicBezTo>
                    <a:pt x="667" y="1024"/>
                    <a:pt x="669" y="1026"/>
                    <a:pt x="670" y="1027"/>
                  </a:cubicBezTo>
                  <a:cubicBezTo>
                    <a:pt x="670" y="1027"/>
                    <a:pt x="670" y="1027"/>
                    <a:pt x="670" y="1027"/>
                  </a:cubicBezTo>
                  <a:cubicBezTo>
                    <a:pt x="672" y="1028"/>
                    <a:pt x="674" y="1029"/>
                    <a:pt x="675" y="1031"/>
                  </a:cubicBezTo>
                  <a:cubicBezTo>
                    <a:pt x="675" y="1031"/>
                    <a:pt x="675" y="1031"/>
                    <a:pt x="675" y="1031"/>
                  </a:cubicBezTo>
                  <a:cubicBezTo>
                    <a:pt x="677" y="1032"/>
                    <a:pt x="679" y="1033"/>
                    <a:pt x="680" y="1035"/>
                  </a:cubicBezTo>
                  <a:cubicBezTo>
                    <a:pt x="680" y="1035"/>
                    <a:pt x="680" y="1035"/>
                    <a:pt x="680" y="1035"/>
                  </a:cubicBezTo>
                  <a:cubicBezTo>
                    <a:pt x="682" y="1036"/>
                    <a:pt x="684" y="1037"/>
                    <a:pt x="685" y="1038"/>
                  </a:cubicBezTo>
                  <a:cubicBezTo>
                    <a:pt x="685" y="1038"/>
                    <a:pt x="685" y="1038"/>
                    <a:pt x="685" y="1038"/>
                  </a:cubicBezTo>
                  <a:cubicBezTo>
                    <a:pt x="687" y="1039"/>
                    <a:pt x="689" y="1041"/>
                    <a:pt x="691" y="1042"/>
                  </a:cubicBezTo>
                  <a:cubicBezTo>
                    <a:pt x="691" y="1042"/>
                    <a:pt x="691" y="1042"/>
                    <a:pt x="691" y="1042"/>
                  </a:cubicBezTo>
                  <a:cubicBezTo>
                    <a:pt x="692" y="1043"/>
                    <a:pt x="694" y="1044"/>
                    <a:pt x="696" y="1045"/>
                  </a:cubicBezTo>
                  <a:cubicBezTo>
                    <a:pt x="696" y="1045"/>
                    <a:pt x="696" y="1045"/>
                    <a:pt x="696" y="1045"/>
                  </a:cubicBezTo>
                  <a:cubicBezTo>
                    <a:pt x="698" y="1046"/>
                    <a:pt x="699" y="1047"/>
                    <a:pt x="701" y="1048"/>
                  </a:cubicBezTo>
                  <a:cubicBezTo>
                    <a:pt x="701" y="1048"/>
                    <a:pt x="701" y="1048"/>
                    <a:pt x="701" y="1048"/>
                  </a:cubicBezTo>
                  <a:cubicBezTo>
                    <a:pt x="703" y="1049"/>
                    <a:pt x="705" y="1050"/>
                    <a:pt x="706" y="1051"/>
                  </a:cubicBezTo>
                  <a:cubicBezTo>
                    <a:pt x="706" y="1051"/>
                    <a:pt x="706" y="1051"/>
                    <a:pt x="706" y="1051"/>
                  </a:cubicBezTo>
                  <a:cubicBezTo>
                    <a:pt x="710" y="1054"/>
                    <a:pt x="714" y="1055"/>
                    <a:pt x="717" y="1057"/>
                  </a:cubicBezTo>
                  <a:cubicBezTo>
                    <a:pt x="717" y="1057"/>
                    <a:pt x="717" y="1057"/>
                    <a:pt x="717" y="1057"/>
                  </a:cubicBezTo>
                  <a:cubicBezTo>
                    <a:pt x="791" y="1094"/>
                    <a:pt x="880" y="1094"/>
                    <a:pt x="953" y="1053"/>
                  </a:cubicBezTo>
                  <a:cubicBezTo>
                    <a:pt x="953" y="1053"/>
                    <a:pt x="953" y="1053"/>
                    <a:pt x="953" y="1053"/>
                  </a:cubicBezTo>
                  <a:cubicBezTo>
                    <a:pt x="959" y="1050"/>
                    <a:pt x="965" y="1046"/>
                    <a:pt x="970" y="1043"/>
                  </a:cubicBezTo>
                  <a:cubicBezTo>
                    <a:pt x="970" y="1043"/>
                    <a:pt x="970" y="1043"/>
                    <a:pt x="970" y="1043"/>
                  </a:cubicBezTo>
                  <a:cubicBezTo>
                    <a:pt x="972" y="1042"/>
                    <a:pt x="973" y="1040"/>
                    <a:pt x="975" y="1039"/>
                  </a:cubicBezTo>
                  <a:cubicBezTo>
                    <a:pt x="975" y="1039"/>
                    <a:pt x="975" y="1039"/>
                    <a:pt x="975" y="1039"/>
                  </a:cubicBezTo>
                  <a:cubicBezTo>
                    <a:pt x="977" y="1038"/>
                    <a:pt x="979" y="1037"/>
                    <a:pt x="980" y="1035"/>
                  </a:cubicBezTo>
                  <a:cubicBezTo>
                    <a:pt x="980" y="1035"/>
                    <a:pt x="980" y="1035"/>
                    <a:pt x="980" y="1035"/>
                  </a:cubicBezTo>
                  <a:cubicBezTo>
                    <a:pt x="984" y="1033"/>
                    <a:pt x="987" y="1030"/>
                    <a:pt x="991" y="1027"/>
                  </a:cubicBezTo>
                  <a:cubicBezTo>
                    <a:pt x="991" y="1027"/>
                    <a:pt x="991" y="1027"/>
                    <a:pt x="991" y="1027"/>
                  </a:cubicBezTo>
                  <a:cubicBezTo>
                    <a:pt x="993" y="1026"/>
                    <a:pt x="994" y="1025"/>
                    <a:pt x="996" y="1023"/>
                  </a:cubicBezTo>
                  <a:cubicBezTo>
                    <a:pt x="996" y="1023"/>
                    <a:pt x="996" y="1023"/>
                    <a:pt x="996" y="1023"/>
                  </a:cubicBezTo>
                  <a:cubicBezTo>
                    <a:pt x="999" y="1020"/>
                    <a:pt x="1002" y="1017"/>
                    <a:pt x="1006" y="1014"/>
                  </a:cubicBezTo>
                  <a:cubicBezTo>
                    <a:pt x="1006" y="1014"/>
                    <a:pt x="1006" y="1014"/>
                    <a:pt x="1006" y="1014"/>
                  </a:cubicBezTo>
                  <a:cubicBezTo>
                    <a:pt x="1007" y="1013"/>
                    <a:pt x="1009" y="1011"/>
                    <a:pt x="1010" y="1010"/>
                  </a:cubicBezTo>
                  <a:cubicBezTo>
                    <a:pt x="1010" y="1010"/>
                    <a:pt x="1010" y="1010"/>
                    <a:pt x="1010" y="1010"/>
                  </a:cubicBezTo>
                  <a:cubicBezTo>
                    <a:pt x="1012" y="1008"/>
                    <a:pt x="1014" y="1006"/>
                    <a:pt x="1015" y="1005"/>
                  </a:cubicBezTo>
                  <a:cubicBezTo>
                    <a:pt x="1015" y="1005"/>
                    <a:pt x="1015" y="1005"/>
                    <a:pt x="1015" y="1005"/>
                  </a:cubicBezTo>
                  <a:cubicBezTo>
                    <a:pt x="1018" y="1002"/>
                    <a:pt x="1021" y="998"/>
                    <a:pt x="1024" y="995"/>
                  </a:cubicBezTo>
                  <a:cubicBezTo>
                    <a:pt x="1024" y="995"/>
                    <a:pt x="1024" y="995"/>
                    <a:pt x="1024" y="995"/>
                  </a:cubicBezTo>
                  <a:cubicBezTo>
                    <a:pt x="1026" y="993"/>
                    <a:pt x="1027" y="992"/>
                    <a:pt x="1028" y="990"/>
                  </a:cubicBezTo>
                  <a:cubicBezTo>
                    <a:pt x="1028" y="990"/>
                    <a:pt x="1028" y="990"/>
                    <a:pt x="1028" y="990"/>
                  </a:cubicBezTo>
                  <a:cubicBezTo>
                    <a:pt x="1031" y="987"/>
                    <a:pt x="1034" y="983"/>
                    <a:pt x="1036" y="980"/>
                  </a:cubicBezTo>
                  <a:cubicBezTo>
                    <a:pt x="1036" y="980"/>
                    <a:pt x="1036" y="980"/>
                    <a:pt x="1036" y="980"/>
                  </a:cubicBezTo>
                  <a:cubicBezTo>
                    <a:pt x="1038" y="978"/>
                    <a:pt x="1039" y="976"/>
                    <a:pt x="1040" y="974"/>
                  </a:cubicBezTo>
                  <a:cubicBezTo>
                    <a:pt x="1040" y="974"/>
                    <a:pt x="1040" y="974"/>
                    <a:pt x="1040" y="974"/>
                  </a:cubicBezTo>
                  <a:cubicBezTo>
                    <a:pt x="1041" y="973"/>
                    <a:pt x="1042" y="971"/>
                    <a:pt x="1044" y="969"/>
                  </a:cubicBezTo>
                  <a:cubicBezTo>
                    <a:pt x="1044" y="969"/>
                    <a:pt x="1044" y="969"/>
                    <a:pt x="1044" y="969"/>
                  </a:cubicBezTo>
                  <a:cubicBezTo>
                    <a:pt x="1047" y="964"/>
                    <a:pt x="1050" y="958"/>
                    <a:pt x="1054" y="953"/>
                  </a:cubicBezTo>
                  <a:cubicBezTo>
                    <a:pt x="1054" y="953"/>
                    <a:pt x="1054" y="953"/>
                    <a:pt x="1054" y="953"/>
                  </a:cubicBezTo>
                  <a:cubicBezTo>
                    <a:pt x="1095" y="879"/>
                    <a:pt x="1095" y="790"/>
                    <a:pt x="1058" y="717"/>
                  </a:cubicBezTo>
                  <a:cubicBezTo>
                    <a:pt x="1058" y="717"/>
                    <a:pt x="1058" y="717"/>
                    <a:pt x="1058" y="717"/>
                  </a:cubicBezTo>
                  <a:cubicBezTo>
                    <a:pt x="1056" y="713"/>
                    <a:pt x="1054" y="709"/>
                    <a:pt x="1052" y="706"/>
                  </a:cubicBezTo>
                  <a:cubicBezTo>
                    <a:pt x="1052" y="706"/>
                    <a:pt x="1052" y="706"/>
                    <a:pt x="1052" y="706"/>
                  </a:cubicBezTo>
                  <a:cubicBezTo>
                    <a:pt x="1051" y="704"/>
                    <a:pt x="1050" y="702"/>
                    <a:pt x="1049" y="700"/>
                  </a:cubicBezTo>
                  <a:cubicBezTo>
                    <a:pt x="1049" y="700"/>
                    <a:pt x="1049" y="700"/>
                    <a:pt x="1049" y="700"/>
                  </a:cubicBezTo>
                  <a:cubicBezTo>
                    <a:pt x="1048" y="699"/>
                    <a:pt x="1047" y="697"/>
                    <a:pt x="1046" y="695"/>
                  </a:cubicBezTo>
                  <a:cubicBezTo>
                    <a:pt x="1046" y="695"/>
                    <a:pt x="1046" y="695"/>
                    <a:pt x="1046" y="695"/>
                  </a:cubicBezTo>
                  <a:cubicBezTo>
                    <a:pt x="1045" y="693"/>
                    <a:pt x="1044" y="691"/>
                    <a:pt x="1043" y="690"/>
                  </a:cubicBezTo>
                  <a:cubicBezTo>
                    <a:pt x="1043" y="690"/>
                    <a:pt x="1043" y="690"/>
                    <a:pt x="1043" y="690"/>
                  </a:cubicBezTo>
                  <a:cubicBezTo>
                    <a:pt x="1041" y="688"/>
                    <a:pt x="1040" y="686"/>
                    <a:pt x="1039" y="685"/>
                  </a:cubicBezTo>
                  <a:cubicBezTo>
                    <a:pt x="1039" y="685"/>
                    <a:pt x="1039" y="685"/>
                    <a:pt x="1039" y="685"/>
                  </a:cubicBezTo>
                  <a:cubicBezTo>
                    <a:pt x="1038" y="683"/>
                    <a:pt x="1037" y="681"/>
                    <a:pt x="1035" y="679"/>
                  </a:cubicBezTo>
                  <a:cubicBezTo>
                    <a:pt x="1035" y="679"/>
                    <a:pt x="1035" y="679"/>
                    <a:pt x="1035" y="679"/>
                  </a:cubicBezTo>
                  <a:cubicBezTo>
                    <a:pt x="1034" y="678"/>
                    <a:pt x="1033" y="676"/>
                    <a:pt x="1031" y="675"/>
                  </a:cubicBezTo>
                  <a:cubicBezTo>
                    <a:pt x="1031" y="675"/>
                    <a:pt x="1031" y="675"/>
                    <a:pt x="1031" y="675"/>
                  </a:cubicBezTo>
                  <a:cubicBezTo>
                    <a:pt x="1030" y="673"/>
                    <a:pt x="1029" y="671"/>
                    <a:pt x="1028" y="670"/>
                  </a:cubicBezTo>
                  <a:cubicBezTo>
                    <a:pt x="1028" y="670"/>
                    <a:pt x="1028" y="670"/>
                    <a:pt x="1028" y="670"/>
                  </a:cubicBezTo>
                  <a:cubicBezTo>
                    <a:pt x="1026" y="668"/>
                    <a:pt x="1025" y="666"/>
                    <a:pt x="1023" y="665"/>
                  </a:cubicBezTo>
                  <a:cubicBezTo>
                    <a:pt x="1023" y="665"/>
                    <a:pt x="1023" y="665"/>
                    <a:pt x="1023" y="665"/>
                  </a:cubicBezTo>
                  <a:cubicBezTo>
                    <a:pt x="1022" y="663"/>
                    <a:pt x="1021" y="662"/>
                    <a:pt x="1019" y="660"/>
                  </a:cubicBezTo>
                  <a:cubicBezTo>
                    <a:pt x="1019" y="660"/>
                    <a:pt x="1019" y="660"/>
                    <a:pt x="1019" y="660"/>
                  </a:cubicBezTo>
                  <a:cubicBezTo>
                    <a:pt x="1018" y="658"/>
                    <a:pt x="1016" y="657"/>
                    <a:pt x="1015" y="655"/>
                  </a:cubicBezTo>
                  <a:cubicBezTo>
                    <a:pt x="1015" y="655"/>
                    <a:pt x="1015" y="655"/>
                    <a:pt x="1015" y="655"/>
                  </a:cubicBezTo>
                  <a:cubicBezTo>
                    <a:pt x="1013" y="654"/>
                    <a:pt x="1012" y="652"/>
                    <a:pt x="1010" y="651"/>
                  </a:cubicBezTo>
                  <a:cubicBezTo>
                    <a:pt x="1010" y="651"/>
                    <a:pt x="1010" y="651"/>
                    <a:pt x="1010" y="651"/>
                  </a:cubicBezTo>
                  <a:cubicBezTo>
                    <a:pt x="1010" y="650"/>
                    <a:pt x="1010" y="650"/>
                    <a:pt x="1010" y="650"/>
                  </a:cubicBezTo>
                  <a:cubicBezTo>
                    <a:pt x="1009" y="649"/>
                    <a:pt x="1008" y="648"/>
                    <a:pt x="1008" y="648"/>
                  </a:cubicBezTo>
                  <a:cubicBezTo>
                    <a:pt x="1007" y="647"/>
                    <a:pt x="1006" y="646"/>
                    <a:pt x="1005" y="646"/>
                  </a:cubicBezTo>
                  <a:cubicBezTo>
                    <a:pt x="1005" y="646"/>
                    <a:pt x="1005" y="646"/>
                    <a:pt x="1005" y="646"/>
                  </a:cubicBezTo>
                  <a:cubicBezTo>
                    <a:pt x="937" y="581"/>
                    <a:pt x="863" y="578"/>
                    <a:pt x="782" y="547"/>
                  </a:cubicBezTo>
                  <a:cubicBezTo>
                    <a:pt x="737" y="529"/>
                    <a:pt x="690" y="502"/>
                    <a:pt x="640" y="453"/>
                  </a:cubicBezTo>
                  <a:cubicBezTo>
                    <a:pt x="593" y="404"/>
                    <a:pt x="566" y="358"/>
                    <a:pt x="548" y="314"/>
                  </a:cubicBezTo>
                  <a:cubicBezTo>
                    <a:pt x="518" y="235"/>
                    <a:pt x="515" y="162"/>
                    <a:pt x="454" y="95"/>
                  </a:cubicBezTo>
                  <a:cubicBezTo>
                    <a:pt x="453" y="94"/>
                    <a:pt x="452" y="93"/>
                    <a:pt x="451" y="92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48" y="88"/>
                    <a:pt x="446" y="86"/>
                    <a:pt x="444" y="84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3" y="83"/>
                    <a:pt x="441" y="81"/>
                    <a:pt x="439" y="80"/>
                  </a:cubicBezTo>
                  <a:cubicBezTo>
                    <a:pt x="439" y="80"/>
                    <a:pt x="439" y="80"/>
                    <a:pt x="439" y="80"/>
                  </a:cubicBezTo>
                  <a:cubicBezTo>
                    <a:pt x="438" y="78"/>
                    <a:pt x="436" y="77"/>
                    <a:pt x="435" y="75"/>
                  </a:cubicBezTo>
                  <a:cubicBezTo>
                    <a:pt x="435" y="75"/>
                    <a:pt x="435" y="75"/>
                    <a:pt x="435" y="75"/>
                  </a:cubicBezTo>
                  <a:cubicBezTo>
                    <a:pt x="433" y="74"/>
                    <a:pt x="432" y="73"/>
                    <a:pt x="430" y="71"/>
                  </a:cubicBezTo>
                  <a:cubicBezTo>
                    <a:pt x="430" y="71"/>
                    <a:pt x="430" y="71"/>
                    <a:pt x="430" y="71"/>
                  </a:cubicBezTo>
                  <a:cubicBezTo>
                    <a:pt x="428" y="70"/>
                    <a:pt x="427" y="68"/>
                    <a:pt x="425" y="67"/>
                  </a:cubicBezTo>
                  <a:cubicBezTo>
                    <a:pt x="425" y="67"/>
                    <a:pt x="425" y="67"/>
                    <a:pt x="425" y="67"/>
                  </a:cubicBezTo>
                  <a:cubicBezTo>
                    <a:pt x="423" y="66"/>
                    <a:pt x="422" y="64"/>
                    <a:pt x="420" y="63"/>
                  </a:cubicBezTo>
                  <a:cubicBezTo>
                    <a:pt x="420" y="63"/>
                    <a:pt x="420" y="63"/>
                    <a:pt x="420" y="63"/>
                  </a:cubicBezTo>
                  <a:cubicBezTo>
                    <a:pt x="419" y="62"/>
                    <a:pt x="417" y="61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4" y="58"/>
                    <a:pt x="412" y="57"/>
                    <a:pt x="410" y="56"/>
                  </a:cubicBezTo>
                  <a:cubicBezTo>
                    <a:pt x="410" y="56"/>
                    <a:pt x="410" y="56"/>
                    <a:pt x="410" y="56"/>
                  </a:cubicBezTo>
                  <a:cubicBezTo>
                    <a:pt x="408" y="55"/>
                    <a:pt x="407" y="53"/>
                    <a:pt x="405" y="52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3" y="51"/>
                    <a:pt x="401" y="50"/>
                    <a:pt x="400" y="49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398" y="48"/>
                    <a:pt x="396" y="47"/>
                    <a:pt x="394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1" y="43"/>
                    <a:pt x="389" y="42"/>
                  </a:cubicBezTo>
                  <a:cubicBezTo>
                    <a:pt x="389" y="42"/>
                    <a:pt x="389" y="42"/>
                    <a:pt x="389" y="42"/>
                  </a:cubicBezTo>
                  <a:cubicBezTo>
                    <a:pt x="385" y="40"/>
                    <a:pt x="382" y="38"/>
                    <a:pt x="378" y="37"/>
                  </a:cubicBezTo>
                  <a:cubicBezTo>
                    <a:pt x="378" y="37"/>
                    <a:pt x="378" y="37"/>
                    <a:pt x="378" y="37"/>
                  </a:cubicBezTo>
                  <a:cubicBezTo>
                    <a:pt x="305" y="0"/>
                    <a:pt x="216" y="0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36" y="44"/>
                    <a:pt x="131" y="48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4" y="52"/>
                    <a:pt x="122" y="53"/>
                    <a:pt x="120" y="55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9" y="56"/>
                    <a:pt x="117" y="57"/>
                    <a:pt x="115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2" y="61"/>
                    <a:pt x="108" y="64"/>
                    <a:pt x="105" y="66"/>
                  </a:cubicBezTo>
                  <a:cubicBezTo>
                    <a:pt x="105" y="66"/>
                    <a:pt x="105" y="66"/>
                    <a:pt x="105" y="66"/>
                  </a:cubicBezTo>
                  <a:cubicBezTo>
                    <a:pt x="103" y="68"/>
                    <a:pt x="101" y="69"/>
                    <a:pt x="100" y="71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96" y="73"/>
                    <a:pt x="93" y="76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8" y="81"/>
                    <a:pt x="87" y="83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3" y="86"/>
                    <a:pt x="82" y="87"/>
                    <a:pt x="80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77" y="92"/>
                    <a:pt x="74" y="96"/>
                    <a:pt x="71" y="99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0" y="101"/>
                    <a:pt x="69" y="102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4" y="107"/>
                    <a:pt x="62" y="111"/>
                    <a:pt x="59" y="114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6"/>
                    <a:pt x="57" y="118"/>
                    <a:pt x="55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4" y="121"/>
                    <a:pt x="53" y="123"/>
                    <a:pt x="52" y="12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8" y="130"/>
                    <a:pt x="45" y="136"/>
                    <a:pt x="42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1" y="215"/>
                    <a:pt x="0" y="304"/>
                    <a:pt x="37" y="377"/>
                  </a:cubicBezTo>
                  <a:cubicBezTo>
                    <a:pt x="37" y="377"/>
                    <a:pt x="37" y="377"/>
                    <a:pt x="37" y="377"/>
                  </a:cubicBezTo>
                  <a:cubicBezTo>
                    <a:pt x="39" y="381"/>
                    <a:pt x="41" y="385"/>
                    <a:pt x="43" y="388"/>
                  </a:cubicBezTo>
                  <a:cubicBezTo>
                    <a:pt x="43" y="388"/>
                    <a:pt x="43" y="388"/>
                    <a:pt x="43" y="388"/>
                  </a:cubicBezTo>
                  <a:cubicBezTo>
                    <a:pt x="44" y="390"/>
                    <a:pt x="45" y="392"/>
                    <a:pt x="46" y="393"/>
                  </a:cubicBezTo>
                  <a:cubicBezTo>
                    <a:pt x="46" y="393"/>
                    <a:pt x="46" y="393"/>
                    <a:pt x="46" y="393"/>
                  </a:cubicBezTo>
                  <a:cubicBezTo>
                    <a:pt x="47" y="395"/>
                    <a:pt x="48" y="397"/>
                    <a:pt x="50" y="399"/>
                  </a:cubicBezTo>
                  <a:cubicBezTo>
                    <a:pt x="50" y="399"/>
                    <a:pt x="50" y="399"/>
                    <a:pt x="50" y="399"/>
                  </a:cubicBezTo>
                  <a:cubicBezTo>
                    <a:pt x="51" y="401"/>
                    <a:pt x="52" y="402"/>
                    <a:pt x="53" y="404"/>
                  </a:cubicBezTo>
                  <a:cubicBezTo>
                    <a:pt x="53" y="404"/>
                    <a:pt x="53" y="404"/>
                    <a:pt x="53" y="404"/>
                  </a:cubicBezTo>
                  <a:cubicBezTo>
                    <a:pt x="54" y="406"/>
                    <a:pt x="55" y="408"/>
                    <a:pt x="56" y="409"/>
                  </a:cubicBezTo>
                  <a:cubicBezTo>
                    <a:pt x="56" y="409"/>
                    <a:pt x="56" y="409"/>
                    <a:pt x="56" y="409"/>
                  </a:cubicBezTo>
                  <a:cubicBezTo>
                    <a:pt x="58" y="411"/>
                    <a:pt x="59" y="413"/>
                    <a:pt x="60" y="414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1" y="416"/>
                    <a:pt x="63" y="418"/>
                    <a:pt x="64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21"/>
                    <a:pt x="67" y="423"/>
                    <a:pt x="68" y="424"/>
                  </a:cubicBezTo>
                  <a:cubicBezTo>
                    <a:pt x="68" y="424"/>
                    <a:pt x="68" y="424"/>
                    <a:pt x="68" y="424"/>
                  </a:cubicBezTo>
                  <a:cubicBezTo>
                    <a:pt x="69" y="426"/>
                    <a:pt x="71" y="428"/>
                    <a:pt x="72" y="429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3" y="431"/>
                    <a:pt x="75" y="432"/>
                    <a:pt x="76" y="434"/>
                  </a:cubicBezTo>
                  <a:cubicBezTo>
                    <a:pt x="76" y="434"/>
                    <a:pt x="76" y="434"/>
                    <a:pt x="76" y="434"/>
                  </a:cubicBezTo>
                  <a:cubicBezTo>
                    <a:pt x="78" y="436"/>
                    <a:pt x="79" y="437"/>
                    <a:pt x="80" y="439"/>
                  </a:cubicBezTo>
                  <a:cubicBezTo>
                    <a:pt x="80" y="439"/>
                    <a:pt x="80" y="439"/>
                    <a:pt x="80" y="439"/>
                  </a:cubicBezTo>
                  <a:cubicBezTo>
                    <a:pt x="82" y="440"/>
                    <a:pt x="83" y="442"/>
                    <a:pt x="85" y="443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7" y="445"/>
                    <a:pt x="89" y="447"/>
                    <a:pt x="91" y="449"/>
                  </a:cubicBezTo>
                  <a:cubicBezTo>
                    <a:pt x="91" y="449"/>
                    <a:pt x="92" y="450"/>
                    <a:pt x="92" y="450"/>
                  </a:cubicBezTo>
                  <a:cubicBezTo>
                    <a:pt x="94" y="452"/>
                    <a:pt x="95" y="453"/>
                    <a:pt x="96" y="454"/>
                  </a:cubicBezTo>
                  <a:cubicBezTo>
                    <a:pt x="163" y="514"/>
                    <a:pt x="236" y="517"/>
                    <a:pt x="315" y="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2"/>
            <p:cNvSpPr>
              <a:spLocks noChangeArrowheads="1"/>
            </p:cNvSpPr>
            <p:nvPr/>
          </p:nvSpPr>
          <p:spPr bwMode="auto">
            <a:xfrm>
              <a:off x="6345238" y="1951038"/>
              <a:ext cx="611188" cy="6111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7132638" y="2735263"/>
              <a:ext cx="611188" cy="612775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Shape 2554"/>
            <p:cNvSpPr/>
            <p:nvPr/>
          </p:nvSpPr>
          <p:spPr>
            <a:xfrm>
              <a:off x="6511168" y="2116174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94" name="Shape 2543"/>
            <p:cNvSpPr/>
            <p:nvPr/>
          </p:nvSpPr>
          <p:spPr>
            <a:xfrm>
              <a:off x="7298568" y="290349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284913" y="3787775"/>
            <a:ext cx="1520825" cy="1519238"/>
            <a:chOff x="6284913" y="3787775"/>
            <a:chExt cx="1520825" cy="1519238"/>
          </a:xfrm>
        </p:grpSpPr>
        <p:sp>
          <p:nvSpPr>
            <p:cNvPr id="96" name="Freeform 18"/>
            <p:cNvSpPr>
              <a:spLocks/>
            </p:cNvSpPr>
            <p:nvPr/>
          </p:nvSpPr>
          <p:spPr bwMode="auto">
            <a:xfrm>
              <a:off x="6284913" y="3787775"/>
              <a:ext cx="1520825" cy="1519238"/>
            </a:xfrm>
            <a:custGeom>
              <a:avLst/>
              <a:gdLst>
                <a:gd name="T0" fmla="*/ 548 w 1095"/>
                <a:gd name="T1" fmla="*/ 313 h 1094"/>
                <a:gd name="T2" fmla="*/ 646 w 1095"/>
                <a:gd name="T3" fmla="*/ 90 h 1094"/>
                <a:gd name="T4" fmla="*/ 651 w 1095"/>
                <a:gd name="T5" fmla="*/ 84 h 1094"/>
                <a:gd name="T6" fmla="*/ 661 w 1095"/>
                <a:gd name="T7" fmla="*/ 75 h 1094"/>
                <a:gd name="T8" fmla="*/ 666 w 1095"/>
                <a:gd name="T9" fmla="*/ 71 h 1094"/>
                <a:gd name="T10" fmla="*/ 675 w 1095"/>
                <a:gd name="T11" fmla="*/ 63 h 1094"/>
                <a:gd name="T12" fmla="*/ 680 w 1095"/>
                <a:gd name="T13" fmla="*/ 59 h 1094"/>
                <a:gd name="T14" fmla="*/ 691 w 1095"/>
                <a:gd name="T15" fmla="*/ 52 h 1094"/>
                <a:gd name="T16" fmla="*/ 696 w 1095"/>
                <a:gd name="T17" fmla="*/ 49 h 1094"/>
                <a:gd name="T18" fmla="*/ 706 w 1095"/>
                <a:gd name="T19" fmla="*/ 42 h 1094"/>
                <a:gd name="T20" fmla="*/ 717 w 1095"/>
                <a:gd name="T21" fmla="*/ 37 h 1094"/>
                <a:gd name="T22" fmla="*/ 970 w 1095"/>
                <a:gd name="T23" fmla="*/ 51 h 1094"/>
                <a:gd name="T24" fmla="*/ 975 w 1095"/>
                <a:gd name="T25" fmla="*/ 55 h 1094"/>
                <a:gd name="T26" fmla="*/ 991 w 1095"/>
                <a:gd name="T27" fmla="*/ 66 h 1094"/>
                <a:gd name="T28" fmla="*/ 996 w 1095"/>
                <a:gd name="T29" fmla="*/ 71 h 1094"/>
                <a:gd name="T30" fmla="*/ 1010 w 1095"/>
                <a:gd name="T31" fmla="*/ 84 h 1094"/>
                <a:gd name="T32" fmla="*/ 1015 w 1095"/>
                <a:gd name="T33" fmla="*/ 89 h 1094"/>
                <a:gd name="T34" fmla="*/ 1028 w 1095"/>
                <a:gd name="T35" fmla="*/ 104 h 1094"/>
                <a:gd name="T36" fmla="*/ 1036 w 1095"/>
                <a:gd name="T37" fmla="*/ 114 h 1094"/>
                <a:gd name="T38" fmla="*/ 1044 w 1095"/>
                <a:gd name="T39" fmla="*/ 125 h 1094"/>
                <a:gd name="T40" fmla="*/ 1054 w 1095"/>
                <a:gd name="T41" fmla="*/ 141 h 1094"/>
                <a:gd name="T42" fmla="*/ 1052 w 1095"/>
                <a:gd name="T43" fmla="*/ 388 h 1094"/>
                <a:gd name="T44" fmla="*/ 1049 w 1095"/>
                <a:gd name="T45" fmla="*/ 394 h 1094"/>
                <a:gd name="T46" fmla="*/ 1043 w 1095"/>
                <a:gd name="T47" fmla="*/ 404 h 1094"/>
                <a:gd name="T48" fmla="*/ 1039 w 1095"/>
                <a:gd name="T49" fmla="*/ 409 h 1094"/>
                <a:gd name="T50" fmla="*/ 1031 w 1095"/>
                <a:gd name="T51" fmla="*/ 419 h 1094"/>
                <a:gd name="T52" fmla="*/ 1028 w 1095"/>
                <a:gd name="T53" fmla="*/ 424 h 1094"/>
                <a:gd name="T54" fmla="*/ 1019 w 1095"/>
                <a:gd name="T55" fmla="*/ 434 h 1094"/>
                <a:gd name="T56" fmla="*/ 1015 w 1095"/>
                <a:gd name="T57" fmla="*/ 439 h 1094"/>
                <a:gd name="T58" fmla="*/ 1010 w 1095"/>
                <a:gd name="T59" fmla="*/ 444 h 1094"/>
                <a:gd name="T60" fmla="*/ 1005 w 1095"/>
                <a:gd name="T61" fmla="*/ 448 h 1094"/>
                <a:gd name="T62" fmla="*/ 548 w 1095"/>
                <a:gd name="T63" fmla="*/ 780 h 1094"/>
                <a:gd name="T64" fmla="*/ 450 w 1095"/>
                <a:gd name="T65" fmla="*/ 1004 h 1094"/>
                <a:gd name="T66" fmla="*/ 444 w 1095"/>
                <a:gd name="T67" fmla="*/ 1010 h 1094"/>
                <a:gd name="T68" fmla="*/ 435 w 1095"/>
                <a:gd name="T69" fmla="*/ 1019 h 1094"/>
                <a:gd name="T70" fmla="*/ 430 w 1095"/>
                <a:gd name="T71" fmla="*/ 1023 h 1094"/>
                <a:gd name="T72" fmla="*/ 420 w 1095"/>
                <a:gd name="T73" fmla="*/ 1031 h 1094"/>
                <a:gd name="T74" fmla="*/ 415 w 1095"/>
                <a:gd name="T75" fmla="*/ 1035 h 1094"/>
                <a:gd name="T76" fmla="*/ 405 w 1095"/>
                <a:gd name="T77" fmla="*/ 1042 h 1094"/>
                <a:gd name="T78" fmla="*/ 400 w 1095"/>
                <a:gd name="T79" fmla="*/ 1045 h 1094"/>
                <a:gd name="T80" fmla="*/ 389 w 1095"/>
                <a:gd name="T81" fmla="*/ 1052 h 1094"/>
                <a:gd name="T82" fmla="*/ 378 w 1095"/>
                <a:gd name="T83" fmla="*/ 1057 h 1094"/>
                <a:gd name="T84" fmla="*/ 126 w 1095"/>
                <a:gd name="T85" fmla="*/ 1043 h 1094"/>
                <a:gd name="T86" fmla="*/ 120 w 1095"/>
                <a:gd name="T87" fmla="*/ 1039 h 1094"/>
                <a:gd name="T88" fmla="*/ 105 w 1095"/>
                <a:gd name="T89" fmla="*/ 1028 h 1094"/>
                <a:gd name="T90" fmla="*/ 100 w 1095"/>
                <a:gd name="T91" fmla="*/ 1023 h 1094"/>
                <a:gd name="T92" fmla="*/ 85 w 1095"/>
                <a:gd name="T93" fmla="*/ 1010 h 1094"/>
                <a:gd name="T94" fmla="*/ 80 w 1095"/>
                <a:gd name="T95" fmla="*/ 1005 h 1094"/>
                <a:gd name="T96" fmla="*/ 67 w 1095"/>
                <a:gd name="T97" fmla="*/ 990 h 1094"/>
                <a:gd name="T98" fmla="*/ 59 w 1095"/>
                <a:gd name="T99" fmla="*/ 980 h 1094"/>
                <a:gd name="T100" fmla="*/ 52 w 1095"/>
                <a:gd name="T101" fmla="*/ 969 h 1094"/>
                <a:gd name="T102" fmla="*/ 42 w 1095"/>
                <a:gd name="T103" fmla="*/ 953 h 1094"/>
                <a:gd name="T104" fmla="*/ 43 w 1095"/>
                <a:gd name="T105" fmla="*/ 706 h 1094"/>
                <a:gd name="T106" fmla="*/ 46 w 1095"/>
                <a:gd name="T107" fmla="*/ 700 h 1094"/>
                <a:gd name="T108" fmla="*/ 53 w 1095"/>
                <a:gd name="T109" fmla="*/ 690 h 1094"/>
                <a:gd name="T110" fmla="*/ 56 w 1095"/>
                <a:gd name="T111" fmla="*/ 685 h 1094"/>
                <a:gd name="T112" fmla="*/ 64 w 1095"/>
                <a:gd name="T113" fmla="*/ 675 h 1094"/>
                <a:gd name="T114" fmla="*/ 68 w 1095"/>
                <a:gd name="T115" fmla="*/ 670 h 1094"/>
                <a:gd name="T116" fmla="*/ 76 w 1095"/>
                <a:gd name="T117" fmla="*/ 660 h 1094"/>
                <a:gd name="T118" fmla="*/ 80 w 1095"/>
                <a:gd name="T119" fmla="*/ 655 h 1094"/>
                <a:gd name="T120" fmla="*/ 85 w 1095"/>
                <a:gd name="T121" fmla="*/ 651 h 1094"/>
                <a:gd name="T122" fmla="*/ 96 w 1095"/>
                <a:gd name="T123" fmla="*/ 64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5" h="1094">
                  <a:moveTo>
                    <a:pt x="315" y="547"/>
                  </a:moveTo>
                  <a:cubicBezTo>
                    <a:pt x="359" y="529"/>
                    <a:pt x="404" y="502"/>
                    <a:pt x="453" y="455"/>
                  </a:cubicBezTo>
                  <a:cubicBezTo>
                    <a:pt x="502" y="405"/>
                    <a:pt x="529" y="358"/>
                    <a:pt x="548" y="313"/>
                  </a:cubicBezTo>
                  <a:cubicBezTo>
                    <a:pt x="578" y="234"/>
                    <a:pt x="581" y="162"/>
                    <a:pt x="641" y="95"/>
                  </a:cubicBezTo>
                  <a:cubicBezTo>
                    <a:pt x="642" y="94"/>
                    <a:pt x="643" y="93"/>
                    <a:pt x="644" y="92"/>
                  </a:cubicBezTo>
                  <a:cubicBezTo>
                    <a:pt x="646" y="90"/>
                    <a:pt x="646" y="90"/>
                    <a:pt x="646" y="90"/>
                  </a:cubicBezTo>
                  <a:cubicBezTo>
                    <a:pt x="648" y="88"/>
                    <a:pt x="649" y="86"/>
                    <a:pt x="651" y="84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53" y="83"/>
                    <a:pt x="654" y="81"/>
                    <a:pt x="656" y="80"/>
                  </a:cubicBezTo>
                  <a:cubicBezTo>
                    <a:pt x="656" y="80"/>
                    <a:pt x="656" y="80"/>
                    <a:pt x="656" y="80"/>
                  </a:cubicBezTo>
                  <a:cubicBezTo>
                    <a:pt x="658" y="78"/>
                    <a:pt x="659" y="77"/>
                    <a:pt x="661" y="75"/>
                  </a:cubicBezTo>
                  <a:cubicBezTo>
                    <a:pt x="661" y="75"/>
                    <a:pt x="661" y="75"/>
                    <a:pt x="661" y="75"/>
                  </a:cubicBezTo>
                  <a:cubicBezTo>
                    <a:pt x="662" y="74"/>
                    <a:pt x="664" y="73"/>
                    <a:pt x="666" y="71"/>
                  </a:cubicBezTo>
                  <a:cubicBezTo>
                    <a:pt x="666" y="71"/>
                    <a:pt x="666" y="71"/>
                    <a:pt x="666" y="71"/>
                  </a:cubicBezTo>
                  <a:cubicBezTo>
                    <a:pt x="667" y="70"/>
                    <a:pt x="669" y="68"/>
                    <a:pt x="670" y="67"/>
                  </a:cubicBezTo>
                  <a:cubicBezTo>
                    <a:pt x="670" y="67"/>
                    <a:pt x="670" y="67"/>
                    <a:pt x="670" y="67"/>
                  </a:cubicBezTo>
                  <a:cubicBezTo>
                    <a:pt x="672" y="66"/>
                    <a:pt x="674" y="64"/>
                    <a:pt x="675" y="63"/>
                  </a:cubicBezTo>
                  <a:cubicBezTo>
                    <a:pt x="675" y="63"/>
                    <a:pt x="675" y="63"/>
                    <a:pt x="675" y="63"/>
                  </a:cubicBezTo>
                  <a:cubicBezTo>
                    <a:pt x="677" y="62"/>
                    <a:pt x="679" y="61"/>
                    <a:pt x="680" y="59"/>
                  </a:cubicBezTo>
                  <a:cubicBezTo>
                    <a:pt x="680" y="59"/>
                    <a:pt x="680" y="59"/>
                    <a:pt x="680" y="59"/>
                  </a:cubicBezTo>
                  <a:cubicBezTo>
                    <a:pt x="682" y="58"/>
                    <a:pt x="684" y="57"/>
                    <a:pt x="685" y="56"/>
                  </a:cubicBezTo>
                  <a:cubicBezTo>
                    <a:pt x="685" y="56"/>
                    <a:pt x="685" y="56"/>
                    <a:pt x="685" y="56"/>
                  </a:cubicBezTo>
                  <a:cubicBezTo>
                    <a:pt x="687" y="54"/>
                    <a:pt x="689" y="53"/>
                    <a:pt x="691" y="52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92" y="51"/>
                    <a:pt x="694" y="50"/>
                    <a:pt x="696" y="49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8" y="48"/>
                    <a:pt x="699" y="47"/>
                    <a:pt x="701" y="45"/>
                  </a:cubicBezTo>
                  <a:cubicBezTo>
                    <a:pt x="701" y="45"/>
                    <a:pt x="701" y="45"/>
                    <a:pt x="701" y="45"/>
                  </a:cubicBezTo>
                  <a:cubicBezTo>
                    <a:pt x="703" y="44"/>
                    <a:pt x="705" y="43"/>
                    <a:pt x="706" y="42"/>
                  </a:cubicBezTo>
                  <a:cubicBezTo>
                    <a:pt x="706" y="42"/>
                    <a:pt x="706" y="42"/>
                    <a:pt x="706" y="42"/>
                  </a:cubicBezTo>
                  <a:cubicBezTo>
                    <a:pt x="710" y="40"/>
                    <a:pt x="714" y="38"/>
                    <a:pt x="717" y="37"/>
                  </a:cubicBezTo>
                  <a:cubicBezTo>
                    <a:pt x="717" y="37"/>
                    <a:pt x="717" y="37"/>
                    <a:pt x="717" y="37"/>
                  </a:cubicBezTo>
                  <a:cubicBezTo>
                    <a:pt x="791" y="0"/>
                    <a:pt x="880" y="0"/>
                    <a:pt x="953" y="41"/>
                  </a:cubicBezTo>
                  <a:cubicBezTo>
                    <a:pt x="953" y="41"/>
                    <a:pt x="953" y="41"/>
                    <a:pt x="953" y="41"/>
                  </a:cubicBezTo>
                  <a:cubicBezTo>
                    <a:pt x="959" y="44"/>
                    <a:pt x="965" y="48"/>
                    <a:pt x="970" y="51"/>
                  </a:cubicBezTo>
                  <a:cubicBezTo>
                    <a:pt x="970" y="51"/>
                    <a:pt x="970" y="51"/>
                    <a:pt x="970" y="51"/>
                  </a:cubicBezTo>
                  <a:cubicBezTo>
                    <a:pt x="972" y="52"/>
                    <a:pt x="973" y="53"/>
                    <a:pt x="975" y="55"/>
                  </a:cubicBezTo>
                  <a:cubicBezTo>
                    <a:pt x="975" y="55"/>
                    <a:pt x="975" y="55"/>
                    <a:pt x="975" y="55"/>
                  </a:cubicBezTo>
                  <a:cubicBezTo>
                    <a:pt x="977" y="56"/>
                    <a:pt x="979" y="57"/>
                    <a:pt x="980" y="58"/>
                  </a:cubicBezTo>
                  <a:cubicBezTo>
                    <a:pt x="980" y="58"/>
                    <a:pt x="980" y="58"/>
                    <a:pt x="980" y="58"/>
                  </a:cubicBezTo>
                  <a:cubicBezTo>
                    <a:pt x="984" y="61"/>
                    <a:pt x="987" y="64"/>
                    <a:pt x="991" y="66"/>
                  </a:cubicBezTo>
                  <a:cubicBezTo>
                    <a:pt x="991" y="66"/>
                    <a:pt x="991" y="66"/>
                    <a:pt x="991" y="66"/>
                  </a:cubicBezTo>
                  <a:cubicBezTo>
                    <a:pt x="993" y="68"/>
                    <a:pt x="994" y="69"/>
                    <a:pt x="996" y="71"/>
                  </a:cubicBezTo>
                  <a:cubicBezTo>
                    <a:pt x="996" y="71"/>
                    <a:pt x="996" y="71"/>
                    <a:pt x="996" y="71"/>
                  </a:cubicBezTo>
                  <a:cubicBezTo>
                    <a:pt x="999" y="73"/>
                    <a:pt x="1002" y="76"/>
                    <a:pt x="1006" y="80"/>
                  </a:cubicBezTo>
                  <a:cubicBezTo>
                    <a:pt x="1006" y="80"/>
                    <a:pt x="1006" y="80"/>
                    <a:pt x="1006" y="80"/>
                  </a:cubicBezTo>
                  <a:cubicBezTo>
                    <a:pt x="1007" y="81"/>
                    <a:pt x="1009" y="83"/>
                    <a:pt x="1010" y="84"/>
                  </a:cubicBezTo>
                  <a:cubicBezTo>
                    <a:pt x="1010" y="84"/>
                    <a:pt x="1010" y="84"/>
                    <a:pt x="1010" y="84"/>
                  </a:cubicBezTo>
                  <a:cubicBezTo>
                    <a:pt x="1012" y="86"/>
                    <a:pt x="1014" y="87"/>
                    <a:pt x="1015" y="89"/>
                  </a:cubicBezTo>
                  <a:cubicBezTo>
                    <a:pt x="1015" y="89"/>
                    <a:pt x="1015" y="89"/>
                    <a:pt x="1015" y="89"/>
                  </a:cubicBezTo>
                  <a:cubicBezTo>
                    <a:pt x="1018" y="92"/>
                    <a:pt x="1021" y="96"/>
                    <a:pt x="1024" y="99"/>
                  </a:cubicBezTo>
                  <a:cubicBezTo>
                    <a:pt x="1024" y="99"/>
                    <a:pt x="1024" y="99"/>
                    <a:pt x="1024" y="99"/>
                  </a:cubicBezTo>
                  <a:cubicBezTo>
                    <a:pt x="1026" y="101"/>
                    <a:pt x="1027" y="102"/>
                    <a:pt x="1028" y="104"/>
                  </a:cubicBezTo>
                  <a:cubicBezTo>
                    <a:pt x="1028" y="104"/>
                    <a:pt x="1028" y="104"/>
                    <a:pt x="1028" y="104"/>
                  </a:cubicBezTo>
                  <a:cubicBezTo>
                    <a:pt x="1031" y="107"/>
                    <a:pt x="1034" y="111"/>
                    <a:pt x="1036" y="114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6"/>
                    <a:pt x="1039" y="118"/>
                    <a:pt x="1040" y="119"/>
                  </a:cubicBezTo>
                  <a:cubicBezTo>
                    <a:pt x="1040" y="119"/>
                    <a:pt x="1040" y="119"/>
                    <a:pt x="1040" y="119"/>
                  </a:cubicBezTo>
                  <a:cubicBezTo>
                    <a:pt x="1041" y="121"/>
                    <a:pt x="1042" y="123"/>
                    <a:pt x="1044" y="125"/>
                  </a:cubicBezTo>
                  <a:cubicBezTo>
                    <a:pt x="1044" y="125"/>
                    <a:pt x="1044" y="125"/>
                    <a:pt x="1044" y="125"/>
                  </a:cubicBezTo>
                  <a:cubicBezTo>
                    <a:pt x="1047" y="130"/>
                    <a:pt x="1050" y="136"/>
                    <a:pt x="1054" y="141"/>
                  </a:cubicBezTo>
                  <a:cubicBezTo>
                    <a:pt x="1054" y="141"/>
                    <a:pt x="1054" y="141"/>
                    <a:pt x="1054" y="141"/>
                  </a:cubicBezTo>
                  <a:cubicBezTo>
                    <a:pt x="1095" y="215"/>
                    <a:pt x="1095" y="304"/>
                    <a:pt x="1058" y="377"/>
                  </a:cubicBezTo>
                  <a:cubicBezTo>
                    <a:pt x="1058" y="377"/>
                    <a:pt x="1058" y="377"/>
                    <a:pt x="1058" y="377"/>
                  </a:cubicBezTo>
                  <a:cubicBezTo>
                    <a:pt x="1056" y="381"/>
                    <a:pt x="1054" y="385"/>
                    <a:pt x="1052" y="388"/>
                  </a:cubicBezTo>
                  <a:cubicBezTo>
                    <a:pt x="1052" y="388"/>
                    <a:pt x="1052" y="388"/>
                    <a:pt x="1052" y="388"/>
                  </a:cubicBezTo>
                  <a:cubicBezTo>
                    <a:pt x="1051" y="390"/>
                    <a:pt x="1050" y="392"/>
                    <a:pt x="1049" y="394"/>
                  </a:cubicBezTo>
                  <a:cubicBezTo>
                    <a:pt x="1049" y="394"/>
                    <a:pt x="1049" y="394"/>
                    <a:pt x="1049" y="394"/>
                  </a:cubicBezTo>
                  <a:cubicBezTo>
                    <a:pt x="1048" y="395"/>
                    <a:pt x="1047" y="397"/>
                    <a:pt x="1046" y="399"/>
                  </a:cubicBezTo>
                  <a:cubicBezTo>
                    <a:pt x="1046" y="399"/>
                    <a:pt x="1046" y="399"/>
                    <a:pt x="1046" y="399"/>
                  </a:cubicBezTo>
                  <a:cubicBezTo>
                    <a:pt x="1045" y="401"/>
                    <a:pt x="1044" y="402"/>
                    <a:pt x="1043" y="404"/>
                  </a:cubicBezTo>
                  <a:cubicBezTo>
                    <a:pt x="1043" y="404"/>
                    <a:pt x="1043" y="404"/>
                    <a:pt x="1043" y="404"/>
                  </a:cubicBezTo>
                  <a:cubicBezTo>
                    <a:pt x="1041" y="406"/>
                    <a:pt x="1040" y="408"/>
                    <a:pt x="1039" y="409"/>
                  </a:cubicBezTo>
                  <a:cubicBezTo>
                    <a:pt x="1039" y="409"/>
                    <a:pt x="1039" y="409"/>
                    <a:pt x="1039" y="409"/>
                  </a:cubicBezTo>
                  <a:cubicBezTo>
                    <a:pt x="1038" y="411"/>
                    <a:pt x="1037" y="413"/>
                    <a:pt x="1035" y="414"/>
                  </a:cubicBezTo>
                  <a:cubicBezTo>
                    <a:pt x="1035" y="414"/>
                    <a:pt x="1035" y="414"/>
                    <a:pt x="1035" y="414"/>
                  </a:cubicBezTo>
                  <a:cubicBezTo>
                    <a:pt x="1034" y="416"/>
                    <a:pt x="1033" y="418"/>
                    <a:pt x="1031" y="419"/>
                  </a:cubicBezTo>
                  <a:cubicBezTo>
                    <a:pt x="1031" y="419"/>
                    <a:pt x="1031" y="419"/>
                    <a:pt x="1031" y="419"/>
                  </a:cubicBezTo>
                  <a:cubicBezTo>
                    <a:pt x="1030" y="421"/>
                    <a:pt x="1029" y="423"/>
                    <a:pt x="1028" y="424"/>
                  </a:cubicBezTo>
                  <a:cubicBezTo>
                    <a:pt x="1028" y="424"/>
                    <a:pt x="1028" y="424"/>
                    <a:pt x="1028" y="424"/>
                  </a:cubicBezTo>
                  <a:cubicBezTo>
                    <a:pt x="1026" y="426"/>
                    <a:pt x="1025" y="428"/>
                    <a:pt x="1023" y="429"/>
                  </a:cubicBezTo>
                  <a:cubicBezTo>
                    <a:pt x="1023" y="429"/>
                    <a:pt x="1023" y="429"/>
                    <a:pt x="1023" y="429"/>
                  </a:cubicBezTo>
                  <a:cubicBezTo>
                    <a:pt x="1022" y="431"/>
                    <a:pt x="1021" y="432"/>
                    <a:pt x="1019" y="434"/>
                  </a:cubicBezTo>
                  <a:cubicBezTo>
                    <a:pt x="1019" y="434"/>
                    <a:pt x="1019" y="434"/>
                    <a:pt x="1019" y="434"/>
                  </a:cubicBezTo>
                  <a:cubicBezTo>
                    <a:pt x="1018" y="436"/>
                    <a:pt x="1016" y="437"/>
                    <a:pt x="1015" y="439"/>
                  </a:cubicBezTo>
                  <a:cubicBezTo>
                    <a:pt x="1015" y="439"/>
                    <a:pt x="1015" y="439"/>
                    <a:pt x="1015" y="439"/>
                  </a:cubicBezTo>
                  <a:cubicBezTo>
                    <a:pt x="1013" y="440"/>
                    <a:pt x="1012" y="442"/>
                    <a:pt x="1010" y="443"/>
                  </a:cubicBezTo>
                  <a:cubicBezTo>
                    <a:pt x="1010" y="443"/>
                    <a:pt x="1010" y="443"/>
                    <a:pt x="1010" y="443"/>
                  </a:cubicBezTo>
                  <a:cubicBezTo>
                    <a:pt x="1010" y="444"/>
                    <a:pt x="1010" y="444"/>
                    <a:pt x="1010" y="444"/>
                  </a:cubicBezTo>
                  <a:cubicBezTo>
                    <a:pt x="1009" y="445"/>
                    <a:pt x="1008" y="445"/>
                    <a:pt x="1008" y="446"/>
                  </a:cubicBezTo>
                  <a:cubicBezTo>
                    <a:pt x="1007" y="447"/>
                    <a:pt x="1006" y="448"/>
                    <a:pt x="1005" y="448"/>
                  </a:cubicBezTo>
                  <a:cubicBezTo>
                    <a:pt x="1005" y="448"/>
                    <a:pt x="1005" y="448"/>
                    <a:pt x="1005" y="448"/>
                  </a:cubicBezTo>
                  <a:cubicBezTo>
                    <a:pt x="937" y="513"/>
                    <a:pt x="863" y="516"/>
                    <a:pt x="782" y="547"/>
                  </a:cubicBezTo>
                  <a:cubicBezTo>
                    <a:pt x="737" y="565"/>
                    <a:pt x="690" y="592"/>
                    <a:pt x="640" y="641"/>
                  </a:cubicBezTo>
                  <a:cubicBezTo>
                    <a:pt x="593" y="690"/>
                    <a:pt x="566" y="736"/>
                    <a:pt x="548" y="780"/>
                  </a:cubicBezTo>
                  <a:cubicBezTo>
                    <a:pt x="518" y="859"/>
                    <a:pt x="515" y="931"/>
                    <a:pt x="454" y="999"/>
                  </a:cubicBezTo>
                  <a:cubicBezTo>
                    <a:pt x="453" y="1000"/>
                    <a:pt x="452" y="1001"/>
                    <a:pt x="451" y="1002"/>
                  </a:cubicBezTo>
                  <a:cubicBezTo>
                    <a:pt x="450" y="1004"/>
                    <a:pt x="450" y="1004"/>
                    <a:pt x="450" y="1004"/>
                  </a:cubicBezTo>
                  <a:cubicBezTo>
                    <a:pt x="448" y="1006"/>
                    <a:pt x="446" y="1008"/>
                    <a:pt x="444" y="1010"/>
                  </a:cubicBezTo>
                  <a:cubicBezTo>
                    <a:pt x="444" y="1010"/>
                    <a:pt x="444" y="1010"/>
                    <a:pt x="444" y="1010"/>
                  </a:cubicBezTo>
                  <a:cubicBezTo>
                    <a:pt x="444" y="1010"/>
                    <a:pt x="444" y="1010"/>
                    <a:pt x="444" y="1010"/>
                  </a:cubicBezTo>
                  <a:cubicBezTo>
                    <a:pt x="443" y="1011"/>
                    <a:pt x="441" y="1013"/>
                    <a:pt x="439" y="1014"/>
                  </a:cubicBezTo>
                  <a:cubicBezTo>
                    <a:pt x="439" y="1014"/>
                    <a:pt x="439" y="1014"/>
                    <a:pt x="439" y="1014"/>
                  </a:cubicBezTo>
                  <a:cubicBezTo>
                    <a:pt x="438" y="1016"/>
                    <a:pt x="436" y="1017"/>
                    <a:pt x="435" y="1019"/>
                  </a:cubicBezTo>
                  <a:cubicBezTo>
                    <a:pt x="435" y="1019"/>
                    <a:pt x="435" y="1019"/>
                    <a:pt x="435" y="1019"/>
                  </a:cubicBezTo>
                  <a:cubicBezTo>
                    <a:pt x="433" y="1020"/>
                    <a:pt x="432" y="1021"/>
                    <a:pt x="430" y="1023"/>
                  </a:cubicBezTo>
                  <a:cubicBezTo>
                    <a:pt x="430" y="1023"/>
                    <a:pt x="430" y="1023"/>
                    <a:pt x="430" y="1023"/>
                  </a:cubicBezTo>
                  <a:cubicBezTo>
                    <a:pt x="428" y="1024"/>
                    <a:pt x="427" y="1026"/>
                    <a:pt x="425" y="1027"/>
                  </a:cubicBezTo>
                  <a:cubicBezTo>
                    <a:pt x="425" y="1027"/>
                    <a:pt x="425" y="1027"/>
                    <a:pt x="425" y="1027"/>
                  </a:cubicBezTo>
                  <a:cubicBezTo>
                    <a:pt x="423" y="1028"/>
                    <a:pt x="422" y="1030"/>
                    <a:pt x="420" y="1031"/>
                  </a:cubicBezTo>
                  <a:cubicBezTo>
                    <a:pt x="420" y="1031"/>
                    <a:pt x="420" y="1031"/>
                    <a:pt x="420" y="1031"/>
                  </a:cubicBezTo>
                  <a:cubicBezTo>
                    <a:pt x="419" y="1032"/>
                    <a:pt x="417" y="1033"/>
                    <a:pt x="415" y="1035"/>
                  </a:cubicBezTo>
                  <a:cubicBezTo>
                    <a:pt x="415" y="1035"/>
                    <a:pt x="415" y="1035"/>
                    <a:pt x="415" y="1035"/>
                  </a:cubicBezTo>
                  <a:cubicBezTo>
                    <a:pt x="414" y="1036"/>
                    <a:pt x="412" y="1037"/>
                    <a:pt x="410" y="1038"/>
                  </a:cubicBezTo>
                  <a:cubicBezTo>
                    <a:pt x="410" y="1038"/>
                    <a:pt x="410" y="1038"/>
                    <a:pt x="410" y="1038"/>
                  </a:cubicBezTo>
                  <a:cubicBezTo>
                    <a:pt x="408" y="1039"/>
                    <a:pt x="407" y="1041"/>
                    <a:pt x="405" y="1042"/>
                  </a:cubicBezTo>
                  <a:cubicBezTo>
                    <a:pt x="405" y="1042"/>
                    <a:pt x="405" y="1042"/>
                    <a:pt x="405" y="1042"/>
                  </a:cubicBezTo>
                  <a:cubicBezTo>
                    <a:pt x="403" y="1043"/>
                    <a:pt x="401" y="1044"/>
                    <a:pt x="400" y="1045"/>
                  </a:cubicBezTo>
                  <a:cubicBezTo>
                    <a:pt x="400" y="1045"/>
                    <a:pt x="400" y="1045"/>
                    <a:pt x="400" y="1045"/>
                  </a:cubicBezTo>
                  <a:cubicBezTo>
                    <a:pt x="398" y="1046"/>
                    <a:pt x="396" y="1047"/>
                    <a:pt x="394" y="1048"/>
                  </a:cubicBezTo>
                  <a:cubicBezTo>
                    <a:pt x="394" y="1048"/>
                    <a:pt x="394" y="1048"/>
                    <a:pt x="394" y="1048"/>
                  </a:cubicBezTo>
                  <a:cubicBezTo>
                    <a:pt x="393" y="1050"/>
                    <a:pt x="391" y="1051"/>
                    <a:pt x="389" y="1052"/>
                  </a:cubicBezTo>
                  <a:cubicBezTo>
                    <a:pt x="389" y="1052"/>
                    <a:pt x="389" y="1052"/>
                    <a:pt x="389" y="1052"/>
                  </a:cubicBezTo>
                  <a:cubicBezTo>
                    <a:pt x="385" y="1054"/>
                    <a:pt x="382" y="1055"/>
                    <a:pt x="378" y="1057"/>
                  </a:cubicBezTo>
                  <a:cubicBezTo>
                    <a:pt x="378" y="1057"/>
                    <a:pt x="378" y="1057"/>
                    <a:pt x="378" y="1057"/>
                  </a:cubicBezTo>
                  <a:cubicBezTo>
                    <a:pt x="305" y="1094"/>
                    <a:pt x="216" y="1094"/>
                    <a:pt x="142" y="1053"/>
                  </a:cubicBezTo>
                  <a:cubicBezTo>
                    <a:pt x="142" y="1053"/>
                    <a:pt x="142" y="1053"/>
                    <a:pt x="142" y="1053"/>
                  </a:cubicBezTo>
                  <a:cubicBezTo>
                    <a:pt x="136" y="1050"/>
                    <a:pt x="131" y="1046"/>
                    <a:pt x="126" y="1043"/>
                  </a:cubicBezTo>
                  <a:cubicBezTo>
                    <a:pt x="126" y="1043"/>
                    <a:pt x="126" y="1043"/>
                    <a:pt x="126" y="1043"/>
                  </a:cubicBezTo>
                  <a:cubicBezTo>
                    <a:pt x="124" y="1042"/>
                    <a:pt x="122" y="1040"/>
                    <a:pt x="120" y="1039"/>
                  </a:cubicBezTo>
                  <a:cubicBezTo>
                    <a:pt x="120" y="1039"/>
                    <a:pt x="120" y="1039"/>
                    <a:pt x="120" y="1039"/>
                  </a:cubicBezTo>
                  <a:cubicBezTo>
                    <a:pt x="119" y="1038"/>
                    <a:pt x="117" y="1037"/>
                    <a:pt x="115" y="1035"/>
                  </a:cubicBezTo>
                  <a:cubicBezTo>
                    <a:pt x="115" y="1035"/>
                    <a:pt x="115" y="1035"/>
                    <a:pt x="115" y="1035"/>
                  </a:cubicBezTo>
                  <a:cubicBezTo>
                    <a:pt x="112" y="1033"/>
                    <a:pt x="108" y="1030"/>
                    <a:pt x="105" y="1028"/>
                  </a:cubicBezTo>
                  <a:cubicBezTo>
                    <a:pt x="105" y="1027"/>
                    <a:pt x="105" y="1027"/>
                    <a:pt x="105" y="1027"/>
                  </a:cubicBezTo>
                  <a:cubicBezTo>
                    <a:pt x="103" y="1026"/>
                    <a:pt x="101" y="1025"/>
                    <a:pt x="100" y="1023"/>
                  </a:cubicBezTo>
                  <a:cubicBezTo>
                    <a:pt x="100" y="1023"/>
                    <a:pt x="100" y="1023"/>
                    <a:pt x="100" y="1023"/>
                  </a:cubicBezTo>
                  <a:cubicBezTo>
                    <a:pt x="96" y="1020"/>
                    <a:pt x="93" y="1018"/>
                    <a:pt x="90" y="1014"/>
                  </a:cubicBezTo>
                  <a:cubicBezTo>
                    <a:pt x="90" y="1014"/>
                    <a:pt x="90" y="1014"/>
                    <a:pt x="90" y="1014"/>
                  </a:cubicBezTo>
                  <a:cubicBezTo>
                    <a:pt x="88" y="1013"/>
                    <a:pt x="87" y="1011"/>
                    <a:pt x="85" y="1010"/>
                  </a:cubicBezTo>
                  <a:cubicBezTo>
                    <a:pt x="85" y="1010"/>
                    <a:pt x="85" y="1010"/>
                    <a:pt x="85" y="1010"/>
                  </a:cubicBezTo>
                  <a:cubicBezTo>
                    <a:pt x="83" y="1008"/>
                    <a:pt x="82" y="1007"/>
                    <a:pt x="80" y="1005"/>
                  </a:cubicBezTo>
                  <a:cubicBezTo>
                    <a:pt x="80" y="1005"/>
                    <a:pt x="80" y="1005"/>
                    <a:pt x="80" y="1005"/>
                  </a:cubicBezTo>
                  <a:cubicBezTo>
                    <a:pt x="77" y="1002"/>
                    <a:pt x="74" y="998"/>
                    <a:pt x="71" y="995"/>
                  </a:cubicBezTo>
                  <a:cubicBezTo>
                    <a:pt x="71" y="995"/>
                    <a:pt x="71" y="995"/>
                    <a:pt x="71" y="995"/>
                  </a:cubicBezTo>
                  <a:cubicBezTo>
                    <a:pt x="70" y="993"/>
                    <a:pt x="69" y="992"/>
                    <a:pt x="67" y="990"/>
                  </a:cubicBezTo>
                  <a:cubicBezTo>
                    <a:pt x="67" y="990"/>
                    <a:pt x="67" y="990"/>
                    <a:pt x="67" y="990"/>
                  </a:cubicBezTo>
                  <a:cubicBezTo>
                    <a:pt x="64" y="987"/>
                    <a:pt x="62" y="983"/>
                    <a:pt x="59" y="980"/>
                  </a:cubicBezTo>
                  <a:cubicBezTo>
                    <a:pt x="59" y="980"/>
                    <a:pt x="59" y="980"/>
                    <a:pt x="59" y="980"/>
                  </a:cubicBezTo>
                  <a:cubicBezTo>
                    <a:pt x="58" y="978"/>
                    <a:pt x="57" y="976"/>
                    <a:pt x="55" y="974"/>
                  </a:cubicBezTo>
                  <a:cubicBezTo>
                    <a:pt x="55" y="974"/>
                    <a:pt x="55" y="974"/>
                    <a:pt x="55" y="974"/>
                  </a:cubicBezTo>
                  <a:cubicBezTo>
                    <a:pt x="54" y="973"/>
                    <a:pt x="53" y="971"/>
                    <a:pt x="52" y="969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48" y="964"/>
                    <a:pt x="45" y="958"/>
                    <a:pt x="42" y="953"/>
                  </a:cubicBezTo>
                  <a:cubicBezTo>
                    <a:pt x="42" y="953"/>
                    <a:pt x="42" y="953"/>
                    <a:pt x="42" y="953"/>
                  </a:cubicBezTo>
                  <a:cubicBezTo>
                    <a:pt x="1" y="879"/>
                    <a:pt x="0" y="790"/>
                    <a:pt x="37" y="717"/>
                  </a:cubicBezTo>
                  <a:cubicBezTo>
                    <a:pt x="37" y="717"/>
                    <a:pt x="37" y="717"/>
                    <a:pt x="37" y="717"/>
                  </a:cubicBezTo>
                  <a:cubicBezTo>
                    <a:pt x="39" y="713"/>
                    <a:pt x="41" y="709"/>
                    <a:pt x="43" y="706"/>
                  </a:cubicBezTo>
                  <a:cubicBezTo>
                    <a:pt x="43" y="706"/>
                    <a:pt x="43" y="706"/>
                    <a:pt x="43" y="706"/>
                  </a:cubicBezTo>
                  <a:cubicBezTo>
                    <a:pt x="44" y="704"/>
                    <a:pt x="45" y="702"/>
                    <a:pt x="46" y="700"/>
                  </a:cubicBezTo>
                  <a:cubicBezTo>
                    <a:pt x="46" y="700"/>
                    <a:pt x="46" y="700"/>
                    <a:pt x="46" y="700"/>
                  </a:cubicBezTo>
                  <a:cubicBezTo>
                    <a:pt x="47" y="699"/>
                    <a:pt x="48" y="697"/>
                    <a:pt x="50" y="695"/>
                  </a:cubicBezTo>
                  <a:cubicBezTo>
                    <a:pt x="50" y="695"/>
                    <a:pt x="50" y="695"/>
                    <a:pt x="50" y="695"/>
                  </a:cubicBezTo>
                  <a:cubicBezTo>
                    <a:pt x="51" y="693"/>
                    <a:pt x="52" y="692"/>
                    <a:pt x="53" y="690"/>
                  </a:cubicBezTo>
                  <a:cubicBezTo>
                    <a:pt x="53" y="690"/>
                    <a:pt x="53" y="690"/>
                    <a:pt x="53" y="690"/>
                  </a:cubicBezTo>
                  <a:cubicBezTo>
                    <a:pt x="54" y="688"/>
                    <a:pt x="55" y="686"/>
                    <a:pt x="56" y="685"/>
                  </a:cubicBezTo>
                  <a:cubicBezTo>
                    <a:pt x="56" y="685"/>
                    <a:pt x="56" y="685"/>
                    <a:pt x="56" y="685"/>
                  </a:cubicBezTo>
                  <a:cubicBezTo>
                    <a:pt x="58" y="683"/>
                    <a:pt x="59" y="681"/>
                    <a:pt x="60" y="680"/>
                  </a:cubicBezTo>
                  <a:cubicBezTo>
                    <a:pt x="60" y="680"/>
                    <a:pt x="60" y="680"/>
                    <a:pt x="60" y="680"/>
                  </a:cubicBezTo>
                  <a:cubicBezTo>
                    <a:pt x="61" y="678"/>
                    <a:pt x="63" y="676"/>
                    <a:pt x="64" y="675"/>
                  </a:cubicBezTo>
                  <a:cubicBezTo>
                    <a:pt x="64" y="675"/>
                    <a:pt x="64" y="675"/>
                    <a:pt x="64" y="675"/>
                  </a:cubicBezTo>
                  <a:cubicBezTo>
                    <a:pt x="65" y="673"/>
                    <a:pt x="67" y="671"/>
                    <a:pt x="68" y="670"/>
                  </a:cubicBezTo>
                  <a:cubicBezTo>
                    <a:pt x="68" y="670"/>
                    <a:pt x="68" y="670"/>
                    <a:pt x="68" y="670"/>
                  </a:cubicBezTo>
                  <a:cubicBezTo>
                    <a:pt x="69" y="668"/>
                    <a:pt x="71" y="666"/>
                    <a:pt x="72" y="665"/>
                  </a:cubicBezTo>
                  <a:cubicBezTo>
                    <a:pt x="72" y="665"/>
                    <a:pt x="72" y="665"/>
                    <a:pt x="72" y="665"/>
                  </a:cubicBezTo>
                  <a:cubicBezTo>
                    <a:pt x="73" y="663"/>
                    <a:pt x="75" y="662"/>
                    <a:pt x="76" y="660"/>
                  </a:cubicBezTo>
                  <a:cubicBezTo>
                    <a:pt x="76" y="660"/>
                    <a:pt x="76" y="660"/>
                    <a:pt x="76" y="660"/>
                  </a:cubicBezTo>
                  <a:cubicBezTo>
                    <a:pt x="78" y="658"/>
                    <a:pt x="79" y="657"/>
                    <a:pt x="80" y="655"/>
                  </a:cubicBezTo>
                  <a:cubicBezTo>
                    <a:pt x="80" y="655"/>
                    <a:pt x="80" y="655"/>
                    <a:pt x="80" y="655"/>
                  </a:cubicBezTo>
                  <a:cubicBezTo>
                    <a:pt x="82" y="654"/>
                    <a:pt x="83" y="652"/>
                    <a:pt x="85" y="651"/>
                  </a:cubicBezTo>
                  <a:cubicBezTo>
                    <a:pt x="85" y="651"/>
                    <a:pt x="85" y="651"/>
                    <a:pt x="85" y="651"/>
                  </a:cubicBezTo>
                  <a:cubicBezTo>
                    <a:pt x="85" y="651"/>
                    <a:pt x="85" y="651"/>
                    <a:pt x="85" y="651"/>
                  </a:cubicBezTo>
                  <a:cubicBezTo>
                    <a:pt x="87" y="649"/>
                    <a:pt x="89" y="647"/>
                    <a:pt x="91" y="645"/>
                  </a:cubicBezTo>
                  <a:cubicBezTo>
                    <a:pt x="91" y="644"/>
                    <a:pt x="92" y="644"/>
                    <a:pt x="92" y="643"/>
                  </a:cubicBezTo>
                  <a:cubicBezTo>
                    <a:pt x="94" y="642"/>
                    <a:pt x="95" y="641"/>
                    <a:pt x="96" y="640"/>
                  </a:cubicBezTo>
                  <a:cubicBezTo>
                    <a:pt x="163" y="580"/>
                    <a:pt x="236" y="577"/>
                    <a:pt x="315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345238" y="4633913"/>
              <a:ext cx="611188" cy="6111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7104063" y="3819525"/>
              <a:ext cx="671513" cy="669925"/>
            </a:xfrm>
            <a:custGeom>
              <a:avLst/>
              <a:gdLst>
                <a:gd name="T0" fmla="*/ 397 w 483"/>
                <a:gd name="T1" fmla="*/ 86 h 483"/>
                <a:gd name="T2" fmla="*/ 86 w 483"/>
                <a:gd name="T3" fmla="*/ 86 h 483"/>
                <a:gd name="T4" fmla="*/ 86 w 483"/>
                <a:gd name="T5" fmla="*/ 397 h 483"/>
                <a:gd name="T6" fmla="*/ 397 w 483"/>
                <a:gd name="T7" fmla="*/ 397 h 483"/>
                <a:gd name="T8" fmla="*/ 397 w 483"/>
                <a:gd name="T9" fmla="*/ 8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483">
                  <a:moveTo>
                    <a:pt x="397" y="86"/>
                  </a:moveTo>
                  <a:cubicBezTo>
                    <a:pt x="311" y="0"/>
                    <a:pt x="172" y="0"/>
                    <a:pt x="86" y="86"/>
                  </a:cubicBezTo>
                  <a:cubicBezTo>
                    <a:pt x="0" y="172"/>
                    <a:pt x="0" y="311"/>
                    <a:pt x="86" y="397"/>
                  </a:cubicBezTo>
                  <a:cubicBezTo>
                    <a:pt x="172" y="483"/>
                    <a:pt x="311" y="483"/>
                    <a:pt x="397" y="397"/>
                  </a:cubicBezTo>
                  <a:cubicBezTo>
                    <a:pt x="483" y="311"/>
                    <a:pt x="483" y="172"/>
                    <a:pt x="397" y="8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Shape 2588"/>
            <p:cNvSpPr/>
            <p:nvPr/>
          </p:nvSpPr>
          <p:spPr>
            <a:xfrm>
              <a:off x="7311733" y="4019579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00" name="Shape 2604"/>
            <p:cNvSpPr/>
            <p:nvPr/>
          </p:nvSpPr>
          <p:spPr>
            <a:xfrm>
              <a:off x="6511168" y="484446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309971" y="3231103"/>
            <a:ext cx="1835722" cy="548640"/>
            <a:chOff x="5309971" y="3231103"/>
            <a:chExt cx="1835722" cy="548640"/>
          </a:xfrm>
        </p:grpSpPr>
        <p:sp>
          <p:nvSpPr>
            <p:cNvPr id="102" name="Text Placeholder 33"/>
            <p:cNvSpPr txBox="1">
              <a:spLocks/>
            </p:cNvSpPr>
            <p:nvPr/>
          </p:nvSpPr>
          <p:spPr>
            <a:xfrm>
              <a:off x="5974520" y="3347849"/>
              <a:ext cx="1171173" cy="31632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900" dirty="0" smtClean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VHS.</a:t>
              </a:r>
              <a:endParaRPr lang="en-US" sz="900" dirty="0">
                <a:solidFill>
                  <a:schemeClr val="accent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5309971" y="3231103"/>
              <a:ext cx="548640" cy="548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4" name="Shape 2540"/>
            <p:cNvSpPr/>
            <p:nvPr/>
          </p:nvSpPr>
          <p:spPr>
            <a:xfrm>
              <a:off x="5439133" y="336155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106" name="Rectangle 105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7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109" name="Rectangle 108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0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112" name="Rectangle 111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115" name="Rectangle 114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763519" y="1740633"/>
            <a:ext cx="2352374" cy="572464"/>
            <a:chOff x="3162162" y="5455402"/>
            <a:chExt cx="2352374" cy="572464"/>
          </a:xfrm>
        </p:grpSpPr>
        <p:sp>
          <p:nvSpPr>
            <p:cNvPr id="118" name="Rectangle 117"/>
            <p:cNvSpPr/>
            <p:nvPr/>
          </p:nvSpPr>
          <p:spPr>
            <a:xfrm>
              <a:off x="3534388" y="5455402"/>
              <a:ext cx="198014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Shape 2554"/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763519" y="2716907"/>
            <a:ext cx="2118275" cy="572464"/>
            <a:chOff x="5107857" y="5455401"/>
            <a:chExt cx="2118275" cy="572464"/>
          </a:xfrm>
        </p:grpSpPr>
        <p:sp>
          <p:nvSpPr>
            <p:cNvPr id="121" name="Rectangle 120"/>
            <p:cNvSpPr/>
            <p:nvPr/>
          </p:nvSpPr>
          <p:spPr>
            <a:xfrm>
              <a:off x="5480083" y="5455401"/>
              <a:ext cx="174604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124" name="Rectangle 123"/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Shape 2588"/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127" name="Rectangle 126"/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8" name="Shape 2604"/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 animBg="1"/>
      <p:bldP spid="72" grpId="0" animBg="1"/>
      <p:bldP spid="74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pic>
        <p:nvPicPr>
          <p:cNvPr id="11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29" y="4490201"/>
            <a:ext cx="66665" cy="45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Group 111"/>
          <p:cNvGrpSpPr/>
          <p:nvPr/>
        </p:nvGrpSpPr>
        <p:grpSpPr>
          <a:xfrm>
            <a:off x="666769" y="4162433"/>
            <a:ext cx="1106633" cy="1106633"/>
            <a:chOff x="666769" y="4162433"/>
            <a:chExt cx="1106633" cy="1106633"/>
          </a:xfrm>
        </p:grpSpPr>
        <p:sp>
          <p:nvSpPr>
            <p:cNvPr id="113" name="Freeform 33"/>
            <p:cNvSpPr>
              <a:spLocks noEditPoints="1"/>
            </p:cNvSpPr>
            <p:nvPr/>
          </p:nvSpPr>
          <p:spPr bwMode="auto">
            <a:xfrm>
              <a:off x="666769" y="4162433"/>
              <a:ext cx="1106633" cy="1106633"/>
            </a:xfrm>
            <a:custGeom>
              <a:avLst/>
              <a:gdLst>
                <a:gd name="T0" fmla="*/ 281 w 657"/>
                <a:gd name="T1" fmla="*/ 648 h 657"/>
                <a:gd name="T2" fmla="*/ 329 w 657"/>
                <a:gd name="T3" fmla="*/ 657 h 657"/>
                <a:gd name="T4" fmla="*/ 411 w 657"/>
                <a:gd name="T5" fmla="*/ 635 h 657"/>
                <a:gd name="T6" fmla="*/ 371 w 657"/>
                <a:gd name="T7" fmla="*/ 654 h 657"/>
                <a:gd name="T8" fmla="*/ 200 w 657"/>
                <a:gd name="T9" fmla="*/ 625 h 657"/>
                <a:gd name="T10" fmla="*/ 245 w 657"/>
                <a:gd name="T11" fmla="*/ 646 h 657"/>
                <a:gd name="T12" fmla="*/ 488 w 657"/>
                <a:gd name="T13" fmla="*/ 604 h 657"/>
                <a:gd name="T14" fmla="*/ 452 w 657"/>
                <a:gd name="T15" fmla="*/ 632 h 657"/>
                <a:gd name="T16" fmla="*/ 128 w 657"/>
                <a:gd name="T17" fmla="*/ 582 h 657"/>
                <a:gd name="T18" fmla="*/ 167 w 657"/>
                <a:gd name="T19" fmla="*/ 614 h 657"/>
                <a:gd name="T20" fmla="*/ 553 w 657"/>
                <a:gd name="T21" fmla="*/ 553 h 657"/>
                <a:gd name="T22" fmla="*/ 525 w 657"/>
                <a:gd name="T23" fmla="*/ 590 h 657"/>
                <a:gd name="T24" fmla="*/ 69 w 657"/>
                <a:gd name="T25" fmla="*/ 521 h 657"/>
                <a:gd name="T26" fmla="*/ 100 w 657"/>
                <a:gd name="T27" fmla="*/ 562 h 657"/>
                <a:gd name="T28" fmla="*/ 604 w 657"/>
                <a:gd name="T29" fmla="*/ 487 h 657"/>
                <a:gd name="T30" fmla="*/ 585 w 657"/>
                <a:gd name="T31" fmla="*/ 530 h 657"/>
                <a:gd name="T32" fmla="*/ 28 w 657"/>
                <a:gd name="T33" fmla="*/ 447 h 657"/>
                <a:gd name="T34" fmla="*/ 49 w 657"/>
                <a:gd name="T35" fmla="*/ 495 h 657"/>
                <a:gd name="T36" fmla="*/ 636 w 657"/>
                <a:gd name="T37" fmla="*/ 411 h 657"/>
                <a:gd name="T38" fmla="*/ 627 w 657"/>
                <a:gd name="T39" fmla="*/ 457 h 657"/>
                <a:gd name="T40" fmla="*/ 7 w 657"/>
                <a:gd name="T41" fmla="*/ 366 h 657"/>
                <a:gd name="T42" fmla="*/ 16 w 657"/>
                <a:gd name="T43" fmla="*/ 418 h 657"/>
                <a:gd name="T44" fmla="*/ 647 w 657"/>
                <a:gd name="T45" fmla="*/ 328 h 657"/>
                <a:gd name="T46" fmla="*/ 657 w 657"/>
                <a:gd name="T47" fmla="*/ 328 h 657"/>
                <a:gd name="T48" fmla="*/ 0 w 657"/>
                <a:gd name="T49" fmla="*/ 329 h 657"/>
                <a:gd name="T50" fmla="*/ 13 w 657"/>
                <a:gd name="T51" fmla="*/ 287 h 657"/>
                <a:gd name="T52" fmla="*/ 649 w 657"/>
                <a:gd name="T53" fmla="*/ 291 h 657"/>
                <a:gd name="T54" fmla="*/ 646 w 657"/>
                <a:gd name="T55" fmla="*/ 242 h 657"/>
                <a:gd name="T56" fmla="*/ 16 w 657"/>
                <a:gd name="T57" fmla="*/ 250 h 657"/>
                <a:gd name="T58" fmla="*/ 32 w 657"/>
                <a:gd name="T59" fmla="*/ 200 h 657"/>
                <a:gd name="T60" fmla="*/ 627 w 657"/>
                <a:gd name="T61" fmla="*/ 209 h 657"/>
                <a:gd name="T62" fmla="*/ 613 w 657"/>
                <a:gd name="T63" fmla="*/ 163 h 657"/>
                <a:gd name="T64" fmla="*/ 48 w 657"/>
                <a:gd name="T65" fmla="*/ 172 h 657"/>
                <a:gd name="T66" fmla="*/ 75 w 657"/>
                <a:gd name="T67" fmla="*/ 128 h 657"/>
                <a:gd name="T68" fmla="*/ 585 w 657"/>
                <a:gd name="T69" fmla="*/ 136 h 657"/>
                <a:gd name="T70" fmla="*/ 560 w 657"/>
                <a:gd name="T71" fmla="*/ 95 h 657"/>
                <a:gd name="T72" fmla="*/ 100 w 657"/>
                <a:gd name="T73" fmla="*/ 105 h 657"/>
                <a:gd name="T74" fmla="*/ 136 w 657"/>
                <a:gd name="T75" fmla="*/ 69 h 657"/>
                <a:gd name="T76" fmla="*/ 525 w 657"/>
                <a:gd name="T77" fmla="*/ 77 h 657"/>
                <a:gd name="T78" fmla="*/ 492 w 657"/>
                <a:gd name="T79" fmla="*/ 43 h 657"/>
                <a:gd name="T80" fmla="*/ 167 w 657"/>
                <a:gd name="T81" fmla="*/ 54 h 657"/>
                <a:gd name="T82" fmla="*/ 209 w 657"/>
                <a:gd name="T83" fmla="*/ 28 h 657"/>
                <a:gd name="T84" fmla="*/ 452 w 657"/>
                <a:gd name="T85" fmla="*/ 35 h 657"/>
                <a:gd name="T86" fmla="*/ 413 w 657"/>
                <a:gd name="T87" fmla="*/ 11 h 657"/>
                <a:gd name="T88" fmla="*/ 244 w 657"/>
                <a:gd name="T89" fmla="*/ 21 h 657"/>
                <a:gd name="T90" fmla="*/ 291 w 657"/>
                <a:gd name="T91" fmla="*/ 7 h 657"/>
                <a:gd name="T92" fmla="*/ 370 w 657"/>
                <a:gd name="T93" fmla="*/ 13 h 657"/>
                <a:gd name="T94" fmla="*/ 323 w 657"/>
                <a:gd name="T95" fmla="*/ 5 h 657"/>
                <a:gd name="T96" fmla="*/ 375 w 657"/>
                <a:gd name="T97" fmla="*/ 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28" y="657"/>
                    <a:pt x="328" y="657"/>
                    <a:pt x="328" y="657"/>
                  </a:cubicBezTo>
                  <a:cubicBezTo>
                    <a:pt x="314" y="657"/>
                    <a:pt x="300" y="656"/>
                    <a:pt x="286" y="654"/>
                  </a:cubicBezTo>
                  <a:cubicBezTo>
                    <a:pt x="283" y="654"/>
                    <a:pt x="281" y="651"/>
                    <a:pt x="281" y="648"/>
                  </a:cubicBezTo>
                  <a:cubicBezTo>
                    <a:pt x="282" y="645"/>
                    <a:pt x="284" y="643"/>
                    <a:pt x="287" y="644"/>
                  </a:cubicBezTo>
                  <a:cubicBezTo>
                    <a:pt x="301" y="645"/>
                    <a:pt x="315" y="646"/>
                    <a:pt x="329" y="646"/>
                  </a:cubicBezTo>
                  <a:cubicBezTo>
                    <a:pt x="331" y="646"/>
                    <a:pt x="334" y="649"/>
                    <a:pt x="334" y="652"/>
                  </a:cubicBezTo>
                  <a:cubicBezTo>
                    <a:pt x="334" y="654"/>
                    <a:pt x="332" y="657"/>
                    <a:pt x="329" y="657"/>
                  </a:cubicBezTo>
                  <a:close/>
                  <a:moveTo>
                    <a:pt x="371" y="654"/>
                  </a:moveTo>
                  <a:cubicBezTo>
                    <a:pt x="368" y="654"/>
                    <a:pt x="366" y="652"/>
                    <a:pt x="366" y="649"/>
                  </a:cubicBezTo>
                  <a:cubicBezTo>
                    <a:pt x="365" y="647"/>
                    <a:pt x="367" y="644"/>
                    <a:pt x="370" y="643"/>
                  </a:cubicBezTo>
                  <a:cubicBezTo>
                    <a:pt x="384" y="642"/>
                    <a:pt x="398" y="639"/>
                    <a:pt x="411" y="635"/>
                  </a:cubicBezTo>
                  <a:cubicBezTo>
                    <a:pt x="414" y="635"/>
                    <a:pt x="417" y="636"/>
                    <a:pt x="418" y="639"/>
                  </a:cubicBezTo>
                  <a:cubicBezTo>
                    <a:pt x="418" y="642"/>
                    <a:pt x="417" y="645"/>
                    <a:pt x="414" y="646"/>
                  </a:cubicBezTo>
                  <a:cubicBezTo>
                    <a:pt x="400" y="649"/>
                    <a:pt x="386" y="652"/>
                    <a:pt x="372" y="654"/>
                  </a:cubicBezTo>
                  <a:lnTo>
                    <a:pt x="371" y="654"/>
                  </a:lnTo>
                  <a:close/>
                  <a:moveTo>
                    <a:pt x="245" y="646"/>
                  </a:moveTo>
                  <a:cubicBezTo>
                    <a:pt x="245" y="646"/>
                    <a:pt x="244" y="646"/>
                    <a:pt x="244" y="646"/>
                  </a:cubicBezTo>
                  <a:cubicBezTo>
                    <a:pt x="230" y="642"/>
                    <a:pt x="216" y="637"/>
                    <a:pt x="203" y="632"/>
                  </a:cubicBezTo>
                  <a:cubicBezTo>
                    <a:pt x="200" y="631"/>
                    <a:pt x="199" y="628"/>
                    <a:pt x="200" y="625"/>
                  </a:cubicBezTo>
                  <a:cubicBezTo>
                    <a:pt x="201" y="622"/>
                    <a:pt x="204" y="621"/>
                    <a:pt x="207" y="622"/>
                  </a:cubicBezTo>
                  <a:cubicBezTo>
                    <a:pt x="220" y="627"/>
                    <a:pt x="233" y="632"/>
                    <a:pt x="246" y="636"/>
                  </a:cubicBezTo>
                  <a:cubicBezTo>
                    <a:pt x="249" y="636"/>
                    <a:pt x="251" y="639"/>
                    <a:pt x="250" y="642"/>
                  </a:cubicBezTo>
                  <a:cubicBezTo>
                    <a:pt x="250" y="644"/>
                    <a:pt x="247" y="646"/>
                    <a:pt x="245" y="646"/>
                  </a:cubicBezTo>
                  <a:close/>
                  <a:moveTo>
                    <a:pt x="452" y="632"/>
                  </a:moveTo>
                  <a:cubicBezTo>
                    <a:pt x="450" y="632"/>
                    <a:pt x="448" y="631"/>
                    <a:pt x="448" y="629"/>
                  </a:cubicBezTo>
                  <a:cubicBezTo>
                    <a:pt x="446" y="626"/>
                    <a:pt x="448" y="623"/>
                    <a:pt x="450" y="622"/>
                  </a:cubicBezTo>
                  <a:cubicBezTo>
                    <a:pt x="463" y="617"/>
                    <a:pt x="476" y="611"/>
                    <a:pt x="488" y="604"/>
                  </a:cubicBezTo>
                  <a:cubicBezTo>
                    <a:pt x="490" y="602"/>
                    <a:pt x="493" y="603"/>
                    <a:pt x="495" y="606"/>
                  </a:cubicBezTo>
                  <a:cubicBezTo>
                    <a:pt x="496" y="608"/>
                    <a:pt x="495" y="611"/>
                    <a:pt x="493" y="613"/>
                  </a:cubicBezTo>
                  <a:cubicBezTo>
                    <a:pt x="481" y="620"/>
                    <a:pt x="468" y="626"/>
                    <a:pt x="454" y="632"/>
                  </a:cubicBezTo>
                  <a:cubicBezTo>
                    <a:pt x="454" y="632"/>
                    <a:pt x="453" y="632"/>
                    <a:pt x="452" y="632"/>
                  </a:cubicBezTo>
                  <a:close/>
                  <a:moveTo>
                    <a:pt x="167" y="614"/>
                  </a:moveTo>
                  <a:cubicBezTo>
                    <a:pt x="166" y="614"/>
                    <a:pt x="165" y="613"/>
                    <a:pt x="164" y="613"/>
                  </a:cubicBezTo>
                  <a:cubicBezTo>
                    <a:pt x="152" y="606"/>
                    <a:pt x="140" y="598"/>
                    <a:pt x="129" y="589"/>
                  </a:cubicBezTo>
                  <a:cubicBezTo>
                    <a:pt x="126" y="587"/>
                    <a:pt x="126" y="584"/>
                    <a:pt x="128" y="582"/>
                  </a:cubicBezTo>
                  <a:cubicBezTo>
                    <a:pt x="130" y="579"/>
                    <a:pt x="133" y="579"/>
                    <a:pt x="135" y="581"/>
                  </a:cubicBezTo>
                  <a:cubicBezTo>
                    <a:pt x="146" y="589"/>
                    <a:pt x="158" y="597"/>
                    <a:pt x="170" y="604"/>
                  </a:cubicBezTo>
                  <a:cubicBezTo>
                    <a:pt x="172" y="605"/>
                    <a:pt x="173" y="608"/>
                    <a:pt x="172" y="611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5" y="590"/>
                  </a:moveTo>
                  <a:cubicBezTo>
                    <a:pt x="524" y="590"/>
                    <a:pt x="522" y="589"/>
                    <a:pt x="521" y="588"/>
                  </a:cubicBezTo>
                  <a:cubicBezTo>
                    <a:pt x="519" y="586"/>
                    <a:pt x="520" y="582"/>
                    <a:pt x="522" y="580"/>
                  </a:cubicBezTo>
                  <a:cubicBezTo>
                    <a:pt x="533" y="572"/>
                    <a:pt x="544" y="563"/>
                    <a:pt x="553" y="553"/>
                  </a:cubicBezTo>
                  <a:cubicBezTo>
                    <a:pt x="556" y="551"/>
                    <a:pt x="559" y="551"/>
                    <a:pt x="561" y="553"/>
                  </a:cubicBezTo>
                  <a:cubicBezTo>
                    <a:pt x="563" y="555"/>
                    <a:pt x="563" y="558"/>
                    <a:pt x="561" y="561"/>
                  </a:cubicBezTo>
                  <a:cubicBezTo>
                    <a:pt x="551" y="571"/>
                    <a:pt x="540" y="580"/>
                    <a:pt x="529" y="589"/>
                  </a:cubicBezTo>
                  <a:cubicBezTo>
                    <a:pt x="528" y="590"/>
                    <a:pt x="527" y="590"/>
                    <a:pt x="525" y="590"/>
                  </a:cubicBezTo>
                  <a:close/>
                  <a:moveTo>
                    <a:pt x="100" y="562"/>
                  </a:moveTo>
                  <a:cubicBezTo>
                    <a:pt x="99" y="562"/>
                    <a:pt x="97" y="562"/>
                    <a:pt x="96" y="561"/>
                  </a:cubicBezTo>
                  <a:cubicBezTo>
                    <a:pt x="86" y="551"/>
                    <a:pt x="77" y="540"/>
                    <a:pt x="68" y="528"/>
                  </a:cubicBezTo>
                  <a:cubicBezTo>
                    <a:pt x="66" y="526"/>
                    <a:pt x="67" y="523"/>
                    <a:pt x="69" y="521"/>
                  </a:cubicBezTo>
                  <a:cubicBezTo>
                    <a:pt x="71" y="519"/>
                    <a:pt x="75" y="520"/>
                    <a:pt x="76" y="522"/>
                  </a:cubicBezTo>
                  <a:cubicBezTo>
                    <a:pt x="85" y="533"/>
                    <a:pt x="94" y="543"/>
                    <a:pt x="104" y="553"/>
                  </a:cubicBezTo>
                  <a:cubicBezTo>
                    <a:pt x="106" y="555"/>
                    <a:pt x="106" y="559"/>
                    <a:pt x="104" y="561"/>
                  </a:cubicBezTo>
                  <a:cubicBezTo>
                    <a:pt x="103" y="562"/>
                    <a:pt x="102" y="562"/>
                    <a:pt x="100" y="562"/>
                  </a:cubicBezTo>
                  <a:close/>
                  <a:moveTo>
                    <a:pt x="585" y="530"/>
                  </a:moveTo>
                  <a:cubicBezTo>
                    <a:pt x="584" y="530"/>
                    <a:pt x="583" y="530"/>
                    <a:pt x="582" y="529"/>
                  </a:cubicBezTo>
                  <a:cubicBezTo>
                    <a:pt x="580" y="527"/>
                    <a:pt x="579" y="524"/>
                    <a:pt x="581" y="522"/>
                  </a:cubicBezTo>
                  <a:cubicBezTo>
                    <a:pt x="589" y="511"/>
                    <a:pt x="597" y="499"/>
                    <a:pt x="604" y="487"/>
                  </a:cubicBezTo>
                  <a:cubicBezTo>
                    <a:pt x="605" y="485"/>
                    <a:pt x="609" y="484"/>
                    <a:pt x="611" y="485"/>
                  </a:cubicBezTo>
                  <a:cubicBezTo>
                    <a:pt x="614" y="487"/>
                    <a:pt x="615" y="490"/>
                    <a:pt x="613" y="493"/>
                  </a:cubicBezTo>
                  <a:cubicBezTo>
                    <a:pt x="606" y="505"/>
                    <a:pt x="598" y="517"/>
                    <a:pt x="589" y="528"/>
                  </a:cubicBezTo>
                  <a:cubicBezTo>
                    <a:pt x="588" y="530"/>
                    <a:pt x="587" y="530"/>
                    <a:pt x="585" y="530"/>
                  </a:cubicBezTo>
                  <a:close/>
                  <a:moveTo>
                    <a:pt x="49" y="495"/>
                  </a:moveTo>
                  <a:cubicBezTo>
                    <a:pt x="47" y="495"/>
                    <a:pt x="45" y="494"/>
                    <a:pt x="44" y="493"/>
                  </a:cubicBezTo>
                  <a:cubicBezTo>
                    <a:pt x="37" y="480"/>
                    <a:pt x="31" y="467"/>
                    <a:pt x="25" y="454"/>
                  </a:cubicBezTo>
                  <a:cubicBezTo>
                    <a:pt x="24" y="452"/>
                    <a:pt x="25" y="449"/>
                    <a:pt x="28" y="447"/>
                  </a:cubicBezTo>
                  <a:cubicBezTo>
                    <a:pt x="31" y="446"/>
                    <a:pt x="34" y="448"/>
                    <a:pt x="35" y="450"/>
                  </a:cubicBezTo>
                  <a:cubicBezTo>
                    <a:pt x="40" y="463"/>
                    <a:pt x="46" y="476"/>
                    <a:pt x="53" y="487"/>
                  </a:cubicBezTo>
                  <a:cubicBezTo>
                    <a:pt x="55" y="490"/>
                    <a:pt x="54" y="493"/>
                    <a:pt x="51" y="495"/>
                  </a:cubicBezTo>
                  <a:cubicBezTo>
                    <a:pt x="51" y="495"/>
                    <a:pt x="50" y="495"/>
                    <a:pt x="49" y="495"/>
                  </a:cubicBezTo>
                  <a:close/>
                  <a:moveTo>
                    <a:pt x="627" y="457"/>
                  </a:moveTo>
                  <a:cubicBezTo>
                    <a:pt x="627" y="457"/>
                    <a:pt x="626" y="457"/>
                    <a:pt x="625" y="457"/>
                  </a:cubicBezTo>
                  <a:cubicBezTo>
                    <a:pt x="623" y="456"/>
                    <a:pt x="621" y="453"/>
                    <a:pt x="622" y="450"/>
                  </a:cubicBezTo>
                  <a:cubicBezTo>
                    <a:pt x="628" y="437"/>
                    <a:pt x="632" y="424"/>
                    <a:pt x="636" y="411"/>
                  </a:cubicBezTo>
                  <a:cubicBezTo>
                    <a:pt x="637" y="408"/>
                    <a:pt x="639" y="406"/>
                    <a:pt x="642" y="407"/>
                  </a:cubicBezTo>
                  <a:cubicBezTo>
                    <a:pt x="645" y="408"/>
                    <a:pt x="647" y="410"/>
                    <a:pt x="646" y="413"/>
                  </a:cubicBezTo>
                  <a:cubicBezTo>
                    <a:pt x="642" y="427"/>
                    <a:pt x="638" y="441"/>
                    <a:pt x="632" y="454"/>
                  </a:cubicBezTo>
                  <a:cubicBezTo>
                    <a:pt x="631" y="456"/>
                    <a:pt x="629" y="457"/>
                    <a:pt x="627" y="457"/>
                  </a:cubicBezTo>
                  <a:close/>
                  <a:moveTo>
                    <a:pt x="16" y="418"/>
                  </a:moveTo>
                  <a:cubicBezTo>
                    <a:pt x="14" y="418"/>
                    <a:pt x="12" y="416"/>
                    <a:pt x="11" y="414"/>
                  </a:cubicBezTo>
                  <a:cubicBezTo>
                    <a:pt x="8" y="400"/>
                    <a:pt x="5" y="386"/>
                    <a:pt x="3" y="371"/>
                  </a:cubicBezTo>
                  <a:cubicBezTo>
                    <a:pt x="2" y="369"/>
                    <a:pt x="4" y="366"/>
                    <a:pt x="7" y="366"/>
                  </a:cubicBezTo>
                  <a:cubicBezTo>
                    <a:pt x="10" y="365"/>
                    <a:pt x="13" y="367"/>
                    <a:pt x="13" y="370"/>
                  </a:cubicBezTo>
                  <a:cubicBezTo>
                    <a:pt x="15" y="384"/>
                    <a:pt x="18" y="398"/>
                    <a:pt x="21" y="411"/>
                  </a:cubicBezTo>
                  <a:cubicBezTo>
                    <a:pt x="22" y="414"/>
                    <a:pt x="21" y="417"/>
                    <a:pt x="18" y="417"/>
                  </a:cubicBezTo>
                  <a:cubicBezTo>
                    <a:pt x="17" y="417"/>
                    <a:pt x="17" y="418"/>
                    <a:pt x="16" y="418"/>
                  </a:cubicBezTo>
                  <a:close/>
                  <a:moveTo>
                    <a:pt x="649" y="376"/>
                  </a:moveTo>
                  <a:cubicBezTo>
                    <a:pt x="648" y="376"/>
                    <a:pt x="648" y="376"/>
                    <a:pt x="648" y="376"/>
                  </a:cubicBezTo>
                  <a:cubicBezTo>
                    <a:pt x="646" y="375"/>
                    <a:pt x="643" y="373"/>
                    <a:pt x="644" y="370"/>
                  </a:cubicBezTo>
                  <a:cubicBezTo>
                    <a:pt x="646" y="356"/>
                    <a:pt x="647" y="342"/>
                    <a:pt x="647" y="328"/>
                  </a:cubicBezTo>
                  <a:cubicBezTo>
                    <a:pt x="647" y="328"/>
                    <a:pt x="647" y="328"/>
                    <a:pt x="647" y="328"/>
                  </a:cubicBezTo>
                  <a:cubicBezTo>
                    <a:pt x="647" y="325"/>
                    <a:pt x="649" y="322"/>
                    <a:pt x="652" y="322"/>
                  </a:cubicBezTo>
                  <a:cubicBezTo>
                    <a:pt x="655" y="322"/>
                    <a:pt x="657" y="325"/>
                    <a:pt x="657" y="328"/>
                  </a:cubicBezTo>
                  <a:cubicBezTo>
                    <a:pt x="657" y="328"/>
                    <a:pt x="657" y="328"/>
                    <a:pt x="657" y="328"/>
                  </a:cubicBezTo>
                  <a:cubicBezTo>
                    <a:pt x="657" y="343"/>
                    <a:pt x="656" y="357"/>
                    <a:pt x="654" y="371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5" y="334"/>
                  </a:moveTo>
                  <a:cubicBezTo>
                    <a:pt x="2" y="334"/>
                    <a:pt x="0" y="332"/>
                    <a:pt x="0" y="329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14"/>
                    <a:pt x="1" y="300"/>
                    <a:pt x="3" y="286"/>
                  </a:cubicBezTo>
                  <a:cubicBezTo>
                    <a:pt x="3" y="283"/>
                    <a:pt x="6" y="281"/>
                    <a:pt x="9" y="281"/>
                  </a:cubicBezTo>
                  <a:cubicBezTo>
                    <a:pt x="12" y="282"/>
                    <a:pt x="14" y="284"/>
                    <a:pt x="13" y="287"/>
                  </a:cubicBezTo>
                  <a:cubicBezTo>
                    <a:pt x="11" y="301"/>
                    <a:pt x="11" y="314"/>
                    <a:pt x="11" y="328"/>
                  </a:cubicBezTo>
                  <a:cubicBezTo>
                    <a:pt x="11" y="329"/>
                    <a:pt x="11" y="329"/>
                    <a:pt x="11" y="329"/>
                  </a:cubicBezTo>
                  <a:cubicBezTo>
                    <a:pt x="11" y="332"/>
                    <a:pt x="8" y="334"/>
                    <a:pt x="5" y="334"/>
                  </a:cubicBezTo>
                  <a:close/>
                  <a:moveTo>
                    <a:pt x="649" y="291"/>
                  </a:moveTo>
                  <a:cubicBezTo>
                    <a:pt x="646" y="291"/>
                    <a:pt x="644" y="289"/>
                    <a:pt x="644" y="286"/>
                  </a:cubicBezTo>
                  <a:cubicBezTo>
                    <a:pt x="642" y="272"/>
                    <a:pt x="639" y="259"/>
                    <a:pt x="636" y="245"/>
                  </a:cubicBezTo>
                  <a:cubicBezTo>
                    <a:pt x="635" y="242"/>
                    <a:pt x="637" y="240"/>
                    <a:pt x="639" y="239"/>
                  </a:cubicBezTo>
                  <a:cubicBezTo>
                    <a:pt x="642" y="238"/>
                    <a:pt x="645" y="240"/>
                    <a:pt x="646" y="242"/>
                  </a:cubicBezTo>
                  <a:cubicBezTo>
                    <a:pt x="650" y="256"/>
                    <a:pt x="652" y="270"/>
                    <a:pt x="654" y="285"/>
                  </a:cubicBezTo>
                  <a:cubicBezTo>
                    <a:pt x="655" y="288"/>
                    <a:pt x="653" y="290"/>
                    <a:pt x="650" y="291"/>
                  </a:cubicBezTo>
                  <a:lnTo>
                    <a:pt x="649" y="291"/>
                  </a:lnTo>
                  <a:close/>
                  <a:moveTo>
                    <a:pt x="16" y="250"/>
                  </a:moveTo>
                  <a:cubicBezTo>
                    <a:pt x="16" y="250"/>
                    <a:pt x="15" y="250"/>
                    <a:pt x="15" y="250"/>
                  </a:cubicBezTo>
                  <a:cubicBezTo>
                    <a:pt x="12" y="249"/>
                    <a:pt x="10" y="246"/>
                    <a:pt x="11" y="244"/>
                  </a:cubicBezTo>
                  <a:cubicBezTo>
                    <a:pt x="15" y="230"/>
                    <a:pt x="19" y="216"/>
                    <a:pt x="25" y="203"/>
                  </a:cubicBezTo>
                  <a:cubicBezTo>
                    <a:pt x="26" y="200"/>
                    <a:pt x="29" y="199"/>
                    <a:pt x="32" y="200"/>
                  </a:cubicBezTo>
                  <a:cubicBezTo>
                    <a:pt x="34" y="201"/>
                    <a:pt x="36" y="204"/>
                    <a:pt x="35" y="207"/>
                  </a:cubicBezTo>
                  <a:cubicBezTo>
                    <a:pt x="29" y="220"/>
                    <a:pt x="25" y="233"/>
                    <a:pt x="21" y="246"/>
                  </a:cubicBezTo>
                  <a:cubicBezTo>
                    <a:pt x="21" y="249"/>
                    <a:pt x="18" y="250"/>
                    <a:pt x="16" y="250"/>
                  </a:cubicBezTo>
                  <a:close/>
                  <a:moveTo>
                    <a:pt x="627" y="209"/>
                  </a:moveTo>
                  <a:cubicBezTo>
                    <a:pt x="625" y="209"/>
                    <a:pt x="623" y="208"/>
                    <a:pt x="622" y="206"/>
                  </a:cubicBezTo>
                  <a:cubicBezTo>
                    <a:pt x="617" y="193"/>
                    <a:pt x="611" y="181"/>
                    <a:pt x="604" y="169"/>
                  </a:cubicBezTo>
                  <a:cubicBezTo>
                    <a:pt x="602" y="166"/>
                    <a:pt x="603" y="163"/>
                    <a:pt x="606" y="161"/>
                  </a:cubicBezTo>
                  <a:cubicBezTo>
                    <a:pt x="608" y="160"/>
                    <a:pt x="611" y="161"/>
                    <a:pt x="613" y="163"/>
                  </a:cubicBezTo>
                  <a:cubicBezTo>
                    <a:pt x="620" y="176"/>
                    <a:pt x="626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8" y="209"/>
                    <a:pt x="628" y="209"/>
                    <a:pt x="627" y="209"/>
                  </a:cubicBezTo>
                  <a:close/>
                  <a:moveTo>
                    <a:pt x="48" y="172"/>
                  </a:moveTo>
                  <a:cubicBezTo>
                    <a:pt x="47" y="172"/>
                    <a:pt x="47" y="172"/>
                    <a:pt x="46" y="172"/>
                  </a:cubicBezTo>
                  <a:cubicBezTo>
                    <a:pt x="43" y="170"/>
                    <a:pt x="42" y="167"/>
                    <a:pt x="44" y="164"/>
                  </a:cubicBezTo>
                  <a:cubicBezTo>
                    <a:pt x="51" y="152"/>
                    <a:pt x="59" y="140"/>
                    <a:pt x="68" y="129"/>
                  </a:cubicBezTo>
                  <a:cubicBezTo>
                    <a:pt x="69" y="126"/>
                    <a:pt x="73" y="126"/>
                    <a:pt x="75" y="128"/>
                  </a:cubicBezTo>
                  <a:cubicBezTo>
                    <a:pt x="77" y="129"/>
                    <a:pt x="78" y="133"/>
                    <a:pt x="76" y="135"/>
                  </a:cubicBezTo>
                  <a:cubicBezTo>
                    <a:pt x="68" y="146"/>
                    <a:pt x="60" y="158"/>
                    <a:pt x="53" y="170"/>
                  </a:cubicBezTo>
                  <a:cubicBezTo>
                    <a:pt x="52" y="171"/>
                    <a:pt x="50" y="172"/>
                    <a:pt x="48" y="172"/>
                  </a:cubicBezTo>
                  <a:close/>
                  <a:moveTo>
                    <a:pt x="585" y="136"/>
                  </a:moveTo>
                  <a:cubicBezTo>
                    <a:pt x="583" y="136"/>
                    <a:pt x="582" y="136"/>
                    <a:pt x="580" y="134"/>
                  </a:cubicBezTo>
                  <a:cubicBezTo>
                    <a:pt x="572" y="123"/>
                    <a:pt x="563" y="113"/>
                    <a:pt x="553" y="103"/>
                  </a:cubicBezTo>
                  <a:cubicBezTo>
                    <a:pt x="551" y="101"/>
                    <a:pt x="551" y="98"/>
                    <a:pt x="553" y="96"/>
                  </a:cubicBezTo>
                  <a:cubicBezTo>
                    <a:pt x="555" y="93"/>
                    <a:pt x="558" y="93"/>
                    <a:pt x="560" y="95"/>
                  </a:cubicBezTo>
                  <a:cubicBezTo>
                    <a:pt x="571" y="106"/>
                    <a:pt x="580" y="116"/>
                    <a:pt x="589" y="128"/>
                  </a:cubicBezTo>
                  <a:cubicBezTo>
                    <a:pt x="591" y="130"/>
                    <a:pt x="590" y="133"/>
                    <a:pt x="588" y="135"/>
                  </a:cubicBezTo>
                  <a:cubicBezTo>
                    <a:pt x="587" y="136"/>
                    <a:pt x="586" y="136"/>
                    <a:pt x="585" y="136"/>
                  </a:cubicBezTo>
                  <a:close/>
                  <a:moveTo>
                    <a:pt x="100" y="105"/>
                  </a:moveTo>
                  <a:cubicBezTo>
                    <a:pt x="98" y="105"/>
                    <a:pt x="97" y="105"/>
                    <a:pt x="96" y="104"/>
                  </a:cubicBezTo>
                  <a:cubicBezTo>
                    <a:pt x="94" y="102"/>
                    <a:pt x="94" y="98"/>
                    <a:pt x="96" y="96"/>
                  </a:cubicBezTo>
                  <a:cubicBezTo>
                    <a:pt x="106" y="86"/>
                    <a:pt x="117" y="77"/>
                    <a:pt x="128" y="68"/>
                  </a:cubicBezTo>
                  <a:cubicBezTo>
                    <a:pt x="131" y="66"/>
                    <a:pt x="134" y="66"/>
                    <a:pt x="136" y="69"/>
                  </a:cubicBezTo>
                  <a:cubicBezTo>
                    <a:pt x="137" y="71"/>
                    <a:pt x="137" y="74"/>
                    <a:pt x="135" y="76"/>
                  </a:cubicBezTo>
                  <a:cubicBezTo>
                    <a:pt x="124" y="85"/>
                    <a:pt x="113" y="94"/>
                    <a:pt x="103" y="104"/>
                  </a:cubicBezTo>
                  <a:cubicBezTo>
                    <a:pt x="102" y="105"/>
                    <a:pt x="101" y="105"/>
                    <a:pt x="100" y="105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6"/>
                    <a:pt x="522" y="76"/>
                  </a:cubicBezTo>
                  <a:cubicBezTo>
                    <a:pt x="511" y="67"/>
                    <a:pt x="499" y="59"/>
                    <a:pt x="487" y="53"/>
                  </a:cubicBezTo>
                  <a:cubicBezTo>
                    <a:pt x="485" y="51"/>
                    <a:pt x="484" y="48"/>
                    <a:pt x="485" y="45"/>
                  </a:cubicBezTo>
                  <a:cubicBezTo>
                    <a:pt x="487" y="43"/>
                    <a:pt x="490" y="42"/>
                    <a:pt x="492" y="43"/>
                  </a:cubicBezTo>
                  <a:cubicBezTo>
                    <a:pt x="505" y="50"/>
                    <a:pt x="517" y="59"/>
                    <a:pt x="528" y="67"/>
                  </a:cubicBezTo>
                  <a:cubicBezTo>
                    <a:pt x="530" y="69"/>
                    <a:pt x="531" y="72"/>
                    <a:pt x="529" y="75"/>
                  </a:cubicBezTo>
                  <a:cubicBezTo>
                    <a:pt x="528" y="76"/>
                    <a:pt x="527" y="77"/>
                    <a:pt x="525" y="77"/>
                  </a:cubicBezTo>
                  <a:close/>
                  <a:moveTo>
                    <a:pt x="167" y="54"/>
                  </a:moveTo>
                  <a:cubicBezTo>
                    <a:pt x="165" y="54"/>
                    <a:pt x="163" y="53"/>
                    <a:pt x="162" y="51"/>
                  </a:cubicBezTo>
                  <a:cubicBezTo>
                    <a:pt x="160" y="49"/>
                    <a:pt x="161" y="45"/>
                    <a:pt x="164" y="44"/>
                  </a:cubicBezTo>
                  <a:cubicBezTo>
                    <a:pt x="176" y="37"/>
                    <a:pt x="189" y="30"/>
                    <a:pt x="202" y="25"/>
                  </a:cubicBezTo>
                  <a:cubicBezTo>
                    <a:pt x="205" y="24"/>
                    <a:pt x="208" y="25"/>
                    <a:pt x="209" y="28"/>
                  </a:cubicBezTo>
                  <a:cubicBezTo>
                    <a:pt x="210" y="30"/>
                    <a:pt x="209" y="33"/>
                    <a:pt x="206" y="35"/>
                  </a:cubicBezTo>
                  <a:cubicBezTo>
                    <a:pt x="194" y="40"/>
                    <a:pt x="181" y="46"/>
                    <a:pt x="169" y="53"/>
                  </a:cubicBezTo>
                  <a:cubicBezTo>
                    <a:pt x="168" y="54"/>
                    <a:pt x="167" y="54"/>
                    <a:pt x="167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0" y="34"/>
                    <a:pt x="450" y="34"/>
                  </a:cubicBezTo>
                  <a:cubicBezTo>
                    <a:pt x="437" y="29"/>
                    <a:pt x="424" y="24"/>
                    <a:pt x="410" y="21"/>
                  </a:cubicBezTo>
                  <a:cubicBezTo>
                    <a:pt x="408" y="20"/>
                    <a:pt x="406" y="17"/>
                    <a:pt x="407" y="14"/>
                  </a:cubicBezTo>
                  <a:cubicBezTo>
                    <a:pt x="407" y="12"/>
                    <a:pt x="410" y="10"/>
                    <a:pt x="413" y="11"/>
                  </a:cubicBezTo>
                  <a:cubicBezTo>
                    <a:pt x="427" y="14"/>
                    <a:pt x="441" y="19"/>
                    <a:pt x="454" y="24"/>
                  </a:cubicBezTo>
                  <a:cubicBezTo>
                    <a:pt x="457" y="25"/>
                    <a:pt x="458" y="29"/>
                    <a:pt x="457" y="31"/>
                  </a:cubicBezTo>
                  <a:cubicBezTo>
                    <a:pt x="456" y="33"/>
                    <a:pt x="454" y="35"/>
                    <a:pt x="452" y="35"/>
                  </a:cubicBezTo>
                  <a:close/>
                  <a:moveTo>
                    <a:pt x="244" y="21"/>
                  </a:moveTo>
                  <a:cubicBezTo>
                    <a:pt x="242" y="21"/>
                    <a:pt x="240" y="20"/>
                    <a:pt x="239" y="17"/>
                  </a:cubicBezTo>
                  <a:cubicBezTo>
                    <a:pt x="239" y="15"/>
                    <a:pt x="240" y="12"/>
                    <a:pt x="243" y="11"/>
                  </a:cubicBezTo>
                  <a:cubicBezTo>
                    <a:pt x="257" y="7"/>
                    <a:pt x="271" y="4"/>
                    <a:pt x="285" y="3"/>
                  </a:cubicBezTo>
                  <a:cubicBezTo>
                    <a:pt x="288" y="2"/>
                    <a:pt x="291" y="4"/>
                    <a:pt x="291" y="7"/>
                  </a:cubicBezTo>
                  <a:cubicBezTo>
                    <a:pt x="291" y="10"/>
                    <a:pt x="289" y="13"/>
                    <a:pt x="287" y="13"/>
                  </a:cubicBezTo>
                  <a:cubicBezTo>
                    <a:pt x="273" y="15"/>
                    <a:pt x="259" y="18"/>
                    <a:pt x="246" y="21"/>
                  </a:cubicBezTo>
                  <a:cubicBezTo>
                    <a:pt x="245" y="21"/>
                    <a:pt x="245" y="21"/>
                    <a:pt x="244" y="21"/>
                  </a:cubicBezTo>
                  <a:close/>
                  <a:moveTo>
                    <a:pt x="370" y="13"/>
                  </a:moveTo>
                  <a:cubicBezTo>
                    <a:pt x="370" y="13"/>
                    <a:pt x="370" y="13"/>
                    <a:pt x="370" y="13"/>
                  </a:cubicBezTo>
                  <a:cubicBezTo>
                    <a:pt x="356" y="11"/>
                    <a:pt x="342" y="10"/>
                    <a:pt x="329" y="10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25" y="10"/>
                    <a:pt x="323" y="8"/>
                    <a:pt x="323" y="5"/>
                  </a:cubicBezTo>
                  <a:cubicBezTo>
                    <a:pt x="323" y="2"/>
                    <a:pt x="325" y="0"/>
                    <a:pt x="32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7" y="1"/>
                    <a:pt x="371" y="2"/>
                  </a:cubicBezTo>
                  <a:cubicBezTo>
                    <a:pt x="374" y="3"/>
                    <a:pt x="376" y="5"/>
                    <a:pt x="375" y="8"/>
                  </a:cubicBezTo>
                  <a:cubicBezTo>
                    <a:pt x="375" y="11"/>
                    <a:pt x="373" y="13"/>
                    <a:pt x="370" y="1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756766" y="4247985"/>
              <a:ext cx="935527" cy="934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Shape 2543"/>
            <p:cNvSpPr/>
            <p:nvPr/>
          </p:nvSpPr>
          <p:spPr>
            <a:xfrm>
              <a:off x="1086298" y="458458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804451" y="5367952"/>
            <a:ext cx="1107744" cy="1106633"/>
            <a:chOff x="3804451" y="5367952"/>
            <a:chExt cx="1107744" cy="1106633"/>
          </a:xfrm>
        </p:grpSpPr>
        <p:sp>
          <p:nvSpPr>
            <p:cNvPr id="117" name="Freeform 39"/>
            <p:cNvSpPr>
              <a:spLocks noEditPoints="1"/>
            </p:cNvSpPr>
            <p:nvPr/>
          </p:nvSpPr>
          <p:spPr bwMode="auto">
            <a:xfrm>
              <a:off x="3804451" y="5367952"/>
              <a:ext cx="1107744" cy="1106633"/>
            </a:xfrm>
            <a:custGeom>
              <a:avLst/>
              <a:gdLst>
                <a:gd name="T0" fmla="*/ 287 w 657"/>
                <a:gd name="T1" fmla="*/ 644 h 657"/>
                <a:gd name="T2" fmla="*/ 329 w 657"/>
                <a:gd name="T3" fmla="*/ 652 h 657"/>
                <a:gd name="T4" fmla="*/ 370 w 657"/>
                <a:gd name="T5" fmla="*/ 644 h 657"/>
                <a:gd name="T6" fmla="*/ 371 w 657"/>
                <a:gd name="T7" fmla="*/ 654 h 657"/>
                <a:gd name="T8" fmla="*/ 200 w 657"/>
                <a:gd name="T9" fmla="*/ 625 h 657"/>
                <a:gd name="T10" fmla="*/ 245 w 657"/>
                <a:gd name="T11" fmla="*/ 646 h 657"/>
                <a:gd name="T12" fmla="*/ 487 w 657"/>
                <a:gd name="T13" fmla="*/ 604 h 657"/>
                <a:gd name="T14" fmla="*/ 452 w 657"/>
                <a:gd name="T15" fmla="*/ 633 h 657"/>
                <a:gd name="T16" fmla="*/ 128 w 657"/>
                <a:gd name="T17" fmla="*/ 582 h 657"/>
                <a:gd name="T18" fmla="*/ 167 w 657"/>
                <a:gd name="T19" fmla="*/ 614 h 657"/>
                <a:gd name="T20" fmla="*/ 553 w 657"/>
                <a:gd name="T21" fmla="*/ 553 h 657"/>
                <a:gd name="T22" fmla="*/ 525 w 657"/>
                <a:gd name="T23" fmla="*/ 590 h 657"/>
                <a:gd name="T24" fmla="*/ 69 w 657"/>
                <a:gd name="T25" fmla="*/ 521 h 657"/>
                <a:gd name="T26" fmla="*/ 100 w 657"/>
                <a:gd name="T27" fmla="*/ 563 h 657"/>
                <a:gd name="T28" fmla="*/ 604 w 657"/>
                <a:gd name="T29" fmla="*/ 488 h 657"/>
                <a:gd name="T30" fmla="*/ 585 w 657"/>
                <a:gd name="T31" fmla="*/ 531 h 657"/>
                <a:gd name="T32" fmla="*/ 28 w 657"/>
                <a:gd name="T33" fmla="*/ 448 h 657"/>
                <a:gd name="T34" fmla="*/ 49 w 657"/>
                <a:gd name="T35" fmla="*/ 496 h 657"/>
                <a:gd name="T36" fmla="*/ 636 w 657"/>
                <a:gd name="T37" fmla="*/ 411 h 657"/>
                <a:gd name="T38" fmla="*/ 627 w 657"/>
                <a:gd name="T39" fmla="*/ 458 h 657"/>
                <a:gd name="T40" fmla="*/ 7 w 657"/>
                <a:gd name="T41" fmla="*/ 366 h 657"/>
                <a:gd name="T42" fmla="*/ 16 w 657"/>
                <a:gd name="T43" fmla="*/ 418 h 657"/>
                <a:gd name="T44" fmla="*/ 646 w 657"/>
                <a:gd name="T45" fmla="*/ 329 h 657"/>
                <a:gd name="T46" fmla="*/ 657 w 657"/>
                <a:gd name="T47" fmla="*/ 329 h 657"/>
                <a:gd name="T48" fmla="*/ 0 w 657"/>
                <a:gd name="T49" fmla="*/ 329 h 657"/>
                <a:gd name="T50" fmla="*/ 13 w 657"/>
                <a:gd name="T51" fmla="*/ 287 h 657"/>
                <a:gd name="T52" fmla="*/ 649 w 657"/>
                <a:gd name="T53" fmla="*/ 291 h 657"/>
                <a:gd name="T54" fmla="*/ 646 w 657"/>
                <a:gd name="T55" fmla="*/ 243 h 657"/>
                <a:gd name="T56" fmla="*/ 16 w 657"/>
                <a:gd name="T57" fmla="*/ 251 h 657"/>
                <a:gd name="T58" fmla="*/ 32 w 657"/>
                <a:gd name="T59" fmla="*/ 200 h 657"/>
                <a:gd name="T60" fmla="*/ 627 w 657"/>
                <a:gd name="T61" fmla="*/ 210 h 657"/>
                <a:gd name="T62" fmla="*/ 613 w 657"/>
                <a:gd name="T63" fmla="*/ 164 h 657"/>
                <a:gd name="T64" fmla="*/ 48 w 657"/>
                <a:gd name="T65" fmla="*/ 173 h 657"/>
                <a:gd name="T66" fmla="*/ 75 w 657"/>
                <a:gd name="T67" fmla="*/ 128 h 657"/>
                <a:gd name="T68" fmla="*/ 585 w 657"/>
                <a:gd name="T69" fmla="*/ 137 h 657"/>
                <a:gd name="T70" fmla="*/ 560 w 657"/>
                <a:gd name="T71" fmla="*/ 96 h 657"/>
                <a:gd name="T72" fmla="*/ 100 w 657"/>
                <a:gd name="T73" fmla="*/ 106 h 657"/>
                <a:gd name="T74" fmla="*/ 135 w 657"/>
                <a:gd name="T75" fmla="*/ 69 h 657"/>
                <a:gd name="T76" fmla="*/ 525 w 657"/>
                <a:gd name="T77" fmla="*/ 77 h 657"/>
                <a:gd name="T78" fmla="*/ 492 w 657"/>
                <a:gd name="T79" fmla="*/ 44 h 657"/>
                <a:gd name="T80" fmla="*/ 166 w 657"/>
                <a:gd name="T81" fmla="*/ 54 h 657"/>
                <a:gd name="T82" fmla="*/ 209 w 657"/>
                <a:gd name="T83" fmla="*/ 28 h 657"/>
                <a:gd name="T84" fmla="*/ 452 w 657"/>
                <a:gd name="T85" fmla="*/ 35 h 657"/>
                <a:gd name="T86" fmla="*/ 413 w 657"/>
                <a:gd name="T87" fmla="*/ 11 h 657"/>
                <a:gd name="T88" fmla="*/ 244 w 657"/>
                <a:gd name="T89" fmla="*/ 22 h 657"/>
                <a:gd name="T90" fmla="*/ 291 w 657"/>
                <a:gd name="T91" fmla="*/ 7 h 657"/>
                <a:gd name="T92" fmla="*/ 370 w 657"/>
                <a:gd name="T93" fmla="*/ 13 h 657"/>
                <a:gd name="T94" fmla="*/ 323 w 657"/>
                <a:gd name="T95" fmla="*/ 5 h 657"/>
                <a:gd name="T96" fmla="*/ 371 w 657"/>
                <a:gd name="T97" fmla="*/ 3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14" y="657"/>
                    <a:pt x="300" y="656"/>
                    <a:pt x="286" y="654"/>
                  </a:cubicBezTo>
                  <a:cubicBezTo>
                    <a:pt x="283" y="654"/>
                    <a:pt x="281" y="651"/>
                    <a:pt x="281" y="648"/>
                  </a:cubicBezTo>
                  <a:cubicBezTo>
                    <a:pt x="282" y="646"/>
                    <a:pt x="284" y="644"/>
                    <a:pt x="287" y="644"/>
                  </a:cubicBezTo>
                  <a:cubicBezTo>
                    <a:pt x="301" y="646"/>
                    <a:pt x="315" y="647"/>
                    <a:pt x="328" y="647"/>
                  </a:cubicBezTo>
                  <a:cubicBezTo>
                    <a:pt x="331" y="647"/>
                    <a:pt x="334" y="649"/>
                    <a:pt x="334" y="652"/>
                  </a:cubicBezTo>
                  <a:cubicBezTo>
                    <a:pt x="334" y="655"/>
                    <a:pt x="332" y="657"/>
                    <a:pt x="329" y="657"/>
                  </a:cubicBezTo>
                  <a:cubicBezTo>
                    <a:pt x="329" y="652"/>
                    <a:pt x="329" y="652"/>
                    <a:pt x="329" y="652"/>
                  </a:cubicBezTo>
                  <a:cubicBezTo>
                    <a:pt x="329" y="657"/>
                    <a:pt x="329" y="657"/>
                    <a:pt x="329" y="657"/>
                  </a:cubicBezTo>
                  <a:close/>
                  <a:moveTo>
                    <a:pt x="371" y="654"/>
                  </a:moveTo>
                  <a:cubicBezTo>
                    <a:pt x="368" y="654"/>
                    <a:pt x="366" y="652"/>
                    <a:pt x="366" y="650"/>
                  </a:cubicBezTo>
                  <a:cubicBezTo>
                    <a:pt x="365" y="647"/>
                    <a:pt x="367" y="644"/>
                    <a:pt x="370" y="644"/>
                  </a:cubicBezTo>
                  <a:cubicBezTo>
                    <a:pt x="384" y="642"/>
                    <a:pt x="398" y="639"/>
                    <a:pt x="411" y="636"/>
                  </a:cubicBezTo>
                  <a:cubicBezTo>
                    <a:pt x="414" y="635"/>
                    <a:pt x="417" y="637"/>
                    <a:pt x="417" y="640"/>
                  </a:cubicBezTo>
                  <a:cubicBezTo>
                    <a:pt x="418" y="642"/>
                    <a:pt x="416" y="645"/>
                    <a:pt x="414" y="646"/>
                  </a:cubicBezTo>
                  <a:cubicBezTo>
                    <a:pt x="400" y="650"/>
                    <a:pt x="386" y="653"/>
                    <a:pt x="371" y="654"/>
                  </a:cubicBezTo>
                  <a:close/>
                  <a:moveTo>
                    <a:pt x="245" y="646"/>
                  </a:moveTo>
                  <a:cubicBezTo>
                    <a:pt x="244" y="646"/>
                    <a:pt x="244" y="646"/>
                    <a:pt x="244" y="646"/>
                  </a:cubicBezTo>
                  <a:cubicBezTo>
                    <a:pt x="230" y="642"/>
                    <a:pt x="216" y="638"/>
                    <a:pt x="203" y="632"/>
                  </a:cubicBezTo>
                  <a:cubicBezTo>
                    <a:pt x="200" y="631"/>
                    <a:pt x="199" y="628"/>
                    <a:pt x="200" y="625"/>
                  </a:cubicBezTo>
                  <a:cubicBezTo>
                    <a:pt x="201" y="623"/>
                    <a:pt x="204" y="621"/>
                    <a:pt x="207" y="623"/>
                  </a:cubicBezTo>
                  <a:cubicBezTo>
                    <a:pt x="220" y="628"/>
                    <a:pt x="233" y="632"/>
                    <a:pt x="246" y="636"/>
                  </a:cubicBezTo>
                  <a:cubicBezTo>
                    <a:pt x="249" y="637"/>
                    <a:pt x="251" y="640"/>
                    <a:pt x="250" y="642"/>
                  </a:cubicBezTo>
                  <a:cubicBezTo>
                    <a:pt x="249" y="645"/>
                    <a:pt x="247" y="646"/>
                    <a:pt x="245" y="646"/>
                  </a:cubicBezTo>
                  <a:close/>
                  <a:moveTo>
                    <a:pt x="452" y="633"/>
                  </a:moveTo>
                  <a:cubicBezTo>
                    <a:pt x="450" y="633"/>
                    <a:pt x="448" y="631"/>
                    <a:pt x="447" y="629"/>
                  </a:cubicBezTo>
                  <a:cubicBezTo>
                    <a:pt x="446" y="627"/>
                    <a:pt x="448" y="624"/>
                    <a:pt x="450" y="622"/>
                  </a:cubicBezTo>
                  <a:cubicBezTo>
                    <a:pt x="463" y="617"/>
                    <a:pt x="476" y="611"/>
                    <a:pt x="487" y="604"/>
                  </a:cubicBezTo>
                  <a:cubicBezTo>
                    <a:pt x="490" y="603"/>
                    <a:pt x="493" y="603"/>
                    <a:pt x="495" y="606"/>
                  </a:cubicBezTo>
                  <a:cubicBezTo>
                    <a:pt x="496" y="608"/>
                    <a:pt x="495" y="612"/>
                    <a:pt x="493" y="613"/>
                  </a:cubicBezTo>
                  <a:cubicBezTo>
                    <a:pt x="480" y="620"/>
                    <a:pt x="467" y="627"/>
                    <a:pt x="454" y="632"/>
                  </a:cubicBezTo>
                  <a:cubicBezTo>
                    <a:pt x="454" y="632"/>
                    <a:pt x="453" y="633"/>
                    <a:pt x="452" y="633"/>
                  </a:cubicBezTo>
                  <a:close/>
                  <a:moveTo>
                    <a:pt x="167" y="614"/>
                  </a:moveTo>
                  <a:cubicBezTo>
                    <a:pt x="166" y="614"/>
                    <a:pt x="165" y="614"/>
                    <a:pt x="164" y="613"/>
                  </a:cubicBezTo>
                  <a:cubicBezTo>
                    <a:pt x="152" y="606"/>
                    <a:pt x="140" y="598"/>
                    <a:pt x="129" y="589"/>
                  </a:cubicBezTo>
                  <a:cubicBezTo>
                    <a:pt x="126" y="588"/>
                    <a:pt x="126" y="584"/>
                    <a:pt x="128" y="582"/>
                  </a:cubicBezTo>
                  <a:cubicBezTo>
                    <a:pt x="129" y="580"/>
                    <a:pt x="133" y="579"/>
                    <a:pt x="135" y="581"/>
                  </a:cubicBezTo>
                  <a:cubicBezTo>
                    <a:pt x="146" y="589"/>
                    <a:pt x="158" y="597"/>
                    <a:pt x="170" y="604"/>
                  </a:cubicBezTo>
                  <a:cubicBezTo>
                    <a:pt x="172" y="606"/>
                    <a:pt x="173" y="609"/>
                    <a:pt x="172" y="611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5" y="590"/>
                  </a:moveTo>
                  <a:cubicBezTo>
                    <a:pt x="524" y="590"/>
                    <a:pt x="522" y="590"/>
                    <a:pt x="521" y="588"/>
                  </a:cubicBezTo>
                  <a:cubicBezTo>
                    <a:pt x="519" y="586"/>
                    <a:pt x="520" y="583"/>
                    <a:pt x="522" y="581"/>
                  </a:cubicBezTo>
                  <a:cubicBezTo>
                    <a:pt x="533" y="572"/>
                    <a:pt x="544" y="563"/>
                    <a:pt x="553" y="553"/>
                  </a:cubicBezTo>
                  <a:cubicBezTo>
                    <a:pt x="555" y="551"/>
                    <a:pt x="559" y="551"/>
                    <a:pt x="561" y="553"/>
                  </a:cubicBezTo>
                  <a:cubicBezTo>
                    <a:pt x="563" y="555"/>
                    <a:pt x="563" y="559"/>
                    <a:pt x="561" y="561"/>
                  </a:cubicBezTo>
                  <a:cubicBezTo>
                    <a:pt x="551" y="571"/>
                    <a:pt x="540" y="581"/>
                    <a:pt x="528" y="589"/>
                  </a:cubicBezTo>
                  <a:cubicBezTo>
                    <a:pt x="528" y="590"/>
                    <a:pt x="526" y="590"/>
                    <a:pt x="525" y="590"/>
                  </a:cubicBezTo>
                  <a:close/>
                  <a:moveTo>
                    <a:pt x="100" y="563"/>
                  </a:moveTo>
                  <a:cubicBezTo>
                    <a:pt x="99" y="563"/>
                    <a:pt x="97" y="562"/>
                    <a:pt x="96" y="561"/>
                  </a:cubicBezTo>
                  <a:cubicBezTo>
                    <a:pt x="86" y="551"/>
                    <a:pt x="77" y="540"/>
                    <a:pt x="68" y="529"/>
                  </a:cubicBezTo>
                  <a:cubicBezTo>
                    <a:pt x="66" y="526"/>
                    <a:pt x="67" y="523"/>
                    <a:pt x="69" y="521"/>
                  </a:cubicBezTo>
                  <a:cubicBezTo>
                    <a:pt x="71" y="520"/>
                    <a:pt x="75" y="520"/>
                    <a:pt x="76" y="522"/>
                  </a:cubicBezTo>
                  <a:cubicBezTo>
                    <a:pt x="85" y="533"/>
                    <a:pt x="94" y="544"/>
                    <a:pt x="104" y="554"/>
                  </a:cubicBezTo>
                  <a:cubicBezTo>
                    <a:pt x="106" y="556"/>
                    <a:pt x="106" y="559"/>
                    <a:pt x="104" y="561"/>
                  </a:cubicBezTo>
                  <a:cubicBezTo>
                    <a:pt x="103" y="562"/>
                    <a:pt x="101" y="563"/>
                    <a:pt x="100" y="563"/>
                  </a:cubicBezTo>
                  <a:close/>
                  <a:moveTo>
                    <a:pt x="585" y="531"/>
                  </a:moveTo>
                  <a:cubicBezTo>
                    <a:pt x="584" y="531"/>
                    <a:pt x="583" y="530"/>
                    <a:pt x="582" y="530"/>
                  </a:cubicBezTo>
                  <a:cubicBezTo>
                    <a:pt x="579" y="528"/>
                    <a:pt x="579" y="524"/>
                    <a:pt x="581" y="522"/>
                  </a:cubicBezTo>
                  <a:cubicBezTo>
                    <a:pt x="589" y="511"/>
                    <a:pt x="597" y="500"/>
                    <a:pt x="604" y="488"/>
                  </a:cubicBezTo>
                  <a:cubicBezTo>
                    <a:pt x="605" y="485"/>
                    <a:pt x="609" y="484"/>
                    <a:pt x="611" y="486"/>
                  </a:cubicBezTo>
                  <a:cubicBezTo>
                    <a:pt x="614" y="487"/>
                    <a:pt x="614" y="490"/>
                    <a:pt x="613" y="493"/>
                  </a:cubicBezTo>
                  <a:cubicBezTo>
                    <a:pt x="606" y="505"/>
                    <a:pt x="598" y="517"/>
                    <a:pt x="589" y="529"/>
                  </a:cubicBezTo>
                  <a:cubicBezTo>
                    <a:pt x="588" y="530"/>
                    <a:pt x="587" y="531"/>
                    <a:pt x="585" y="531"/>
                  </a:cubicBezTo>
                  <a:close/>
                  <a:moveTo>
                    <a:pt x="49" y="496"/>
                  </a:moveTo>
                  <a:cubicBezTo>
                    <a:pt x="47" y="496"/>
                    <a:pt x="45" y="495"/>
                    <a:pt x="44" y="493"/>
                  </a:cubicBezTo>
                  <a:cubicBezTo>
                    <a:pt x="37" y="481"/>
                    <a:pt x="30" y="468"/>
                    <a:pt x="25" y="455"/>
                  </a:cubicBezTo>
                  <a:cubicBezTo>
                    <a:pt x="24" y="452"/>
                    <a:pt x="25" y="449"/>
                    <a:pt x="28" y="448"/>
                  </a:cubicBezTo>
                  <a:cubicBezTo>
                    <a:pt x="30" y="447"/>
                    <a:pt x="34" y="448"/>
                    <a:pt x="35" y="451"/>
                  </a:cubicBezTo>
                  <a:cubicBezTo>
                    <a:pt x="40" y="463"/>
                    <a:pt x="46" y="476"/>
                    <a:pt x="53" y="488"/>
                  </a:cubicBezTo>
                  <a:cubicBezTo>
                    <a:pt x="55" y="490"/>
                    <a:pt x="54" y="494"/>
                    <a:pt x="51" y="495"/>
                  </a:cubicBezTo>
                  <a:cubicBezTo>
                    <a:pt x="50" y="496"/>
                    <a:pt x="49" y="496"/>
                    <a:pt x="49" y="496"/>
                  </a:cubicBezTo>
                  <a:close/>
                  <a:moveTo>
                    <a:pt x="627" y="458"/>
                  </a:moveTo>
                  <a:cubicBezTo>
                    <a:pt x="626" y="458"/>
                    <a:pt x="626" y="457"/>
                    <a:pt x="625" y="457"/>
                  </a:cubicBezTo>
                  <a:cubicBezTo>
                    <a:pt x="622" y="456"/>
                    <a:pt x="621" y="453"/>
                    <a:pt x="622" y="450"/>
                  </a:cubicBezTo>
                  <a:cubicBezTo>
                    <a:pt x="628" y="438"/>
                    <a:pt x="632" y="424"/>
                    <a:pt x="636" y="411"/>
                  </a:cubicBezTo>
                  <a:cubicBezTo>
                    <a:pt x="636" y="408"/>
                    <a:pt x="639" y="406"/>
                    <a:pt x="642" y="407"/>
                  </a:cubicBezTo>
                  <a:cubicBezTo>
                    <a:pt x="645" y="408"/>
                    <a:pt x="647" y="411"/>
                    <a:pt x="646" y="414"/>
                  </a:cubicBezTo>
                  <a:cubicBezTo>
                    <a:pt x="642" y="427"/>
                    <a:pt x="638" y="441"/>
                    <a:pt x="632" y="454"/>
                  </a:cubicBezTo>
                  <a:cubicBezTo>
                    <a:pt x="631" y="456"/>
                    <a:pt x="629" y="458"/>
                    <a:pt x="627" y="458"/>
                  </a:cubicBezTo>
                  <a:close/>
                  <a:moveTo>
                    <a:pt x="16" y="418"/>
                  </a:moveTo>
                  <a:cubicBezTo>
                    <a:pt x="14" y="418"/>
                    <a:pt x="12" y="416"/>
                    <a:pt x="11" y="414"/>
                  </a:cubicBezTo>
                  <a:cubicBezTo>
                    <a:pt x="7" y="400"/>
                    <a:pt x="5" y="386"/>
                    <a:pt x="3" y="372"/>
                  </a:cubicBezTo>
                  <a:cubicBezTo>
                    <a:pt x="2" y="369"/>
                    <a:pt x="4" y="366"/>
                    <a:pt x="7" y="366"/>
                  </a:cubicBezTo>
                  <a:cubicBezTo>
                    <a:pt x="10" y="366"/>
                    <a:pt x="13" y="368"/>
                    <a:pt x="13" y="370"/>
                  </a:cubicBezTo>
                  <a:cubicBezTo>
                    <a:pt x="15" y="384"/>
                    <a:pt x="18" y="398"/>
                    <a:pt x="21" y="411"/>
                  </a:cubicBezTo>
                  <a:cubicBezTo>
                    <a:pt x="22" y="414"/>
                    <a:pt x="20" y="417"/>
                    <a:pt x="18" y="418"/>
                  </a:cubicBezTo>
                  <a:cubicBezTo>
                    <a:pt x="17" y="418"/>
                    <a:pt x="17" y="418"/>
                    <a:pt x="16" y="418"/>
                  </a:cubicBezTo>
                  <a:close/>
                  <a:moveTo>
                    <a:pt x="649" y="376"/>
                  </a:moveTo>
                  <a:cubicBezTo>
                    <a:pt x="648" y="376"/>
                    <a:pt x="648" y="376"/>
                    <a:pt x="648" y="376"/>
                  </a:cubicBezTo>
                  <a:cubicBezTo>
                    <a:pt x="645" y="376"/>
                    <a:pt x="643" y="373"/>
                    <a:pt x="644" y="370"/>
                  </a:cubicBezTo>
                  <a:cubicBezTo>
                    <a:pt x="645" y="356"/>
                    <a:pt x="646" y="342"/>
                    <a:pt x="646" y="329"/>
                  </a:cubicBezTo>
                  <a:cubicBezTo>
                    <a:pt x="646" y="328"/>
                    <a:pt x="646" y="328"/>
                    <a:pt x="646" y="328"/>
                  </a:cubicBezTo>
                  <a:cubicBezTo>
                    <a:pt x="646" y="325"/>
                    <a:pt x="649" y="323"/>
                    <a:pt x="652" y="323"/>
                  </a:cubicBezTo>
                  <a:cubicBezTo>
                    <a:pt x="655" y="323"/>
                    <a:pt x="657" y="325"/>
                    <a:pt x="657" y="328"/>
                  </a:cubicBezTo>
                  <a:cubicBezTo>
                    <a:pt x="657" y="329"/>
                    <a:pt x="657" y="329"/>
                    <a:pt x="657" y="329"/>
                  </a:cubicBezTo>
                  <a:cubicBezTo>
                    <a:pt x="657" y="343"/>
                    <a:pt x="656" y="357"/>
                    <a:pt x="654" y="371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5" y="334"/>
                  </a:moveTo>
                  <a:cubicBezTo>
                    <a:pt x="2" y="334"/>
                    <a:pt x="0" y="332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14"/>
                    <a:pt x="1" y="300"/>
                    <a:pt x="3" y="286"/>
                  </a:cubicBezTo>
                  <a:cubicBezTo>
                    <a:pt x="3" y="283"/>
                    <a:pt x="6" y="281"/>
                    <a:pt x="9" y="282"/>
                  </a:cubicBezTo>
                  <a:cubicBezTo>
                    <a:pt x="11" y="282"/>
                    <a:pt x="13" y="285"/>
                    <a:pt x="13" y="287"/>
                  </a:cubicBezTo>
                  <a:cubicBezTo>
                    <a:pt x="11" y="301"/>
                    <a:pt x="10" y="315"/>
                    <a:pt x="10" y="329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0" y="332"/>
                    <a:pt x="8" y="334"/>
                    <a:pt x="5" y="334"/>
                  </a:cubicBezTo>
                  <a:close/>
                  <a:moveTo>
                    <a:pt x="649" y="291"/>
                  </a:moveTo>
                  <a:cubicBezTo>
                    <a:pt x="646" y="291"/>
                    <a:pt x="644" y="289"/>
                    <a:pt x="644" y="286"/>
                  </a:cubicBezTo>
                  <a:cubicBezTo>
                    <a:pt x="642" y="273"/>
                    <a:pt x="639" y="259"/>
                    <a:pt x="635" y="246"/>
                  </a:cubicBezTo>
                  <a:cubicBezTo>
                    <a:pt x="635" y="243"/>
                    <a:pt x="636" y="240"/>
                    <a:pt x="639" y="239"/>
                  </a:cubicBezTo>
                  <a:cubicBezTo>
                    <a:pt x="642" y="238"/>
                    <a:pt x="645" y="240"/>
                    <a:pt x="646" y="243"/>
                  </a:cubicBezTo>
                  <a:cubicBezTo>
                    <a:pt x="649" y="257"/>
                    <a:pt x="652" y="271"/>
                    <a:pt x="654" y="285"/>
                  </a:cubicBezTo>
                  <a:cubicBezTo>
                    <a:pt x="655" y="288"/>
                    <a:pt x="652" y="291"/>
                    <a:pt x="650" y="291"/>
                  </a:cubicBezTo>
                  <a:lnTo>
                    <a:pt x="649" y="291"/>
                  </a:lnTo>
                  <a:close/>
                  <a:moveTo>
                    <a:pt x="16" y="251"/>
                  </a:moveTo>
                  <a:cubicBezTo>
                    <a:pt x="16" y="251"/>
                    <a:pt x="15" y="251"/>
                    <a:pt x="15" y="250"/>
                  </a:cubicBezTo>
                  <a:cubicBezTo>
                    <a:pt x="12" y="250"/>
                    <a:pt x="10" y="247"/>
                    <a:pt x="11" y="244"/>
                  </a:cubicBezTo>
                  <a:cubicBezTo>
                    <a:pt x="15" y="230"/>
                    <a:pt x="19" y="216"/>
                    <a:pt x="25" y="203"/>
                  </a:cubicBezTo>
                  <a:cubicBezTo>
                    <a:pt x="26" y="201"/>
                    <a:pt x="29" y="199"/>
                    <a:pt x="32" y="200"/>
                  </a:cubicBezTo>
                  <a:cubicBezTo>
                    <a:pt x="34" y="201"/>
                    <a:pt x="36" y="205"/>
                    <a:pt x="34" y="207"/>
                  </a:cubicBezTo>
                  <a:cubicBezTo>
                    <a:pt x="29" y="220"/>
                    <a:pt x="25" y="233"/>
                    <a:pt x="21" y="247"/>
                  </a:cubicBezTo>
                  <a:cubicBezTo>
                    <a:pt x="20" y="249"/>
                    <a:pt x="18" y="251"/>
                    <a:pt x="16" y="251"/>
                  </a:cubicBezTo>
                  <a:close/>
                  <a:moveTo>
                    <a:pt x="627" y="210"/>
                  </a:moveTo>
                  <a:cubicBezTo>
                    <a:pt x="625" y="210"/>
                    <a:pt x="623" y="208"/>
                    <a:pt x="622" y="206"/>
                  </a:cubicBezTo>
                  <a:cubicBezTo>
                    <a:pt x="617" y="194"/>
                    <a:pt x="610" y="181"/>
                    <a:pt x="604" y="169"/>
                  </a:cubicBezTo>
                  <a:cubicBezTo>
                    <a:pt x="602" y="167"/>
                    <a:pt x="603" y="163"/>
                    <a:pt x="605" y="162"/>
                  </a:cubicBezTo>
                  <a:cubicBezTo>
                    <a:pt x="608" y="160"/>
                    <a:pt x="611" y="161"/>
                    <a:pt x="613" y="164"/>
                  </a:cubicBezTo>
                  <a:cubicBezTo>
                    <a:pt x="620" y="176"/>
                    <a:pt x="626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8" y="209"/>
                    <a:pt x="628" y="210"/>
                    <a:pt x="627" y="210"/>
                  </a:cubicBezTo>
                  <a:close/>
                  <a:moveTo>
                    <a:pt x="48" y="173"/>
                  </a:moveTo>
                  <a:cubicBezTo>
                    <a:pt x="47" y="173"/>
                    <a:pt x="46" y="172"/>
                    <a:pt x="46" y="172"/>
                  </a:cubicBezTo>
                  <a:cubicBezTo>
                    <a:pt x="43" y="170"/>
                    <a:pt x="42" y="167"/>
                    <a:pt x="44" y="165"/>
                  </a:cubicBezTo>
                  <a:cubicBezTo>
                    <a:pt x="51" y="152"/>
                    <a:pt x="59" y="140"/>
                    <a:pt x="67" y="129"/>
                  </a:cubicBezTo>
                  <a:cubicBezTo>
                    <a:pt x="69" y="127"/>
                    <a:pt x="73" y="126"/>
                    <a:pt x="75" y="128"/>
                  </a:cubicBezTo>
                  <a:cubicBezTo>
                    <a:pt x="77" y="130"/>
                    <a:pt x="78" y="133"/>
                    <a:pt x="76" y="135"/>
                  </a:cubicBezTo>
                  <a:cubicBezTo>
                    <a:pt x="67" y="146"/>
                    <a:pt x="60" y="158"/>
                    <a:pt x="53" y="170"/>
                  </a:cubicBezTo>
                  <a:cubicBezTo>
                    <a:pt x="52" y="172"/>
                    <a:pt x="50" y="173"/>
                    <a:pt x="48" y="173"/>
                  </a:cubicBezTo>
                  <a:close/>
                  <a:moveTo>
                    <a:pt x="585" y="137"/>
                  </a:moveTo>
                  <a:cubicBezTo>
                    <a:pt x="583" y="137"/>
                    <a:pt x="581" y="136"/>
                    <a:pt x="580" y="135"/>
                  </a:cubicBezTo>
                  <a:cubicBezTo>
                    <a:pt x="572" y="124"/>
                    <a:pt x="563" y="113"/>
                    <a:pt x="553" y="103"/>
                  </a:cubicBezTo>
                  <a:cubicBezTo>
                    <a:pt x="551" y="101"/>
                    <a:pt x="551" y="98"/>
                    <a:pt x="553" y="96"/>
                  </a:cubicBezTo>
                  <a:cubicBezTo>
                    <a:pt x="555" y="94"/>
                    <a:pt x="558" y="94"/>
                    <a:pt x="560" y="96"/>
                  </a:cubicBezTo>
                  <a:cubicBezTo>
                    <a:pt x="570" y="106"/>
                    <a:pt x="580" y="117"/>
                    <a:pt x="589" y="128"/>
                  </a:cubicBezTo>
                  <a:cubicBezTo>
                    <a:pt x="591" y="130"/>
                    <a:pt x="590" y="134"/>
                    <a:pt x="588" y="136"/>
                  </a:cubicBezTo>
                  <a:cubicBezTo>
                    <a:pt x="587" y="136"/>
                    <a:pt x="586" y="137"/>
                    <a:pt x="585" y="137"/>
                  </a:cubicBezTo>
                  <a:close/>
                  <a:moveTo>
                    <a:pt x="100" y="106"/>
                  </a:moveTo>
                  <a:cubicBezTo>
                    <a:pt x="98" y="106"/>
                    <a:pt x="97" y="105"/>
                    <a:pt x="96" y="104"/>
                  </a:cubicBezTo>
                  <a:cubicBezTo>
                    <a:pt x="94" y="102"/>
                    <a:pt x="94" y="99"/>
                    <a:pt x="96" y="97"/>
                  </a:cubicBezTo>
                  <a:cubicBezTo>
                    <a:pt x="106" y="86"/>
                    <a:pt x="117" y="77"/>
                    <a:pt x="128" y="68"/>
                  </a:cubicBezTo>
                  <a:cubicBezTo>
                    <a:pt x="130" y="66"/>
                    <a:pt x="134" y="67"/>
                    <a:pt x="135" y="69"/>
                  </a:cubicBezTo>
                  <a:cubicBezTo>
                    <a:pt x="137" y="71"/>
                    <a:pt x="137" y="75"/>
                    <a:pt x="135" y="77"/>
                  </a:cubicBezTo>
                  <a:cubicBezTo>
                    <a:pt x="124" y="85"/>
                    <a:pt x="113" y="94"/>
                    <a:pt x="103" y="104"/>
                  </a:cubicBezTo>
                  <a:cubicBezTo>
                    <a:pt x="102" y="105"/>
                    <a:pt x="101" y="106"/>
                    <a:pt x="100" y="106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7"/>
                    <a:pt x="522" y="76"/>
                  </a:cubicBezTo>
                  <a:cubicBezTo>
                    <a:pt x="511" y="68"/>
                    <a:pt x="499" y="60"/>
                    <a:pt x="487" y="53"/>
                  </a:cubicBezTo>
                  <a:cubicBezTo>
                    <a:pt x="484" y="51"/>
                    <a:pt x="484" y="48"/>
                    <a:pt x="485" y="46"/>
                  </a:cubicBezTo>
                  <a:cubicBezTo>
                    <a:pt x="486" y="43"/>
                    <a:pt x="490" y="42"/>
                    <a:pt x="492" y="44"/>
                  </a:cubicBezTo>
                  <a:cubicBezTo>
                    <a:pt x="505" y="51"/>
                    <a:pt x="517" y="59"/>
                    <a:pt x="528" y="68"/>
                  </a:cubicBezTo>
                  <a:cubicBezTo>
                    <a:pt x="530" y="69"/>
                    <a:pt x="531" y="73"/>
                    <a:pt x="529" y="75"/>
                  </a:cubicBezTo>
                  <a:cubicBezTo>
                    <a:pt x="528" y="76"/>
                    <a:pt x="526" y="77"/>
                    <a:pt x="525" y="77"/>
                  </a:cubicBezTo>
                  <a:close/>
                  <a:moveTo>
                    <a:pt x="166" y="54"/>
                  </a:moveTo>
                  <a:cubicBezTo>
                    <a:pt x="165" y="54"/>
                    <a:pt x="163" y="53"/>
                    <a:pt x="162" y="51"/>
                  </a:cubicBezTo>
                  <a:cubicBezTo>
                    <a:pt x="160" y="49"/>
                    <a:pt x="161" y="46"/>
                    <a:pt x="164" y="44"/>
                  </a:cubicBezTo>
                  <a:cubicBezTo>
                    <a:pt x="176" y="37"/>
                    <a:pt x="189" y="31"/>
                    <a:pt x="202" y="25"/>
                  </a:cubicBezTo>
                  <a:cubicBezTo>
                    <a:pt x="205" y="24"/>
                    <a:pt x="208" y="25"/>
                    <a:pt x="209" y="28"/>
                  </a:cubicBezTo>
                  <a:cubicBezTo>
                    <a:pt x="210" y="31"/>
                    <a:pt x="209" y="34"/>
                    <a:pt x="206" y="35"/>
                  </a:cubicBezTo>
                  <a:cubicBezTo>
                    <a:pt x="194" y="40"/>
                    <a:pt x="181" y="46"/>
                    <a:pt x="169" y="53"/>
                  </a:cubicBezTo>
                  <a:cubicBezTo>
                    <a:pt x="168" y="54"/>
                    <a:pt x="167" y="54"/>
                    <a:pt x="166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0" y="35"/>
                    <a:pt x="450" y="35"/>
                  </a:cubicBezTo>
                  <a:cubicBezTo>
                    <a:pt x="437" y="29"/>
                    <a:pt x="424" y="25"/>
                    <a:pt x="410" y="21"/>
                  </a:cubicBezTo>
                  <a:cubicBezTo>
                    <a:pt x="407" y="20"/>
                    <a:pt x="406" y="18"/>
                    <a:pt x="406" y="15"/>
                  </a:cubicBezTo>
                  <a:cubicBezTo>
                    <a:pt x="407" y="12"/>
                    <a:pt x="410" y="10"/>
                    <a:pt x="413" y="11"/>
                  </a:cubicBezTo>
                  <a:cubicBezTo>
                    <a:pt x="427" y="15"/>
                    <a:pt x="440" y="19"/>
                    <a:pt x="454" y="25"/>
                  </a:cubicBezTo>
                  <a:cubicBezTo>
                    <a:pt x="456" y="26"/>
                    <a:pt x="458" y="29"/>
                    <a:pt x="457" y="32"/>
                  </a:cubicBezTo>
                  <a:cubicBezTo>
                    <a:pt x="456" y="34"/>
                    <a:pt x="454" y="35"/>
                    <a:pt x="452" y="35"/>
                  </a:cubicBezTo>
                  <a:close/>
                  <a:moveTo>
                    <a:pt x="244" y="22"/>
                  </a:moveTo>
                  <a:cubicBezTo>
                    <a:pt x="242" y="22"/>
                    <a:pt x="240" y="20"/>
                    <a:pt x="239" y="18"/>
                  </a:cubicBezTo>
                  <a:cubicBezTo>
                    <a:pt x="238" y="15"/>
                    <a:pt x="240" y="12"/>
                    <a:pt x="243" y="11"/>
                  </a:cubicBezTo>
                  <a:cubicBezTo>
                    <a:pt x="257" y="8"/>
                    <a:pt x="271" y="5"/>
                    <a:pt x="285" y="3"/>
                  </a:cubicBezTo>
                  <a:cubicBezTo>
                    <a:pt x="288" y="3"/>
                    <a:pt x="291" y="5"/>
                    <a:pt x="291" y="7"/>
                  </a:cubicBezTo>
                  <a:cubicBezTo>
                    <a:pt x="291" y="10"/>
                    <a:pt x="289" y="13"/>
                    <a:pt x="286" y="13"/>
                  </a:cubicBezTo>
                  <a:cubicBezTo>
                    <a:pt x="273" y="15"/>
                    <a:pt x="259" y="18"/>
                    <a:pt x="246" y="22"/>
                  </a:cubicBezTo>
                  <a:cubicBezTo>
                    <a:pt x="245" y="22"/>
                    <a:pt x="245" y="22"/>
                    <a:pt x="244" y="22"/>
                  </a:cubicBezTo>
                  <a:close/>
                  <a:moveTo>
                    <a:pt x="370" y="13"/>
                  </a:moveTo>
                  <a:cubicBezTo>
                    <a:pt x="369" y="13"/>
                    <a:pt x="369" y="13"/>
                    <a:pt x="369" y="13"/>
                  </a:cubicBezTo>
                  <a:cubicBezTo>
                    <a:pt x="356" y="12"/>
                    <a:pt x="342" y="11"/>
                    <a:pt x="328" y="11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5" y="11"/>
                    <a:pt x="323" y="8"/>
                    <a:pt x="323" y="5"/>
                  </a:cubicBezTo>
                  <a:cubicBezTo>
                    <a:pt x="323" y="2"/>
                    <a:pt x="325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43" y="0"/>
                    <a:pt x="357" y="1"/>
                    <a:pt x="371" y="3"/>
                  </a:cubicBezTo>
                  <a:cubicBezTo>
                    <a:pt x="374" y="3"/>
                    <a:pt x="376" y="6"/>
                    <a:pt x="375" y="9"/>
                  </a:cubicBezTo>
                  <a:cubicBezTo>
                    <a:pt x="375" y="11"/>
                    <a:pt x="373" y="13"/>
                    <a:pt x="370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6"/>
            <p:cNvSpPr>
              <a:spLocks noChangeArrowheads="1"/>
            </p:cNvSpPr>
            <p:nvPr/>
          </p:nvSpPr>
          <p:spPr bwMode="auto">
            <a:xfrm>
              <a:off x="3894884" y="5454060"/>
              <a:ext cx="935527" cy="9344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Shape 2546"/>
            <p:cNvSpPr/>
            <p:nvPr/>
          </p:nvSpPr>
          <p:spPr>
            <a:xfrm>
              <a:off x="4222983" y="5801091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801118" y="2954692"/>
            <a:ext cx="1107744" cy="1106633"/>
            <a:chOff x="3801118" y="2954692"/>
            <a:chExt cx="1107744" cy="1106633"/>
          </a:xfrm>
        </p:grpSpPr>
        <p:sp>
          <p:nvSpPr>
            <p:cNvPr id="121" name="Freeform 36"/>
            <p:cNvSpPr>
              <a:spLocks noEditPoints="1"/>
            </p:cNvSpPr>
            <p:nvPr/>
          </p:nvSpPr>
          <p:spPr bwMode="auto">
            <a:xfrm>
              <a:off x="3801118" y="2954692"/>
              <a:ext cx="1107744" cy="1106633"/>
            </a:xfrm>
            <a:custGeom>
              <a:avLst/>
              <a:gdLst>
                <a:gd name="T0" fmla="*/ 282 w 657"/>
                <a:gd name="T1" fmla="*/ 649 h 657"/>
                <a:gd name="T2" fmla="*/ 329 w 657"/>
                <a:gd name="T3" fmla="*/ 657 h 657"/>
                <a:gd name="T4" fmla="*/ 411 w 657"/>
                <a:gd name="T5" fmla="*/ 636 h 657"/>
                <a:gd name="T6" fmla="*/ 371 w 657"/>
                <a:gd name="T7" fmla="*/ 655 h 657"/>
                <a:gd name="T8" fmla="*/ 200 w 657"/>
                <a:gd name="T9" fmla="*/ 626 h 657"/>
                <a:gd name="T10" fmla="*/ 245 w 657"/>
                <a:gd name="T11" fmla="*/ 647 h 657"/>
                <a:gd name="T12" fmla="*/ 488 w 657"/>
                <a:gd name="T13" fmla="*/ 604 h 657"/>
                <a:gd name="T14" fmla="*/ 453 w 657"/>
                <a:gd name="T15" fmla="*/ 633 h 657"/>
                <a:gd name="T16" fmla="*/ 128 w 657"/>
                <a:gd name="T17" fmla="*/ 582 h 657"/>
                <a:gd name="T18" fmla="*/ 167 w 657"/>
                <a:gd name="T19" fmla="*/ 614 h 657"/>
                <a:gd name="T20" fmla="*/ 554 w 657"/>
                <a:gd name="T21" fmla="*/ 554 h 657"/>
                <a:gd name="T22" fmla="*/ 526 w 657"/>
                <a:gd name="T23" fmla="*/ 591 h 657"/>
                <a:gd name="T24" fmla="*/ 69 w 657"/>
                <a:gd name="T25" fmla="*/ 522 h 657"/>
                <a:gd name="T26" fmla="*/ 100 w 657"/>
                <a:gd name="T27" fmla="*/ 563 h 657"/>
                <a:gd name="T28" fmla="*/ 604 w 657"/>
                <a:gd name="T29" fmla="*/ 488 h 657"/>
                <a:gd name="T30" fmla="*/ 585 w 657"/>
                <a:gd name="T31" fmla="*/ 531 h 657"/>
                <a:gd name="T32" fmla="*/ 28 w 657"/>
                <a:gd name="T33" fmla="*/ 448 h 657"/>
                <a:gd name="T34" fmla="*/ 49 w 657"/>
                <a:gd name="T35" fmla="*/ 496 h 657"/>
                <a:gd name="T36" fmla="*/ 636 w 657"/>
                <a:gd name="T37" fmla="*/ 411 h 657"/>
                <a:gd name="T38" fmla="*/ 628 w 657"/>
                <a:gd name="T39" fmla="*/ 458 h 657"/>
                <a:gd name="T40" fmla="*/ 8 w 657"/>
                <a:gd name="T41" fmla="*/ 366 h 657"/>
                <a:gd name="T42" fmla="*/ 17 w 657"/>
                <a:gd name="T43" fmla="*/ 418 h 657"/>
                <a:gd name="T44" fmla="*/ 647 w 657"/>
                <a:gd name="T45" fmla="*/ 329 h 657"/>
                <a:gd name="T46" fmla="*/ 657 w 657"/>
                <a:gd name="T47" fmla="*/ 329 h 657"/>
                <a:gd name="T48" fmla="*/ 0 w 657"/>
                <a:gd name="T49" fmla="*/ 329 h 657"/>
                <a:gd name="T50" fmla="*/ 14 w 657"/>
                <a:gd name="T51" fmla="*/ 288 h 657"/>
                <a:gd name="T52" fmla="*/ 649 w 657"/>
                <a:gd name="T53" fmla="*/ 291 h 657"/>
                <a:gd name="T54" fmla="*/ 646 w 657"/>
                <a:gd name="T55" fmla="*/ 243 h 657"/>
                <a:gd name="T56" fmla="*/ 16 w 657"/>
                <a:gd name="T57" fmla="*/ 251 h 657"/>
                <a:gd name="T58" fmla="*/ 32 w 657"/>
                <a:gd name="T59" fmla="*/ 201 h 657"/>
                <a:gd name="T60" fmla="*/ 627 w 657"/>
                <a:gd name="T61" fmla="*/ 210 h 657"/>
                <a:gd name="T62" fmla="*/ 613 w 657"/>
                <a:gd name="T63" fmla="*/ 164 h 657"/>
                <a:gd name="T64" fmla="*/ 49 w 657"/>
                <a:gd name="T65" fmla="*/ 173 h 657"/>
                <a:gd name="T66" fmla="*/ 75 w 657"/>
                <a:gd name="T67" fmla="*/ 128 h 657"/>
                <a:gd name="T68" fmla="*/ 585 w 657"/>
                <a:gd name="T69" fmla="*/ 137 h 657"/>
                <a:gd name="T70" fmla="*/ 561 w 657"/>
                <a:gd name="T71" fmla="*/ 96 h 657"/>
                <a:gd name="T72" fmla="*/ 100 w 657"/>
                <a:gd name="T73" fmla="*/ 106 h 657"/>
                <a:gd name="T74" fmla="*/ 136 w 657"/>
                <a:gd name="T75" fmla="*/ 69 h 657"/>
                <a:gd name="T76" fmla="*/ 525 w 657"/>
                <a:gd name="T77" fmla="*/ 77 h 657"/>
                <a:gd name="T78" fmla="*/ 493 w 657"/>
                <a:gd name="T79" fmla="*/ 44 h 657"/>
                <a:gd name="T80" fmla="*/ 167 w 657"/>
                <a:gd name="T81" fmla="*/ 54 h 657"/>
                <a:gd name="T82" fmla="*/ 210 w 657"/>
                <a:gd name="T83" fmla="*/ 28 h 657"/>
                <a:gd name="T84" fmla="*/ 452 w 657"/>
                <a:gd name="T85" fmla="*/ 35 h 657"/>
                <a:gd name="T86" fmla="*/ 413 w 657"/>
                <a:gd name="T87" fmla="*/ 11 h 657"/>
                <a:gd name="T88" fmla="*/ 245 w 657"/>
                <a:gd name="T89" fmla="*/ 22 h 657"/>
                <a:gd name="T90" fmla="*/ 291 w 657"/>
                <a:gd name="T91" fmla="*/ 8 h 657"/>
                <a:gd name="T92" fmla="*/ 371 w 657"/>
                <a:gd name="T93" fmla="*/ 14 h 657"/>
                <a:gd name="T94" fmla="*/ 323 w 657"/>
                <a:gd name="T95" fmla="*/ 6 h 657"/>
                <a:gd name="T96" fmla="*/ 376 w 657"/>
                <a:gd name="T97" fmla="*/ 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29" y="657"/>
                    <a:pt x="329" y="657"/>
                    <a:pt x="329" y="657"/>
                  </a:cubicBezTo>
                  <a:cubicBezTo>
                    <a:pt x="315" y="657"/>
                    <a:pt x="300" y="657"/>
                    <a:pt x="286" y="655"/>
                  </a:cubicBezTo>
                  <a:cubicBezTo>
                    <a:pt x="283" y="654"/>
                    <a:pt x="281" y="652"/>
                    <a:pt x="282" y="649"/>
                  </a:cubicBezTo>
                  <a:cubicBezTo>
                    <a:pt x="282" y="646"/>
                    <a:pt x="285" y="644"/>
                    <a:pt x="288" y="644"/>
                  </a:cubicBezTo>
                  <a:cubicBezTo>
                    <a:pt x="301" y="646"/>
                    <a:pt x="315" y="647"/>
                    <a:pt x="329" y="647"/>
                  </a:cubicBezTo>
                  <a:cubicBezTo>
                    <a:pt x="332" y="647"/>
                    <a:pt x="334" y="649"/>
                    <a:pt x="334" y="652"/>
                  </a:cubicBezTo>
                  <a:cubicBezTo>
                    <a:pt x="334" y="655"/>
                    <a:pt x="332" y="657"/>
                    <a:pt x="329" y="657"/>
                  </a:cubicBezTo>
                  <a:close/>
                  <a:moveTo>
                    <a:pt x="371" y="655"/>
                  </a:moveTo>
                  <a:cubicBezTo>
                    <a:pt x="369" y="655"/>
                    <a:pt x="366" y="653"/>
                    <a:pt x="366" y="650"/>
                  </a:cubicBezTo>
                  <a:cubicBezTo>
                    <a:pt x="366" y="647"/>
                    <a:pt x="368" y="645"/>
                    <a:pt x="371" y="644"/>
                  </a:cubicBezTo>
                  <a:cubicBezTo>
                    <a:pt x="384" y="642"/>
                    <a:pt x="398" y="640"/>
                    <a:pt x="411" y="636"/>
                  </a:cubicBezTo>
                  <a:cubicBezTo>
                    <a:pt x="414" y="635"/>
                    <a:pt x="417" y="637"/>
                    <a:pt x="418" y="640"/>
                  </a:cubicBezTo>
                  <a:cubicBezTo>
                    <a:pt x="419" y="643"/>
                    <a:pt x="417" y="646"/>
                    <a:pt x="414" y="646"/>
                  </a:cubicBezTo>
                  <a:cubicBezTo>
                    <a:pt x="400" y="650"/>
                    <a:pt x="386" y="653"/>
                    <a:pt x="372" y="655"/>
                  </a:cubicBezTo>
                  <a:lnTo>
                    <a:pt x="371" y="655"/>
                  </a:lnTo>
                  <a:close/>
                  <a:moveTo>
                    <a:pt x="245" y="647"/>
                  </a:moveTo>
                  <a:cubicBezTo>
                    <a:pt x="245" y="647"/>
                    <a:pt x="244" y="647"/>
                    <a:pt x="244" y="646"/>
                  </a:cubicBezTo>
                  <a:cubicBezTo>
                    <a:pt x="230" y="643"/>
                    <a:pt x="217" y="638"/>
                    <a:pt x="203" y="633"/>
                  </a:cubicBezTo>
                  <a:cubicBezTo>
                    <a:pt x="201" y="631"/>
                    <a:pt x="199" y="628"/>
                    <a:pt x="200" y="626"/>
                  </a:cubicBezTo>
                  <a:cubicBezTo>
                    <a:pt x="202" y="623"/>
                    <a:pt x="205" y="622"/>
                    <a:pt x="207" y="623"/>
                  </a:cubicBezTo>
                  <a:cubicBezTo>
                    <a:pt x="220" y="628"/>
                    <a:pt x="233" y="633"/>
                    <a:pt x="247" y="636"/>
                  </a:cubicBezTo>
                  <a:cubicBezTo>
                    <a:pt x="250" y="637"/>
                    <a:pt x="251" y="640"/>
                    <a:pt x="251" y="643"/>
                  </a:cubicBezTo>
                  <a:cubicBezTo>
                    <a:pt x="250" y="645"/>
                    <a:pt x="248" y="647"/>
                    <a:pt x="245" y="647"/>
                  </a:cubicBezTo>
                  <a:close/>
                  <a:moveTo>
                    <a:pt x="453" y="633"/>
                  </a:moveTo>
                  <a:cubicBezTo>
                    <a:pt x="451" y="633"/>
                    <a:pt x="449" y="632"/>
                    <a:pt x="448" y="630"/>
                  </a:cubicBezTo>
                  <a:cubicBezTo>
                    <a:pt x="447" y="627"/>
                    <a:pt x="448" y="624"/>
                    <a:pt x="451" y="623"/>
                  </a:cubicBezTo>
                  <a:cubicBezTo>
                    <a:pt x="463" y="617"/>
                    <a:pt x="476" y="611"/>
                    <a:pt x="488" y="604"/>
                  </a:cubicBezTo>
                  <a:cubicBezTo>
                    <a:pt x="490" y="603"/>
                    <a:pt x="494" y="604"/>
                    <a:pt x="495" y="606"/>
                  </a:cubicBezTo>
                  <a:cubicBezTo>
                    <a:pt x="497" y="609"/>
                    <a:pt x="496" y="612"/>
                    <a:pt x="493" y="613"/>
                  </a:cubicBezTo>
                  <a:cubicBezTo>
                    <a:pt x="481" y="621"/>
                    <a:pt x="468" y="627"/>
                    <a:pt x="455" y="632"/>
                  </a:cubicBezTo>
                  <a:cubicBezTo>
                    <a:pt x="454" y="633"/>
                    <a:pt x="453" y="633"/>
                    <a:pt x="453" y="633"/>
                  </a:cubicBezTo>
                  <a:close/>
                  <a:moveTo>
                    <a:pt x="167" y="614"/>
                  </a:moveTo>
                  <a:cubicBezTo>
                    <a:pt x="166" y="614"/>
                    <a:pt x="166" y="614"/>
                    <a:pt x="165" y="614"/>
                  </a:cubicBezTo>
                  <a:cubicBezTo>
                    <a:pt x="152" y="606"/>
                    <a:pt x="140" y="598"/>
                    <a:pt x="129" y="590"/>
                  </a:cubicBezTo>
                  <a:cubicBezTo>
                    <a:pt x="127" y="588"/>
                    <a:pt x="126" y="585"/>
                    <a:pt x="128" y="582"/>
                  </a:cubicBezTo>
                  <a:cubicBezTo>
                    <a:pt x="130" y="580"/>
                    <a:pt x="133" y="579"/>
                    <a:pt x="135" y="581"/>
                  </a:cubicBezTo>
                  <a:cubicBezTo>
                    <a:pt x="146" y="590"/>
                    <a:pt x="158" y="597"/>
                    <a:pt x="170" y="604"/>
                  </a:cubicBezTo>
                  <a:cubicBezTo>
                    <a:pt x="173" y="606"/>
                    <a:pt x="173" y="609"/>
                    <a:pt x="172" y="612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6" y="591"/>
                  </a:moveTo>
                  <a:cubicBezTo>
                    <a:pt x="524" y="591"/>
                    <a:pt x="523" y="590"/>
                    <a:pt x="522" y="589"/>
                  </a:cubicBezTo>
                  <a:cubicBezTo>
                    <a:pt x="520" y="586"/>
                    <a:pt x="520" y="583"/>
                    <a:pt x="522" y="581"/>
                  </a:cubicBezTo>
                  <a:cubicBezTo>
                    <a:pt x="533" y="573"/>
                    <a:pt x="544" y="563"/>
                    <a:pt x="554" y="554"/>
                  </a:cubicBezTo>
                  <a:cubicBezTo>
                    <a:pt x="556" y="552"/>
                    <a:pt x="559" y="552"/>
                    <a:pt x="561" y="554"/>
                  </a:cubicBezTo>
                  <a:cubicBezTo>
                    <a:pt x="563" y="556"/>
                    <a:pt x="563" y="559"/>
                    <a:pt x="561" y="561"/>
                  </a:cubicBezTo>
                  <a:cubicBezTo>
                    <a:pt x="551" y="571"/>
                    <a:pt x="540" y="581"/>
                    <a:pt x="529" y="590"/>
                  </a:cubicBezTo>
                  <a:cubicBezTo>
                    <a:pt x="528" y="590"/>
                    <a:pt x="527" y="591"/>
                    <a:pt x="526" y="591"/>
                  </a:cubicBezTo>
                  <a:close/>
                  <a:moveTo>
                    <a:pt x="100" y="563"/>
                  </a:moveTo>
                  <a:cubicBezTo>
                    <a:pt x="99" y="563"/>
                    <a:pt x="98" y="562"/>
                    <a:pt x="97" y="561"/>
                  </a:cubicBezTo>
                  <a:cubicBezTo>
                    <a:pt x="87" y="551"/>
                    <a:pt x="77" y="540"/>
                    <a:pt x="68" y="529"/>
                  </a:cubicBezTo>
                  <a:cubicBezTo>
                    <a:pt x="67" y="527"/>
                    <a:pt x="67" y="523"/>
                    <a:pt x="69" y="522"/>
                  </a:cubicBezTo>
                  <a:cubicBezTo>
                    <a:pt x="72" y="520"/>
                    <a:pt x="75" y="520"/>
                    <a:pt x="77" y="523"/>
                  </a:cubicBezTo>
                  <a:cubicBezTo>
                    <a:pt x="85" y="534"/>
                    <a:pt x="94" y="544"/>
                    <a:pt x="104" y="554"/>
                  </a:cubicBezTo>
                  <a:cubicBezTo>
                    <a:pt x="106" y="556"/>
                    <a:pt x="106" y="559"/>
                    <a:pt x="104" y="561"/>
                  </a:cubicBezTo>
                  <a:cubicBezTo>
                    <a:pt x="103" y="562"/>
                    <a:pt x="102" y="563"/>
                    <a:pt x="100" y="563"/>
                  </a:cubicBezTo>
                  <a:close/>
                  <a:moveTo>
                    <a:pt x="585" y="531"/>
                  </a:moveTo>
                  <a:cubicBezTo>
                    <a:pt x="584" y="531"/>
                    <a:pt x="583" y="531"/>
                    <a:pt x="582" y="530"/>
                  </a:cubicBezTo>
                  <a:cubicBezTo>
                    <a:pt x="580" y="528"/>
                    <a:pt x="579" y="525"/>
                    <a:pt x="581" y="522"/>
                  </a:cubicBezTo>
                  <a:cubicBezTo>
                    <a:pt x="590" y="511"/>
                    <a:pt x="597" y="500"/>
                    <a:pt x="604" y="488"/>
                  </a:cubicBezTo>
                  <a:cubicBezTo>
                    <a:pt x="606" y="485"/>
                    <a:pt x="609" y="484"/>
                    <a:pt x="612" y="486"/>
                  </a:cubicBezTo>
                  <a:cubicBezTo>
                    <a:pt x="614" y="487"/>
                    <a:pt x="615" y="491"/>
                    <a:pt x="613" y="493"/>
                  </a:cubicBezTo>
                  <a:cubicBezTo>
                    <a:pt x="606" y="506"/>
                    <a:pt x="598" y="518"/>
                    <a:pt x="590" y="529"/>
                  </a:cubicBezTo>
                  <a:cubicBezTo>
                    <a:pt x="589" y="530"/>
                    <a:pt x="587" y="531"/>
                    <a:pt x="585" y="531"/>
                  </a:cubicBezTo>
                  <a:close/>
                  <a:moveTo>
                    <a:pt x="49" y="496"/>
                  </a:moveTo>
                  <a:cubicBezTo>
                    <a:pt x="47" y="496"/>
                    <a:pt x="45" y="495"/>
                    <a:pt x="44" y="493"/>
                  </a:cubicBezTo>
                  <a:cubicBezTo>
                    <a:pt x="37" y="481"/>
                    <a:pt x="31" y="468"/>
                    <a:pt x="25" y="455"/>
                  </a:cubicBezTo>
                  <a:cubicBezTo>
                    <a:pt x="24" y="452"/>
                    <a:pt x="26" y="449"/>
                    <a:pt x="28" y="448"/>
                  </a:cubicBezTo>
                  <a:cubicBezTo>
                    <a:pt x="31" y="447"/>
                    <a:pt x="34" y="448"/>
                    <a:pt x="35" y="451"/>
                  </a:cubicBezTo>
                  <a:cubicBezTo>
                    <a:pt x="40" y="464"/>
                    <a:pt x="47" y="476"/>
                    <a:pt x="54" y="488"/>
                  </a:cubicBezTo>
                  <a:cubicBezTo>
                    <a:pt x="55" y="491"/>
                    <a:pt x="54" y="494"/>
                    <a:pt x="52" y="495"/>
                  </a:cubicBezTo>
                  <a:cubicBezTo>
                    <a:pt x="51" y="496"/>
                    <a:pt x="50" y="496"/>
                    <a:pt x="49" y="496"/>
                  </a:cubicBezTo>
                  <a:close/>
                  <a:moveTo>
                    <a:pt x="628" y="458"/>
                  </a:moveTo>
                  <a:cubicBezTo>
                    <a:pt x="627" y="458"/>
                    <a:pt x="626" y="458"/>
                    <a:pt x="626" y="457"/>
                  </a:cubicBezTo>
                  <a:cubicBezTo>
                    <a:pt x="623" y="456"/>
                    <a:pt x="622" y="453"/>
                    <a:pt x="623" y="451"/>
                  </a:cubicBezTo>
                  <a:cubicBezTo>
                    <a:pt x="628" y="438"/>
                    <a:pt x="633" y="425"/>
                    <a:pt x="636" y="411"/>
                  </a:cubicBezTo>
                  <a:cubicBezTo>
                    <a:pt x="637" y="408"/>
                    <a:pt x="640" y="407"/>
                    <a:pt x="643" y="407"/>
                  </a:cubicBezTo>
                  <a:cubicBezTo>
                    <a:pt x="645" y="408"/>
                    <a:pt x="647" y="411"/>
                    <a:pt x="646" y="414"/>
                  </a:cubicBezTo>
                  <a:cubicBezTo>
                    <a:pt x="643" y="428"/>
                    <a:pt x="638" y="441"/>
                    <a:pt x="633" y="455"/>
                  </a:cubicBezTo>
                  <a:cubicBezTo>
                    <a:pt x="632" y="457"/>
                    <a:pt x="630" y="458"/>
                    <a:pt x="628" y="458"/>
                  </a:cubicBezTo>
                  <a:close/>
                  <a:moveTo>
                    <a:pt x="17" y="418"/>
                  </a:moveTo>
                  <a:cubicBezTo>
                    <a:pt x="14" y="418"/>
                    <a:pt x="12" y="417"/>
                    <a:pt x="11" y="414"/>
                  </a:cubicBezTo>
                  <a:cubicBezTo>
                    <a:pt x="8" y="400"/>
                    <a:pt x="5" y="386"/>
                    <a:pt x="3" y="372"/>
                  </a:cubicBezTo>
                  <a:cubicBezTo>
                    <a:pt x="3" y="369"/>
                    <a:pt x="5" y="367"/>
                    <a:pt x="8" y="366"/>
                  </a:cubicBezTo>
                  <a:cubicBezTo>
                    <a:pt x="11" y="366"/>
                    <a:pt x="13" y="368"/>
                    <a:pt x="14" y="371"/>
                  </a:cubicBezTo>
                  <a:cubicBezTo>
                    <a:pt x="15" y="384"/>
                    <a:pt x="18" y="398"/>
                    <a:pt x="22" y="412"/>
                  </a:cubicBezTo>
                  <a:cubicBezTo>
                    <a:pt x="22" y="414"/>
                    <a:pt x="21" y="417"/>
                    <a:pt x="18" y="418"/>
                  </a:cubicBezTo>
                  <a:cubicBezTo>
                    <a:pt x="18" y="418"/>
                    <a:pt x="17" y="418"/>
                    <a:pt x="17" y="418"/>
                  </a:cubicBezTo>
                  <a:close/>
                  <a:moveTo>
                    <a:pt x="649" y="376"/>
                  </a:moveTo>
                  <a:cubicBezTo>
                    <a:pt x="649" y="376"/>
                    <a:pt x="649" y="376"/>
                    <a:pt x="649" y="376"/>
                  </a:cubicBezTo>
                  <a:cubicBezTo>
                    <a:pt x="646" y="376"/>
                    <a:pt x="644" y="373"/>
                    <a:pt x="644" y="370"/>
                  </a:cubicBezTo>
                  <a:cubicBezTo>
                    <a:pt x="646" y="357"/>
                    <a:pt x="647" y="343"/>
                    <a:pt x="647" y="329"/>
                  </a:cubicBezTo>
                  <a:cubicBezTo>
                    <a:pt x="647" y="328"/>
                    <a:pt x="647" y="328"/>
                    <a:pt x="647" y="328"/>
                  </a:cubicBezTo>
                  <a:cubicBezTo>
                    <a:pt x="647" y="325"/>
                    <a:pt x="649" y="323"/>
                    <a:pt x="652" y="323"/>
                  </a:cubicBezTo>
                  <a:cubicBezTo>
                    <a:pt x="655" y="323"/>
                    <a:pt x="657" y="325"/>
                    <a:pt x="657" y="328"/>
                  </a:cubicBezTo>
                  <a:cubicBezTo>
                    <a:pt x="657" y="329"/>
                    <a:pt x="657" y="329"/>
                    <a:pt x="657" y="329"/>
                  </a:cubicBezTo>
                  <a:cubicBezTo>
                    <a:pt x="657" y="343"/>
                    <a:pt x="656" y="358"/>
                    <a:pt x="655" y="372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6" y="335"/>
                  </a:moveTo>
                  <a:cubicBezTo>
                    <a:pt x="3" y="335"/>
                    <a:pt x="0" y="332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15"/>
                    <a:pt x="1" y="300"/>
                    <a:pt x="3" y="286"/>
                  </a:cubicBezTo>
                  <a:cubicBezTo>
                    <a:pt x="3" y="283"/>
                    <a:pt x="6" y="281"/>
                    <a:pt x="9" y="282"/>
                  </a:cubicBezTo>
                  <a:cubicBezTo>
                    <a:pt x="12" y="282"/>
                    <a:pt x="14" y="285"/>
                    <a:pt x="14" y="288"/>
                  </a:cubicBezTo>
                  <a:cubicBezTo>
                    <a:pt x="12" y="301"/>
                    <a:pt x="11" y="315"/>
                    <a:pt x="11" y="329"/>
                  </a:cubicBezTo>
                  <a:cubicBezTo>
                    <a:pt x="11" y="329"/>
                    <a:pt x="11" y="329"/>
                    <a:pt x="11" y="329"/>
                  </a:cubicBezTo>
                  <a:cubicBezTo>
                    <a:pt x="11" y="332"/>
                    <a:pt x="9" y="335"/>
                    <a:pt x="6" y="335"/>
                  </a:cubicBezTo>
                  <a:close/>
                  <a:moveTo>
                    <a:pt x="649" y="291"/>
                  </a:moveTo>
                  <a:cubicBezTo>
                    <a:pt x="647" y="291"/>
                    <a:pt x="644" y="289"/>
                    <a:pt x="644" y="287"/>
                  </a:cubicBezTo>
                  <a:cubicBezTo>
                    <a:pt x="642" y="273"/>
                    <a:pt x="639" y="259"/>
                    <a:pt x="636" y="246"/>
                  </a:cubicBezTo>
                  <a:cubicBezTo>
                    <a:pt x="635" y="243"/>
                    <a:pt x="637" y="240"/>
                    <a:pt x="640" y="239"/>
                  </a:cubicBezTo>
                  <a:cubicBezTo>
                    <a:pt x="642" y="239"/>
                    <a:pt x="645" y="240"/>
                    <a:pt x="646" y="243"/>
                  </a:cubicBezTo>
                  <a:cubicBezTo>
                    <a:pt x="650" y="257"/>
                    <a:pt x="653" y="271"/>
                    <a:pt x="655" y="285"/>
                  </a:cubicBezTo>
                  <a:cubicBezTo>
                    <a:pt x="655" y="288"/>
                    <a:pt x="653" y="291"/>
                    <a:pt x="650" y="291"/>
                  </a:cubicBezTo>
                  <a:lnTo>
                    <a:pt x="649" y="291"/>
                  </a:lnTo>
                  <a:close/>
                  <a:moveTo>
                    <a:pt x="16" y="251"/>
                  </a:moveTo>
                  <a:cubicBezTo>
                    <a:pt x="16" y="251"/>
                    <a:pt x="16" y="251"/>
                    <a:pt x="15" y="251"/>
                  </a:cubicBezTo>
                  <a:cubicBezTo>
                    <a:pt x="12" y="250"/>
                    <a:pt x="11" y="247"/>
                    <a:pt x="11" y="244"/>
                  </a:cubicBezTo>
                  <a:cubicBezTo>
                    <a:pt x="15" y="230"/>
                    <a:pt x="20" y="217"/>
                    <a:pt x="25" y="203"/>
                  </a:cubicBezTo>
                  <a:cubicBezTo>
                    <a:pt x="26" y="201"/>
                    <a:pt x="29" y="199"/>
                    <a:pt x="32" y="201"/>
                  </a:cubicBezTo>
                  <a:cubicBezTo>
                    <a:pt x="35" y="202"/>
                    <a:pt x="36" y="205"/>
                    <a:pt x="35" y="208"/>
                  </a:cubicBezTo>
                  <a:cubicBezTo>
                    <a:pt x="30" y="220"/>
                    <a:pt x="25" y="234"/>
                    <a:pt x="22" y="247"/>
                  </a:cubicBezTo>
                  <a:cubicBezTo>
                    <a:pt x="21" y="249"/>
                    <a:pt x="19" y="251"/>
                    <a:pt x="16" y="251"/>
                  </a:cubicBezTo>
                  <a:close/>
                  <a:moveTo>
                    <a:pt x="627" y="210"/>
                  </a:moveTo>
                  <a:cubicBezTo>
                    <a:pt x="625" y="210"/>
                    <a:pt x="623" y="209"/>
                    <a:pt x="622" y="207"/>
                  </a:cubicBezTo>
                  <a:cubicBezTo>
                    <a:pt x="617" y="194"/>
                    <a:pt x="611" y="181"/>
                    <a:pt x="604" y="169"/>
                  </a:cubicBezTo>
                  <a:cubicBezTo>
                    <a:pt x="603" y="167"/>
                    <a:pt x="603" y="164"/>
                    <a:pt x="606" y="162"/>
                  </a:cubicBezTo>
                  <a:cubicBezTo>
                    <a:pt x="608" y="161"/>
                    <a:pt x="612" y="161"/>
                    <a:pt x="613" y="164"/>
                  </a:cubicBezTo>
                  <a:cubicBezTo>
                    <a:pt x="620" y="176"/>
                    <a:pt x="627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9" y="210"/>
                    <a:pt x="628" y="210"/>
                    <a:pt x="627" y="210"/>
                  </a:cubicBezTo>
                  <a:close/>
                  <a:moveTo>
                    <a:pt x="49" y="173"/>
                  </a:moveTo>
                  <a:cubicBezTo>
                    <a:pt x="48" y="173"/>
                    <a:pt x="47" y="173"/>
                    <a:pt x="46" y="172"/>
                  </a:cubicBezTo>
                  <a:cubicBezTo>
                    <a:pt x="43" y="171"/>
                    <a:pt x="43" y="167"/>
                    <a:pt x="44" y="165"/>
                  </a:cubicBezTo>
                  <a:cubicBezTo>
                    <a:pt x="51" y="153"/>
                    <a:pt x="59" y="141"/>
                    <a:pt x="68" y="129"/>
                  </a:cubicBezTo>
                  <a:cubicBezTo>
                    <a:pt x="70" y="127"/>
                    <a:pt x="73" y="126"/>
                    <a:pt x="75" y="128"/>
                  </a:cubicBezTo>
                  <a:cubicBezTo>
                    <a:pt x="78" y="130"/>
                    <a:pt x="78" y="133"/>
                    <a:pt x="76" y="136"/>
                  </a:cubicBezTo>
                  <a:cubicBezTo>
                    <a:pt x="68" y="147"/>
                    <a:pt x="60" y="158"/>
                    <a:pt x="53" y="170"/>
                  </a:cubicBezTo>
                  <a:cubicBezTo>
                    <a:pt x="52" y="172"/>
                    <a:pt x="50" y="173"/>
                    <a:pt x="49" y="173"/>
                  </a:cubicBezTo>
                  <a:close/>
                  <a:moveTo>
                    <a:pt x="585" y="137"/>
                  </a:moveTo>
                  <a:cubicBezTo>
                    <a:pt x="583" y="137"/>
                    <a:pt x="582" y="136"/>
                    <a:pt x="581" y="135"/>
                  </a:cubicBezTo>
                  <a:cubicBezTo>
                    <a:pt x="572" y="124"/>
                    <a:pt x="563" y="113"/>
                    <a:pt x="553" y="104"/>
                  </a:cubicBezTo>
                  <a:cubicBezTo>
                    <a:pt x="551" y="102"/>
                    <a:pt x="551" y="98"/>
                    <a:pt x="553" y="96"/>
                  </a:cubicBezTo>
                  <a:cubicBezTo>
                    <a:pt x="555" y="94"/>
                    <a:pt x="559" y="94"/>
                    <a:pt x="561" y="96"/>
                  </a:cubicBezTo>
                  <a:cubicBezTo>
                    <a:pt x="571" y="106"/>
                    <a:pt x="580" y="117"/>
                    <a:pt x="589" y="128"/>
                  </a:cubicBezTo>
                  <a:cubicBezTo>
                    <a:pt x="591" y="131"/>
                    <a:pt x="591" y="134"/>
                    <a:pt x="588" y="136"/>
                  </a:cubicBezTo>
                  <a:cubicBezTo>
                    <a:pt x="587" y="137"/>
                    <a:pt x="586" y="137"/>
                    <a:pt x="585" y="137"/>
                  </a:cubicBezTo>
                  <a:close/>
                  <a:moveTo>
                    <a:pt x="100" y="106"/>
                  </a:moveTo>
                  <a:cubicBezTo>
                    <a:pt x="99" y="106"/>
                    <a:pt x="97" y="105"/>
                    <a:pt x="96" y="104"/>
                  </a:cubicBezTo>
                  <a:cubicBezTo>
                    <a:pt x="94" y="102"/>
                    <a:pt x="94" y="99"/>
                    <a:pt x="96" y="97"/>
                  </a:cubicBezTo>
                  <a:cubicBezTo>
                    <a:pt x="106" y="87"/>
                    <a:pt x="117" y="77"/>
                    <a:pt x="128" y="68"/>
                  </a:cubicBezTo>
                  <a:cubicBezTo>
                    <a:pt x="131" y="67"/>
                    <a:pt x="134" y="67"/>
                    <a:pt x="136" y="69"/>
                  </a:cubicBezTo>
                  <a:cubicBezTo>
                    <a:pt x="138" y="72"/>
                    <a:pt x="137" y="75"/>
                    <a:pt x="135" y="77"/>
                  </a:cubicBezTo>
                  <a:cubicBezTo>
                    <a:pt x="124" y="85"/>
                    <a:pt x="114" y="95"/>
                    <a:pt x="104" y="104"/>
                  </a:cubicBezTo>
                  <a:cubicBezTo>
                    <a:pt x="103" y="105"/>
                    <a:pt x="101" y="106"/>
                    <a:pt x="100" y="106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7"/>
                    <a:pt x="522" y="76"/>
                  </a:cubicBezTo>
                  <a:cubicBezTo>
                    <a:pt x="511" y="68"/>
                    <a:pt x="499" y="60"/>
                    <a:pt x="487" y="53"/>
                  </a:cubicBezTo>
                  <a:cubicBezTo>
                    <a:pt x="485" y="52"/>
                    <a:pt x="484" y="48"/>
                    <a:pt x="485" y="46"/>
                  </a:cubicBezTo>
                  <a:cubicBezTo>
                    <a:pt x="487" y="43"/>
                    <a:pt x="490" y="43"/>
                    <a:pt x="493" y="44"/>
                  </a:cubicBezTo>
                  <a:cubicBezTo>
                    <a:pt x="505" y="51"/>
                    <a:pt x="517" y="59"/>
                    <a:pt x="528" y="68"/>
                  </a:cubicBezTo>
                  <a:cubicBezTo>
                    <a:pt x="531" y="70"/>
                    <a:pt x="531" y="73"/>
                    <a:pt x="529" y="75"/>
                  </a:cubicBezTo>
                  <a:cubicBezTo>
                    <a:pt x="528" y="77"/>
                    <a:pt x="527" y="77"/>
                    <a:pt x="525" y="77"/>
                  </a:cubicBezTo>
                  <a:close/>
                  <a:moveTo>
                    <a:pt x="167" y="54"/>
                  </a:moveTo>
                  <a:cubicBezTo>
                    <a:pt x="165" y="54"/>
                    <a:pt x="163" y="53"/>
                    <a:pt x="162" y="52"/>
                  </a:cubicBezTo>
                  <a:cubicBezTo>
                    <a:pt x="161" y="49"/>
                    <a:pt x="162" y="46"/>
                    <a:pt x="164" y="45"/>
                  </a:cubicBezTo>
                  <a:cubicBezTo>
                    <a:pt x="177" y="37"/>
                    <a:pt x="189" y="31"/>
                    <a:pt x="203" y="25"/>
                  </a:cubicBezTo>
                  <a:cubicBezTo>
                    <a:pt x="205" y="24"/>
                    <a:pt x="208" y="26"/>
                    <a:pt x="210" y="28"/>
                  </a:cubicBezTo>
                  <a:cubicBezTo>
                    <a:pt x="211" y="31"/>
                    <a:pt x="209" y="34"/>
                    <a:pt x="207" y="35"/>
                  </a:cubicBezTo>
                  <a:cubicBezTo>
                    <a:pt x="194" y="41"/>
                    <a:pt x="181" y="47"/>
                    <a:pt x="169" y="54"/>
                  </a:cubicBezTo>
                  <a:cubicBezTo>
                    <a:pt x="169" y="54"/>
                    <a:pt x="168" y="54"/>
                    <a:pt x="167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1" y="35"/>
                    <a:pt x="450" y="35"/>
                  </a:cubicBezTo>
                  <a:cubicBezTo>
                    <a:pt x="437" y="30"/>
                    <a:pt x="424" y="25"/>
                    <a:pt x="411" y="22"/>
                  </a:cubicBezTo>
                  <a:cubicBezTo>
                    <a:pt x="408" y="21"/>
                    <a:pt x="406" y="18"/>
                    <a:pt x="407" y="15"/>
                  </a:cubicBezTo>
                  <a:cubicBezTo>
                    <a:pt x="408" y="12"/>
                    <a:pt x="411" y="11"/>
                    <a:pt x="413" y="11"/>
                  </a:cubicBezTo>
                  <a:cubicBezTo>
                    <a:pt x="427" y="15"/>
                    <a:pt x="441" y="20"/>
                    <a:pt x="454" y="25"/>
                  </a:cubicBezTo>
                  <a:cubicBezTo>
                    <a:pt x="457" y="26"/>
                    <a:pt x="458" y="29"/>
                    <a:pt x="457" y="32"/>
                  </a:cubicBezTo>
                  <a:cubicBezTo>
                    <a:pt x="456" y="34"/>
                    <a:pt x="454" y="35"/>
                    <a:pt x="452" y="35"/>
                  </a:cubicBezTo>
                  <a:close/>
                  <a:moveTo>
                    <a:pt x="245" y="22"/>
                  </a:moveTo>
                  <a:cubicBezTo>
                    <a:pt x="242" y="22"/>
                    <a:pt x="240" y="20"/>
                    <a:pt x="240" y="18"/>
                  </a:cubicBezTo>
                  <a:cubicBezTo>
                    <a:pt x="239" y="15"/>
                    <a:pt x="240" y="12"/>
                    <a:pt x="243" y="12"/>
                  </a:cubicBezTo>
                  <a:cubicBezTo>
                    <a:pt x="257" y="8"/>
                    <a:pt x="271" y="5"/>
                    <a:pt x="285" y="3"/>
                  </a:cubicBezTo>
                  <a:cubicBezTo>
                    <a:pt x="288" y="3"/>
                    <a:pt x="291" y="5"/>
                    <a:pt x="291" y="8"/>
                  </a:cubicBezTo>
                  <a:cubicBezTo>
                    <a:pt x="292" y="11"/>
                    <a:pt x="290" y="13"/>
                    <a:pt x="287" y="14"/>
                  </a:cubicBezTo>
                  <a:cubicBezTo>
                    <a:pt x="273" y="15"/>
                    <a:pt x="259" y="18"/>
                    <a:pt x="246" y="22"/>
                  </a:cubicBezTo>
                  <a:cubicBezTo>
                    <a:pt x="246" y="22"/>
                    <a:pt x="245" y="22"/>
                    <a:pt x="245" y="22"/>
                  </a:cubicBezTo>
                  <a:close/>
                  <a:moveTo>
                    <a:pt x="371" y="14"/>
                  </a:moveTo>
                  <a:cubicBezTo>
                    <a:pt x="370" y="14"/>
                    <a:pt x="370" y="14"/>
                    <a:pt x="370" y="14"/>
                  </a:cubicBezTo>
                  <a:cubicBezTo>
                    <a:pt x="356" y="12"/>
                    <a:pt x="343" y="11"/>
                    <a:pt x="329" y="11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5" y="11"/>
                    <a:pt x="323" y="9"/>
                    <a:pt x="323" y="6"/>
                  </a:cubicBezTo>
                  <a:cubicBezTo>
                    <a:pt x="323" y="3"/>
                    <a:pt x="325" y="0"/>
                    <a:pt x="32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7" y="1"/>
                    <a:pt x="371" y="3"/>
                  </a:cubicBezTo>
                  <a:cubicBezTo>
                    <a:pt x="374" y="3"/>
                    <a:pt x="376" y="6"/>
                    <a:pt x="376" y="9"/>
                  </a:cubicBezTo>
                  <a:cubicBezTo>
                    <a:pt x="375" y="12"/>
                    <a:pt x="373" y="14"/>
                    <a:pt x="371" y="1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6"/>
            <p:cNvSpPr>
              <a:spLocks noChangeArrowheads="1"/>
            </p:cNvSpPr>
            <p:nvPr/>
          </p:nvSpPr>
          <p:spPr bwMode="auto">
            <a:xfrm>
              <a:off x="3887226" y="3035188"/>
              <a:ext cx="935527" cy="9344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Shape 2563"/>
            <p:cNvSpPr/>
            <p:nvPr/>
          </p:nvSpPr>
          <p:spPr>
            <a:xfrm>
              <a:off x="4224760" y="336273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70102" y="1749173"/>
            <a:ext cx="1106633" cy="1105522"/>
            <a:chOff x="670102" y="1749173"/>
            <a:chExt cx="1106633" cy="1105522"/>
          </a:xfrm>
        </p:grpSpPr>
        <p:sp>
          <p:nvSpPr>
            <p:cNvPr id="125" name="Oval 6"/>
            <p:cNvSpPr>
              <a:spLocks noChangeArrowheads="1"/>
            </p:cNvSpPr>
            <p:nvPr/>
          </p:nvSpPr>
          <p:spPr bwMode="auto">
            <a:xfrm>
              <a:off x="756766" y="1835837"/>
              <a:ext cx="935527" cy="934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0"/>
            <p:cNvSpPr>
              <a:spLocks noEditPoints="1"/>
            </p:cNvSpPr>
            <p:nvPr/>
          </p:nvSpPr>
          <p:spPr bwMode="auto">
            <a:xfrm>
              <a:off x="670102" y="1749173"/>
              <a:ext cx="1106633" cy="1105522"/>
            </a:xfrm>
            <a:custGeom>
              <a:avLst/>
              <a:gdLst>
                <a:gd name="T0" fmla="*/ 281 w 657"/>
                <a:gd name="T1" fmla="*/ 648 h 657"/>
                <a:gd name="T2" fmla="*/ 329 w 657"/>
                <a:gd name="T3" fmla="*/ 657 h 657"/>
                <a:gd name="T4" fmla="*/ 411 w 657"/>
                <a:gd name="T5" fmla="*/ 636 h 657"/>
                <a:gd name="T6" fmla="*/ 371 w 657"/>
                <a:gd name="T7" fmla="*/ 654 h 657"/>
                <a:gd name="T8" fmla="*/ 200 w 657"/>
                <a:gd name="T9" fmla="*/ 625 h 657"/>
                <a:gd name="T10" fmla="*/ 245 w 657"/>
                <a:gd name="T11" fmla="*/ 646 h 657"/>
                <a:gd name="T12" fmla="*/ 488 w 657"/>
                <a:gd name="T13" fmla="*/ 604 h 657"/>
                <a:gd name="T14" fmla="*/ 453 w 657"/>
                <a:gd name="T15" fmla="*/ 633 h 657"/>
                <a:gd name="T16" fmla="*/ 128 w 657"/>
                <a:gd name="T17" fmla="*/ 582 h 657"/>
                <a:gd name="T18" fmla="*/ 167 w 657"/>
                <a:gd name="T19" fmla="*/ 614 h 657"/>
                <a:gd name="T20" fmla="*/ 554 w 657"/>
                <a:gd name="T21" fmla="*/ 553 h 657"/>
                <a:gd name="T22" fmla="*/ 526 w 657"/>
                <a:gd name="T23" fmla="*/ 590 h 657"/>
                <a:gd name="T24" fmla="*/ 69 w 657"/>
                <a:gd name="T25" fmla="*/ 521 h 657"/>
                <a:gd name="T26" fmla="*/ 100 w 657"/>
                <a:gd name="T27" fmla="*/ 563 h 657"/>
                <a:gd name="T28" fmla="*/ 604 w 657"/>
                <a:gd name="T29" fmla="*/ 488 h 657"/>
                <a:gd name="T30" fmla="*/ 585 w 657"/>
                <a:gd name="T31" fmla="*/ 531 h 657"/>
                <a:gd name="T32" fmla="*/ 28 w 657"/>
                <a:gd name="T33" fmla="*/ 448 h 657"/>
                <a:gd name="T34" fmla="*/ 49 w 657"/>
                <a:gd name="T35" fmla="*/ 496 h 657"/>
                <a:gd name="T36" fmla="*/ 636 w 657"/>
                <a:gd name="T37" fmla="*/ 411 h 657"/>
                <a:gd name="T38" fmla="*/ 627 w 657"/>
                <a:gd name="T39" fmla="*/ 458 h 657"/>
                <a:gd name="T40" fmla="*/ 8 w 657"/>
                <a:gd name="T41" fmla="*/ 366 h 657"/>
                <a:gd name="T42" fmla="*/ 16 w 657"/>
                <a:gd name="T43" fmla="*/ 418 h 657"/>
                <a:gd name="T44" fmla="*/ 647 w 657"/>
                <a:gd name="T45" fmla="*/ 329 h 657"/>
                <a:gd name="T46" fmla="*/ 657 w 657"/>
                <a:gd name="T47" fmla="*/ 329 h 657"/>
                <a:gd name="T48" fmla="*/ 0 w 657"/>
                <a:gd name="T49" fmla="*/ 329 h 657"/>
                <a:gd name="T50" fmla="*/ 13 w 657"/>
                <a:gd name="T51" fmla="*/ 287 h 657"/>
                <a:gd name="T52" fmla="*/ 649 w 657"/>
                <a:gd name="T53" fmla="*/ 291 h 657"/>
                <a:gd name="T54" fmla="*/ 646 w 657"/>
                <a:gd name="T55" fmla="*/ 243 h 657"/>
                <a:gd name="T56" fmla="*/ 16 w 657"/>
                <a:gd name="T57" fmla="*/ 251 h 657"/>
                <a:gd name="T58" fmla="*/ 32 w 657"/>
                <a:gd name="T59" fmla="*/ 200 h 657"/>
                <a:gd name="T60" fmla="*/ 627 w 657"/>
                <a:gd name="T61" fmla="*/ 209 h 657"/>
                <a:gd name="T62" fmla="*/ 613 w 657"/>
                <a:gd name="T63" fmla="*/ 164 h 657"/>
                <a:gd name="T64" fmla="*/ 48 w 657"/>
                <a:gd name="T65" fmla="*/ 173 h 657"/>
                <a:gd name="T66" fmla="*/ 75 w 657"/>
                <a:gd name="T67" fmla="*/ 128 h 657"/>
                <a:gd name="T68" fmla="*/ 585 w 657"/>
                <a:gd name="T69" fmla="*/ 137 h 657"/>
                <a:gd name="T70" fmla="*/ 561 w 657"/>
                <a:gd name="T71" fmla="*/ 96 h 657"/>
                <a:gd name="T72" fmla="*/ 100 w 657"/>
                <a:gd name="T73" fmla="*/ 106 h 657"/>
                <a:gd name="T74" fmla="*/ 136 w 657"/>
                <a:gd name="T75" fmla="*/ 69 h 657"/>
                <a:gd name="T76" fmla="*/ 525 w 657"/>
                <a:gd name="T77" fmla="*/ 77 h 657"/>
                <a:gd name="T78" fmla="*/ 492 w 657"/>
                <a:gd name="T79" fmla="*/ 44 h 657"/>
                <a:gd name="T80" fmla="*/ 167 w 657"/>
                <a:gd name="T81" fmla="*/ 54 h 657"/>
                <a:gd name="T82" fmla="*/ 209 w 657"/>
                <a:gd name="T83" fmla="*/ 28 h 657"/>
                <a:gd name="T84" fmla="*/ 452 w 657"/>
                <a:gd name="T85" fmla="*/ 35 h 657"/>
                <a:gd name="T86" fmla="*/ 413 w 657"/>
                <a:gd name="T87" fmla="*/ 11 h 657"/>
                <a:gd name="T88" fmla="*/ 244 w 657"/>
                <a:gd name="T89" fmla="*/ 22 h 657"/>
                <a:gd name="T90" fmla="*/ 291 w 657"/>
                <a:gd name="T91" fmla="*/ 7 h 657"/>
                <a:gd name="T92" fmla="*/ 370 w 657"/>
                <a:gd name="T93" fmla="*/ 13 h 657"/>
                <a:gd name="T94" fmla="*/ 323 w 657"/>
                <a:gd name="T95" fmla="*/ 5 h 657"/>
                <a:gd name="T96" fmla="*/ 376 w 657"/>
                <a:gd name="T97" fmla="*/ 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29" y="657"/>
                    <a:pt x="329" y="657"/>
                    <a:pt x="329" y="657"/>
                  </a:cubicBezTo>
                  <a:cubicBezTo>
                    <a:pt x="314" y="657"/>
                    <a:pt x="300" y="656"/>
                    <a:pt x="286" y="654"/>
                  </a:cubicBezTo>
                  <a:cubicBezTo>
                    <a:pt x="283" y="654"/>
                    <a:pt x="281" y="651"/>
                    <a:pt x="281" y="648"/>
                  </a:cubicBezTo>
                  <a:cubicBezTo>
                    <a:pt x="282" y="646"/>
                    <a:pt x="284" y="643"/>
                    <a:pt x="287" y="644"/>
                  </a:cubicBezTo>
                  <a:cubicBezTo>
                    <a:pt x="301" y="646"/>
                    <a:pt x="315" y="646"/>
                    <a:pt x="329" y="646"/>
                  </a:cubicBezTo>
                  <a:cubicBezTo>
                    <a:pt x="332" y="646"/>
                    <a:pt x="334" y="649"/>
                    <a:pt x="334" y="652"/>
                  </a:cubicBezTo>
                  <a:cubicBezTo>
                    <a:pt x="334" y="655"/>
                    <a:pt x="332" y="657"/>
                    <a:pt x="329" y="657"/>
                  </a:cubicBezTo>
                  <a:close/>
                  <a:moveTo>
                    <a:pt x="371" y="654"/>
                  </a:moveTo>
                  <a:cubicBezTo>
                    <a:pt x="368" y="654"/>
                    <a:pt x="366" y="652"/>
                    <a:pt x="366" y="650"/>
                  </a:cubicBezTo>
                  <a:cubicBezTo>
                    <a:pt x="365" y="647"/>
                    <a:pt x="367" y="644"/>
                    <a:pt x="370" y="644"/>
                  </a:cubicBezTo>
                  <a:cubicBezTo>
                    <a:pt x="384" y="642"/>
                    <a:pt x="398" y="639"/>
                    <a:pt x="411" y="636"/>
                  </a:cubicBezTo>
                  <a:cubicBezTo>
                    <a:pt x="414" y="635"/>
                    <a:pt x="417" y="637"/>
                    <a:pt x="418" y="639"/>
                  </a:cubicBezTo>
                  <a:cubicBezTo>
                    <a:pt x="418" y="642"/>
                    <a:pt x="417" y="645"/>
                    <a:pt x="414" y="646"/>
                  </a:cubicBezTo>
                  <a:cubicBezTo>
                    <a:pt x="400" y="650"/>
                    <a:pt x="386" y="652"/>
                    <a:pt x="372" y="654"/>
                  </a:cubicBezTo>
                  <a:lnTo>
                    <a:pt x="371" y="654"/>
                  </a:lnTo>
                  <a:close/>
                  <a:moveTo>
                    <a:pt x="245" y="646"/>
                  </a:moveTo>
                  <a:cubicBezTo>
                    <a:pt x="245" y="646"/>
                    <a:pt x="244" y="646"/>
                    <a:pt x="244" y="646"/>
                  </a:cubicBezTo>
                  <a:cubicBezTo>
                    <a:pt x="230" y="642"/>
                    <a:pt x="216" y="638"/>
                    <a:pt x="203" y="632"/>
                  </a:cubicBezTo>
                  <a:cubicBezTo>
                    <a:pt x="200" y="631"/>
                    <a:pt x="199" y="628"/>
                    <a:pt x="200" y="625"/>
                  </a:cubicBezTo>
                  <a:cubicBezTo>
                    <a:pt x="201" y="623"/>
                    <a:pt x="204" y="621"/>
                    <a:pt x="207" y="622"/>
                  </a:cubicBezTo>
                  <a:cubicBezTo>
                    <a:pt x="220" y="628"/>
                    <a:pt x="233" y="632"/>
                    <a:pt x="247" y="636"/>
                  </a:cubicBezTo>
                  <a:cubicBezTo>
                    <a:pt x="249" y="637"/>
                    <a:pt x="251" y="639"/>
                    <a:pt x="250" y="642"/>
                  </a:cubicBezTo>
                  <a:cubicBezTo>
                    <a:pt x="250" y="645"/>
                    <a:pt x="248" y="646"/>
                    <a:pt x="245" y="646"/>
                  </a:cubicBezTo>
                  <a:close/>
                  <a:moveTo>
                    <a:pt x="453" y="633"/>
                  </a:moveTo>
                  <a:cubicBezTo>
                    <a:pt x="450" y="633"/>
                    <a:pt x="449" y="631"/>
                    <a:pt x="448" y="629"/>
                  </a:cubicBezTo>
                  <a:cubicBezTo>
                    <a:pt x="447" y="627"/>
                    <a:pt x="448" y="623"/>
                    <a:pt x="451" y="622"/>
                  </a:cubicBezTo>
                  <a:cubicBezTo>
                    <a:pt x="463" y="617"/>
                    <a:pt x="476" y="611"/>
                    <a:pt x="488" y="604"/>
                  </a:cubicBezTo>
                  <a:cubicBezTo>
                    <a:pt x="490" y="602"/>
                    <a:pt x="494" y="603"/>
                    <a:pt x="495" y="606"/>
                  </a:cubicBezTo>
                  <a:cubicBezTo>
                    <a:pt x="496" y="608"/>
                    <a:pt x="496" y="612"/>
                    <a:pt x="493" y="613"/>
                  </a:cubicBezTo>
                  <a:cubicBezTo>
                    <a:pt x="481" y="620"/>
                    <a:pt x="468" y="627"/>
                    <a:pt x="455" y="632"/>
                  </a:cubicBezTo>
                  <a:cubicBezTo>
                    <a:pt x="454" y="632"/>
                    <a:pt x="453" y="633"/>
                    <a:pt x="453" y="633"/>
                  </a:cubicBezTo>
                  <a:close/>
                  <a:moveTo>
                    <a:pt x="167" y="614"/>
                  </a:moveTo>
                  <a:cubicBezTo>
                    <a:pt x="166" y="614"/>
                    <a:pt x="165" y="614"/>
                    <a:pt x="165" y="613"/>
                  </a:cubicBezTo>
                  <a:cubicBezTo>
                    <a:pt x="152" y="606"/>
                    <a:pt x="140" y="598"/>
                    <a:pt x="129" y="589"/>
                  </a:cubicBezTo>
                  <a:cubicBezTo>
                    <a:pt x="127" y="588"/>
                    <a:pt x="126" y="584"/>
                    <a:pt x="128" y="582"/>
                  </a:cubicBezTo>
                  <a:cubicBezTo>
                    <a:pt x="130" y="580"/>
                    <a:pt x="133" y="579"/>
                    <a:pt x="135" y="581"/>
                  </a:cubicBezTo>
                  <a:cubicBezTo>
                    <a:pt x="146" y="589"/>
                    <a:pt x="158" y="597"/>
                    <a:pt x="170" y="604"/>
                  </a:cubicBezTo>
                  <a:cubicBezTo>
                    <a:pt x="172" y="606"/>
                    <a:pt x="173" y="609"/>
                    <a:pt x="172" y="611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6" y="590"/>
                  </a:moveTo>
                  <a:cubicBezTo>
                    <a:pt x="524" y="590"/>
                    <a:pt x="522" y="590"/>
                    <a:pt x="521" y="588"/>
                  </a:cubicBezTo>
                  <a:cubicBezTo>
                    <a:pt x="520" y="586"/>
                    <a:pt x="520" y="583"/>
                    <a:pt x="522" y="581"/>
                  </a:cubicBezTo>
                  <a:cubicBezTo>
                    <a:pt x="533" y="572"/>
                    <a:pt x="544" y="563"/>
                    <a:pt x="554" y="553"/>
                  </a:cubicBezTo>
                  <a:cubicBezTo>
                    <a:pt x="556" y="551"/>
                    <a:pt x="559" y="551"/>
                    <a:pt x="561" y="553"/>
                  </a:cubicBezTo>
                  <a:cubicBezTo>
                    <a:pt x="563" y="555"/>
                    <a:pt x="563" y="559"/>
                    <a:pt x="561" y="561"/>
                  </a:cubicBezTo>
                  <a:cubicBezTo>
                    <a:pt x="551" y="571"/>
                    <a:pt x="540" y="580"/>
                    <a:pt x="529" y="589"/>
                  </a:cubicBezTo>
                  <a:cubicBezTo>
                    <a:pt x="528" y="590"/>
                    <a:pt x="527" y="590"/>
                    <a:pt x="526" y="590"/>
                  </a:cubicBezTo>
                  <a:close/>
                  <a:moveTo>
                    <a:pt x="100" y="563"/>
                  </a:moveTo>
                  <a:cubicBezTo>
                    <a:pt x="99" y="563"/>
                    <a:pt x="98" y="562"/>
                    <a:pt x="97" y="561"/>
                  </a:cubicBezTo>
                  <a:cubicBezTo>
                    <a:pt x="86" y="551"/>
                    <a:pt x="77" y="540"/>
                    <a:pt x="68" y="529"/>
                  </a:cubicBezTo>
                  <a:cubicBezTo>
                    <a:pt x="66" y="526"/>
                    <a:pt x="67" y="523"/>
                    <a:pt x="69" y="521"/>
                  </a:cubicBezTo>
                  <a:cubicBezTo>
                    <a:pt x="71" y="520"/>
                    <a:pt x="75" y="520"/>
                    <a:pt x="77" y="522"/>
                  </a:cubicBezTo>
                  <a:cubicBezTo>
                    <a:pt x="85" y="533"/>
                    <a:pt x="94" y="544"/>
                    <a:pt x="104" y="554"/>
                  </a:cubicBezTo>
                  <a:cubicBezTo>
                    <a:pt x="106" y="556"/>
                    <a:pt x="106" y="559"/>
                    <a:pt x="104" y="561"/>
                  </a:cubicBezTo>
                  <a:cubicBezTo>
                    <a:pt x="103" y="562"/>
                    <a:pt x="102" y="563"/>
                    <a:pt x="100" y="563"/>
                  </a:cubicBezTo>
                  <a:close/>
                  <a:moveTo>
                    <a:pt x="585" y="531"/>
                  </a:moveTo>
                  <a:cubicBezTo>
                    <a:pt x="584" y="531"/>
                    <a:pt x="583" y="530"/>
                    <a:pt x="582" y="529"/>
                  </a:cubicBezTo>
                  <a:cubicBezTo>
                    <a:pt x="580" y="528"/>
                    <a:pt x="579" y="524"/>
                    <a:pt x="581" y="522"/>
                  </a:cubicBezTo>
                  <a:cubicBezTo>
                    <a:pt x="589" y="511"/>
                    <a:pt x="597" y="499"/>
                    <a:pt x="604" y="488"/>
                  </a:cubicBezTo>
                  <a:cubicBezTo>
                    <a:pt x="606" y="485"/>
                    <a:pt x="609" y="484"/>
                    <a:pt x="611" y="486"/>
                  </a:cubicBezTo>
                  <a:cubicBezTo>
                    <a:pt x="614" y="487"/>
                    <a:pt x="615" y="490"/>
                    <a:pt x="613" y="493"/>
                  </a:cubicBezTo>
                  <a:cubicBezTo>
                    <a:pt x="606" y="505"/>
                    <a:pt x="598" y="517"/>
                    <a:pt x="589" y="529"/>
                  </a:cubicBezTo>
                  <a:cubicBezTo>
                    <a:pt x="588" y="530"/>
                    <a:pt x="587" y="531"/>
                    <a:pt x="585" y="531"/>
                  </a:cubicBezTo>
                  <a:close/>
                  <a:moveTo>
                    <a:pt x="49" y="496"/>
                  </a:moveTo>
                  <a:cubicBezTo>
                    <a:pt x="47" y="496"/>
                    <a:pt x="45" y="495"/>
                    <a:pt x="44" y="493"/>
                  </a:cubicBezTo>
                  <a:cubicBezTo>
                    <a:pt x="37" y="481"/>
                    <a:pt x="31" y="468"/>
                    <a:pt x="25" y="455"/>
                  </a:cubicBezTo>
                  <a:cubicBezTo>
                    <a:pt x="24" y="452"/>
                    <a:pt x="25" y="449"/>
                    <a:pt x="28" y="448"/>
                  </a:cubicBezTo>
                  <a:cubicBezTo>
                    <a:pt x="31" y="447"/>
                    <a:pt x="34" y="448"/>
                    <a:pt x="35" y="451"/>
                  </a:cubicBezTo>
                  <a:cubicBezTo>
                    <a:pt x="40" y="463"/>
                    <a:pt x="46" y="476"/>
                    <a:pt x="53" y="488"/>
                  </a:cubicBezTo>
                  <a:cubicBezTo>
                    <a:pt x="55" y="490"/>
                    <a:pt x="54" y="494"/>
                    <a:pt x="51" y="495"/>
                  </a:cubicBezTo>
                  <a:cubicBezTo>
                    <a:pt x="51" y="495"/>
                    <a:pt x="50" y="496"/>
                    <a:pt x="49" y="496"/>
                  </a:cubicBezTo>
                  <a:close/>
                  <a:moveTo>
                    <a:pt x="627" y="458"/>
                  </a:moveTo>
                  <a:cubicBezTo>
                    <a:pt x="627" y="458"/>
                    <a:pt x="626" y="457"/>
                    <a:pt x="625" y="457"/>
                  </a:cubicBezTo>
                  <a:cubicBezTo>
                    <a:pt x="623" y="456"/>
                    <a:pt x="621" y="453"/>
                    <a:pt x="623" y="450"/>
                  </a:cubicBezTo>
                  <a:cubicBezTo>
                    <a:pt x="628" y="437"/>
                    <a:pt x="632" y="424"/>
                    <a:pt x="636" y="411"/>
                  </a:cubicBezTo>
                  <a:cubicBezTo>
                    <a:pt x="637" y="408"/>
                    <a:pt x="640" y="406"/>
                    <a:pt x="642" y="407"/>
                  </a:cubicBezTo>
                  <a:cubicBezTo>
                    <a:pt x="645" y="408"/>
                    <a:pt x="647" y="411"/>
                    <a:pt x="646" y="414"/>
                  </a:cubicBezTo>
                  <a:cubicBezTo>
                    <a:pt x="642" y="427"/>
                    <a:pt x="638" y="441"/>
                    <a:pt x="632" y="454"/>
                  </a:cubicBezTo>
                  <a:cubicBezTo>
                    <a:pt x="631" y="456"/>
                    <a:pt x="630" y="458"/>
                    <a:pt x="627" y="458"/>
                  </a:cubicBezTo>
                  <a:close/>
                  <a:moveTo>
                    <a:pt x="16" y="418"/>
                  </a:moveTo>
                  <a:cubicBezTo>
                    <a:pt x="14" y="418"/>
                    <a:pt x="12" y="416"/>
                    <a:pt x="11" y="414"/>
                  </a:cubicBezTo>
                  <a:cubicBezTo>
                    <a:pt x="8" y="400"/>
                    <a:pt x="5" y="386"/>
                    <a:pt x="3" y="372"/>
                  </a:cubicBezTo>
                  <a:cubicBezTo>
                    <a:pt x="3" y="369"/>
                    <a:pt x="5" y="366"/>
                    <a:pt x="8" y="366"/>
                  </a:cubicBezTo>
                  <a:cubicBezTo>
                    <a:pt x="10" y="365"/>
                    <a:pt x="13" y="367"/>
                    <a:pt x="13" y="370"/>
                  </a:cubicBezTo>
                  <a:cubicBezTo>
                    <a:pt x="15" y="384"/>
                    <a:pt x="18" y="398"/>
                    <a:pt x="22" y="411"/>
                  </a:cubicBezTo>
                  <a:cubicBezTo>
                    <a:pt x="22" y="414"/>
                    <a:pt x="21" y="417"/>
                    <a:pt x="18" y="418"/>
                  </a:cubicBezTo>
                  <a:cubicBezTo>
                    <a:pt x="17" y="418"/>
                    <a:pt x="17" y="418"/>
                    <a:pt x="16" y="418"/>
                  </a:cubicBezTo>
                  <a:close/>
                  <a:moveTo>
                    <a:pt x="649" y="376"/>
                  </a:moveTo>
                  <a:cubicBezTo>
                    <a:pt x="649" y="376"/>
                    <a:pt x="649" y="376"/>
                    <a:pt x="649" y="376"/>
                  </a:cubicBezTo>
                  <a:cubicBezTo>
                    <a:pt x="646" y="376"/>
                    <a:pt x="644" y="373"/>
                    <a:pt x="644" y="370"/>
                  </a:cubicBezTo>
                  <a:cubicBezTo>
                    <a:pt x="646" y="356"/>
                    <a:pt x="647" y="342"/>
                    <a:pt x="647" y="329"/>
                  </a:cubicBezTo>
                  <a:cubicBezTo>
                    <a:pt x="647" y="328"/>
                    <a:pt x="647" y="328"/>
                    <a:pt x="647" y="328"/>
                  </a:cubicBezTo>
                  <a:cubicBezTo>
                    <a:pt x="647" y="325"/>
                    <a:pt x="649" y="322"/>
                    <a:pt x="652" y="322"/>
                  </a:cubicBezTo>
                  <a:cubicBezTo>
                    <a:pt x="655" y="322"/>
                    <a:pt x="657" y="325"/>
                    <a:pt x="657" y="328"/>
                  </a:cubicBezTo>
                  <a:cubicBezTo>
                    <a:pt x="657" y="329"/>
                    <a:pt x="657" y="329"/>
                    <a:pt x="657" y="329"/>
                  </a:cubicBezTo>
                  <a:cubicBezTo>
                    <a:pt x="657" y="343"/>
                    <a:pt x="656" y="357"/>
                    <a:pt x="654" y="371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5" y="334"/>
                  </a:moveTo>
                  <a:cubicBezTo>
                    <a:pt x="2" y="334"/>
                    <a:pt x="0" y="332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14"/>
                    <a:pt x="1" y="300"/>
                    <a:pt x="3" y="286"/>
                  </a:cubicBezTo>
                  <a:cubicBezTo>
                    <a:pt x="3" y="283"/>
                    <a:pt x="6" y="281"/>
                    <a:pt x="9" y="281"/>
                  </a:cubicBezTo>
                  <a:cubicBezTo>
                    <a:pt x="12" y="282"/>
                    <a:pt x="14" y="284"/>
                    <a:pt x="13" y="287"/>
                  </a:cubicBezTo>
                  <a:cubicBezTo>
                    <a:pt x="12" y="301"/>
                    <a:pt x="11" y="315"/>
                    <a:pt x="11" y="329"/>
                  </a:cubicBezTo>
                  <a:cubicBezTo>
                    <a:pt x="11" y="329"/>
                    <a:pt x="11" y="329"/>
                    <a:pt x="11" y="329"/>
                  </a:cubicBezTo>
                  <a:cubicBezTo>
                    <a:pt x="11" y="332"/>
                    <a:pt x="8" y="334"/>
                    <a:pt x="5" y="334"/>
                  </a:cubicBezTo>
                  <a:close/>
                  <a:moveTo>
                    <a:pt x="649" y="291"/>
                  </a:moveTo>
                  <a:cubicBezTo>
                    <a:pt x="647" y="291"/>
                    <a:pt x="644" y="289"/>
                    <a:pt x="644" y="286"/>
                  </a:cubicBezTo>
                  <a:cubicBezTo>
                    <a:pt x="642" y="273"/>
                    <a:pt x="639" y="259"/>
                    <a:pt x="636" y="246"/>
                  </a:cubicBezTo>
                  <a:cubicBezTo>
                    <a:pt x="635" y="243"/>
                    <a:pt x="637" y="240"/>
                    <a:pt x="639" y="239"/>
                  </a:cubicBezTo>
                  <a:cubicBezTo>
                    <a:pt x="642" y="238"/>
                    <a:pt x="645" y="240"/>
                    <a:pt x="646" y="243"/>
                  </a:cubicBezTo>
                  <a:cubicBezTo>
                    <a:pt x="650" y="257"/>
                    <a:pt x="652" y="271"/>
                    <a:pt x="654" y="285"/>
                  </a:cubicBezTo>
                  <a:cubicBezTo>
                    <a:pt x="655" y="288"/>
                    <a:pt x="653" y="290"/>
                    <a:pt x="650" y="291"/>
                  </a:cubicBezTo>
                  <a:lnTo>
                    <a:pt x="649" y="291"/>
                  </a:lnTo>
                  <a:close/>
                  <a:moveTo>
                    <a:pt x="16" y="251"/>
                  </a:moveTo>
                  <a:cubicBezTo>
                    <a:pt x="16" y="251"/>
                    <a:pt x="15" y="250"/>
                    <a:pt x="15" y="250"/>
                  </a:cubicBezTo>
                  <a:cubicBezTo>
                    <a:pt x="12" y="250"/>
                    <a:pt x="10" y="247"/>
                    <a:pt x="11" y="244"/>
                  </a:cubicBezTo>
                  <a:cubicBezTo>
                    <a:pt x="15" y="230"/>
                    <a:pt x="19" y="216"/>
                    <a:pt x="25" y="203"/>
                  </a:cubicBezTo>
                  <a:cubicBezTo>
                    <a:pt x="26" y="200"/>
                    <a:pt x="29" y="199"/>
                    <a:pt x="32" y="200"/>
                  </a:cubicBezTo>
                  <a:cubicBezTo>
                    <a:pt x="35" y="201"/>
                    <a:pt x="36" y="204"/>
                    <a:pt x="35" y="207"/>
                  </a:cubicBezTo>
                  <a:cubicBezTo>
                    <a:pt x="29" y="220"/>
                    <a:pt x="25" y="233"/>
                    <a:pt x="21" y="247"/>
                  </a:cubicBezTo>
                  <a:cubicBezTo>
                    <a:pt x="21" y="249"/>
                    <a:pt x="19" y="251"/>
                    <a:pt x="16" y="251"/>
                  </a:cubicBezTo>
                  <a:close/>
                  <a:moveTo>
                    <a:pt x="627" y="209"/>
                  </a:moveTo>
                  <a:cubicBezTo>
                    <a:pt x="625" y="209"/>
                    <a:pt x="623" y="208"/>
                    <a:pt x="622" y="206"/>
                  </a:cubicBezTo>
                  <a:cubicBezTo>
                    <a:pt x="617" y="193"/>
                    <a:pt x="611" y="181"/>
                    <a:pt x="604" y="169"/>
                  </a:cubicBezTo>
                  <a:cubicBezTo>
                    <a:pt x="602" y="166"/>
                    <a:pt x="603" y="163"/>
                    <a:pt x="606" y="162"/>
                  </a:cubicBezTo>
                  <a:cubicBezTo>
                    <a:pt x="608" y="160"/>
                    <a:pt x="611" y="161"/>
                    <a:pt x="613" y="164"/>
                  </a:cubicBezTo>
                  <a:cubicBezTo>
                    <a:pt x="620" y="176"/>
                    <a:pt x="627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9" y="209"/>
                    <a:pt x="628" y="209"/>
                    <a:pt x="627" y="209"/>
                  </a:cubicBezTo>
                  <a:close/>
                  <a:moveTo>
                    <a:pt x="48" y="173"/>
                  </a:moveTo>
                  <a:cubicBezTo>
                    <a:pt x="48" y="173"/>
                    <a:pt x="47" y="172"/>
                    <a:pt x="46" y="172"/>
                  </a:cubicBezTo>
                  <a:cubicBezTo>
                    <a:pt x="43" y="170"/>
                    <a:pt x="42" y="167"/>
                    <a:pt x="44" y="165"/>
                  </a:cubicBezTo>
                  <a:cubicBezTo>
                    <a:pt x="51" y="152"/>
                    <a:pt x="59" y="140"/>
                    <a:pt x="68" y="129"/>
                  </a:cubicBezTo>
                  <a:cubicBezTo>
                    <a:pt x="70" y="126"/>
                    <a:pt x="73" y="126"/>
                    <a:pt x="75" y="128"/>
                  </a:cubicBezTo>
                  <a:cubicBezTo>
                    <a:pt x="78" y="130"/>
                    <a:pt x="78" y="133"/>
                    <a:pt x="76" y="135"/>
                  </a:cubicBezTo>
                  <a:cubicBezTo>
                    <a:pt x="68" y="146"/>
                    <a:pt x="60" y="158"/>
                    <a:pt x="53" y="170"/>
                  </a:cubicBezTo>
                  <a:cubicBezTo>
                    <a:pt x="52" y="172"/>
                    <a:pt x="50" y="173"/>
                    <a:pt x="48" y="173"/>
                  </a:cubicBezTo>
                  <a:close/>
                  <a:moveTo>
                    <a:pt x="585" y="137"/>
                  </a:moveTo>
                  <a:cubicBezTo>
                    <a:pt x="583" y="137"/>
                    <a:pt x="582" y="136"/>
                    <a:pt x="581" y="134"/>
                  </a:cubicBezTo>
                  <a:cubicBezTo>
                    <a:pt x="572" y="124"/>
                    <a:pt x="563" y="113"/>
                    <a:pt x="553" y="103"/>
                  </a:cubicBezTo>
                  <a:cubicBezTo>
                    <a:pt x="551" y="101"/>
                    <a:pt x="551" y="98"/>
                    <a:pt x="553" y="96"/>
                  </a:cubicBezTo>
                  <a:cubicBezTo>
                    <a:pt x="555" y="94"/>
                    <a:pt x="559" y="94"/>
                    <a:pt x="561" y="96"/>
                  </a:cubicBezTo>
                  <a:cubicBezTo>
                    <a:pt x="571" y="106"/>
                    <a:pt x="580" y="117"/>
                    <a:pt x="589" y="128"/>
                  </a:cubicBezTo>
                  <a:cubicBezTo>
                    <a:pt x="591" y="130"/>
                    <a:pt x="590" y="134"/>
                    <a:pt x="588" y="135"/>
                  </a:cubicBezTo>
                  <a:cubicBezTo>
                    <a:pt x="587" y="136"/>
                    <a:pt x="586" y="137"/>
                    <a:pt x="585" y="137"/>
                  </a:cubicBezTo>
                  <a:close/>
                  <a:moveTo>
                    <a:pt x="100" y="106"/>
                  </a:moveTo>
                  <a:cubicBezTo>
                    <a:pt x="98" y="106"/>
                    <a:pt x="97" y="105"/>
                    <a:pt x="96" y="104"/>
                  </a:cubicBezTo>
                  <a:cubicBezTo>
                    <a:pt x="94" y="102"/>
                    <a:pt x="94" y="99"/>
                    <a:pt x="96" y="96"/>
                  </a:cubicBezTo>
                  <a:cubicBezTo>
                    <a:pt x="106" y="86"/>
                    <a:pt x="117" y="77"/>
                    <a:pt x="128" y="68"/>
                  </a:cubicBezTo>
                  <a:cubicBezTo>
                    <a:pt x="131" y="66"/>
                    <a:pt x="134" y="67"/>
                    <a:pt x="136" y="69"/>
                  </a:cubicBezTo>
                  <a:cubicBezTo>
                    <a:pt x="138" y="71"/>
                    <a:pt x="137" y="75"/>
                    <a:pt x="135" y="76"/>
                  </a:cubicBezTo>
                  <a:cubicBezTo>
                    <a:pt x="124" y="85"/>
                    <a:pt x="113" y="94"/>
                    <a:pt x="104" y="104"/>
                  </a:cubicBezTo>
                  <a:cubicBezTo>
                    <a:pt x="103" y="105"/>
                    <a:pt x="101" y="106"/>
                    <a:pt x="100" y="106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7"/>
                    <a:pt x="522" y="76"/>
                  </a:cubicBezTo>
                  <a:cubicBezTo>
                    <a:pt x="511" y="67"/>
                    <a:pt x="499" y="60"/>
                    <a:pt x="487" y="53"/>
                  </a:cubicBezTo>
                  <a:cubicBezTo>
                    <a:pt x="485" y="51"/>
                    <a:pt x="484" y="48"/>
                    <a:pt x="485" y="46"/>
                  </a:cubicBezTo>
                  <a:cubicBezTo>
                    <a:pt x="487" y="43"/>
                    <a:pt x="490" y="42"/>
                    <a:pt x="492" y="44"/>
                  </a:cubicBezTo>
                  <a:cubicBezTo>
                    <a:pt x="505" y="51"/>
                    <a:pt x="517" y="59"/>
                    <a:pt x="528" y="67"/>
                  </a:cubicBezTo>
                  <a:cubicBezTo>
                    <a:pt x="531" y="69"/>
                    <a:pt x="531" y="73"/>
                    <a:pt x="529" y="75"/>
                  </a:cubicBezTo>
                  <a:cubicBezTo>
                    <a:pt x="528" y="76"/>
                    <a:pt x="527" y="77"/>
                    <a:pt x="525" y="77"/>
                  </a:cubicBezTo>
                  <a:close/>
                  <a:moveTo>
                    <a:pt x="167" y="54"/>
                  </a:moveTo>
                  <a:cubicBezTo>
                    <a:pt x="165" y="54"/>
                    <a:pt x="163" y="53"/>
                    <a:pt x="162" y="51"/>
                  </a:cubicBezTo>
                  <a:cubicBezTo>
                    <a:pt x="161" y="49"/>
                    <a:pt x="161" y="46"/>
                    <a:pt x="164" y="44"/>
                  </a:cubicBezTo>
                  <a:cubicBezTo>
                    <a:pt x="176" y="37"/>
                    <a:pt x="189" y="31"/>
                    <a:pt x="202" y="25"/>
                  </a:cubicBezTo>
                  <a:cubicBezTo>
                    <a:pt x="205" y="24"/>
                    <a:pt x="208" y="25"/>
                    <a:pt x="209" y="28"/>
                  </a:cubicBezTo>
                  <a:cubicBezTo>
                    <a:pt x="211" y="31"/>
                    <a:pt x="209" y="34"/>
                    <a:pt x="207" y="35"/>
                  </a:cubicBezTo>
                  <a:cubicBezTo>
                    <a:pt x="194" y="40"/>
                    <a:pt x="181" y="46"/>
                    <a:pt x="169" y="53"/>
                  </a:cubicBezTo>
                  <a:cubicBezTo>
                    <a:pt x="168" y="54"/>
                    <a:pt x="168" y="54"/>
                    <a:pt x="167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1" y="35"/>
                    <a:pt x="450" y="34"/>
                  </a:cubicBezTo>
                  <a:cubicBezTo>
                    <a:pt x="437" y="29"/>
                    <a:pt x="424" y="25"/>
                    <a:pt x="410" y="21"/>
                  </a:cubicBezTo>
                  <a:cubicBezTo>
                    <a:pt x="408" y="20"/>
                    <a:pt x="406" y="18"/>
                    <a:pt x="407" y="15"/>
                  </a:cubicBezTo>
                  <a:cubicBezTo>
                    <a:pt x="407" y="12"/>
                    <a:pt x="410" y="10"/>
                    <a:pt x="413" y="11"/>
                  </a:cubicBezTo>
                  <a:cubicBezTo>
                    <a:pt x="427" y="15"/>
                    <a:pt x="441" y="19"/>
                    <a:pt x="454" y="25"/>
                  </a:cubicBezTo>
                  <a:cubicBezTo>
                    <a:pt x="457" y="26"/>
                    <a:pt x="458" y="29"/>
                    <a:pt x="457" y="32"/>
                  </a:cubicBezTo>
                  <a:cubicBezTo>
                    <a:pt x="456" y="34"/>
                    <a:pt x="454" y="35"/>
                    <a:pt x="452" y="35"/>
                  </a:cubicBezTo>
                  <a:close/>
                  <a:moveTo>
                    <a:pt x="244" y="22"/>
                  </a:moveTo>
                  <a:cubicBezTo>
                    <a:pt x="242" y="22"/>
                    <a:pt x="240" y="20"/>
                    <a:pt x="239" y="18"/>
                  </a:cubicBezTo>
                  <a:cubicBezTo>
                    <a:pt x="239" y="15"/>
                    <a:pt x="240" y="12"/>
                    <a:pt x="243" y="11"/>
                  </a:cubicBezTo>
                  <a:cubicBezTo>
                    <a:pt x="257" y="8"/>
                    <a:pt x="271" y="5"/>
                    <a:pt x="285" y="3"/>
                  </a:cubicBezTo>
                  <a:cubicBezTo>
                    <a:pt x="288" y="2"/>
                    <a:pt x="291" y="4"/>
                    <a:pt x="291" y="7"/>
                  </a:cubicBezTo>
                  <a:cubicBezTo>
                    <a:pt x="292" y="10"/>
                    <a:pt x="290" y="13"/>
                    <a:pt x="287" y="13"/>
                  </a:cubicBezTo>
                  <a:cubicBezTo>
                    <a:pt x="273" y="15"/>
                    <a:pt x="259" y="18"/>
                    <a:pt x="246" y="21"/>
                  </a:cubicBezTo>
                  <a:cubicBezTo>
                    <a:pt x="245" y="22"/>
                    <a:pt x="245" y="22"/>
                    <a:pt x="244" y="22"/>
                  </a:cubicBezTo>
                  <a:close/>
                  <a:moveTo>
                    <a:pt x="370" y="13"/>
                  </a:moveTo>
                  <a:cubicBezTo>
                    <a:pt x="370" y="13"/>
                    <a:pt x="370" y="13"/>
                    <a:pt x="370" y="13"/>
                  </a:cubicBezTo>
                  <a:cubicBezTo>
                    <a:pt x="356" y="11"/>
                    <a:pt x="342" y="11"/>
                    <a:pt x="329" y="11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5" y="11"/>
                    <a:pt x="323" y="8"/>
                    <a:pt x="323" y="5"/>
                  </a:cubicBezTo>
                  <a:cubicBezTo>
                    <a:pt x="323" y="2"/>
                    <a:pt x="325" y="0"/>
                    <a:pt x="32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7" y="1"/>
                    <a:pt x="371" y="3"/>
                  </a:cubicBezTo>
                  <a:cubicBezTo>
                    <a:pt x="374" y="3"/>
                    <a:pt x="376" y="6"/>
                    <a:pt x="376" y="9"/>
                  </a:cubicBezTo>
                  <a:cubicBezTo>
                    <a:pt x="375" y="11"/>
                    <a:pt x="373" y="13"/>
                    <a:pt x="370" y="1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Shape 2620"/>
            <p:cNvSpPr/>
            <p:nvPr/>
          </p:nvSpPr>
          <p:spPr>
            <a:xfrm>
              <a:off x="1073458" y="2171894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668961" y="1756951"/>
            <a:ext cx="3244345" cy="1089967"/>
            <a:chOff x="1668961" y="1756951"/>
            <a:chExt cx="3244345" cy="1089967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1668961" y="1756951"/>
              <a:ext cx="3244345" cy="1089967"/>
            </a:xfrm>
            <a:custGeom>
              <a:avLst/>
              <a:gdLst>
                <a:gd name="T0" fmla="*/ 1603 w 1926"/>
                <a:gd name="T1" fmla="*/ 0 h 647"/>
                <a:gd name="T2" fmla="*/ 1603 w 1926"/>
                <a:gd name="T3" fmla="*/ 0 h 647"/>
                <a:gd name="T4" fmla="*/ 0 w 1926"/>
                <a:gd name="T5" fmla="*/ 0 h 647"/>
                <a:gd name="T6" fmla="*/ 150 w 1926"/>
                <a:gd name="T7" fmla="*/ 325 h 647"/>
                <a:gd name="T8" fmla="*/ 3 w 1926"/>
                <a:gd name="T9" fmla="*/ 647 h 647"/>
                <a:gd name="T10" fmla="*/ 1603 w 1926"/>
                <a:gd name="T11" fmla="*/ 647 h 647"/>
                <a:gd name="T12" fmla="*/ 1926 w 1926"/>
                <a:gd name="T13" fmla="*/ 324 h 647"/>
                <a:gd name="T14" fmla="*/ 1603 w 1926"/>
                <a:gd name="T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6" h="647">
                  <a:moveTo>
                    <a:pt x="1603" y="0"/>
                  </a:moveTo>
                  <a:cubicBezTo>
                    <a:pt x="1603" y="0"/>
                    <a:pt x="1603" y="0"/>
                    <a:pt x="16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78"/>
                    <a:pt x="150" y="195"/>
                    <a:pt x="150" y="325"/>
                  </a:cubicBezTo>
                  <a:cubicBezTo>
                    <a:pt x="150" y="453"/>
                    <a:pt x="93" y="569"/>
                    <a:pt x="3" y="647"/>
                  </a:cubicBezTo>
                  <a:cubicBezTo>
                    <a:pt x="1603" y="647"/>
                    <a:pt x="1603" y="647"/>
                    <a:pt x="1603" y="647"/>
                  </a:cubicBezTo>
                  <a:cubicBezTo>
                    <a:pt x="1781" y="647"/>
                    <a:pt x="1926" y="502"/>
                    <a:pt x="1926" y="324"/>
                  </a:cubicBezTo>
                  <a:cubicBezTo>
                    <a:pt x="1926" y="145"/>
                    <a:pt x="1781" y="0"/>
                    <a:pt x="1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61578" y="2062214"/>
              <a:ext cx="25614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YOLO.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72294" y="4170210"/>
            <a:ext cx="3244345" cy="1089967"/>
            <a:chOff x="1672294" y="4170210"/>
            <a:chExt cx="3244345" cy="1089967"/>
          </a:xfrm>
        </p:grpSpPr>
        <p:sp>
          <p:nvSpPr>
            <p:cNvPr id="132" name="Freeform 34"/>
            <p:cNvSpPr>
              <a:spLocks/>
            </p:cNvSpPr>
            <p:nvPr/>
          </p:nvSpPr>
          <p:spPr bwMode="auto">
            <a:xfrm>
              <a:off x="1672294" y="4170210"/>
              <a:ext cx="3244345" cy="1089967"/>
            </a:xfrm>
            <a:custGeom>
              <a:avLst/>
              <a:gdLst>
                <a:gd name="T0" fmla="*/ 1603 w 1926"/>
                <a:gd name="T1" fmla="*/ 0 h 647"/>
                <a:gd name="T2" fmla="*/ 1603 w 1926"/>
                <a:gd name="T3" fmla="*/ 0 h 647"/>
                <a:gd name="T4" fmla="*/ 0 w 1926"/>
                <a:gd name="T5" fmla="*/ 0 h 647"/>
                <a:gd name="T6" fmla="*/ 150 w 1926"/>
                <a:gd name="T7" fmla="*/ 324 h 647"/>
                <a:gd name="T8" fmla="*/ 3 w 1926"/>
                <a:gd name="T9" fmla="*/ 647 h 647"/>
                <a:gd name="T10" fmla="*/ 1603 w 1926"/>
                <a:gd name="T11" fmla="*/ 647 h 647"/>
                <a:gd name="T12" fmla="*/ 1926 w 1926"/>
                <a:gd name="T13" fmla="*/ 323 h 647"/>
                <a:gd name="T14" fmla="*/ 1603 w 1926"/>
                <a:gd name="T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6" h="647">
                  <a:moveTo>
                    <a:pt x="1603" y="0"/>
                  </a:moveTo>
                  <a:cubicBezTo>
                    <a:pt x="1603" y="0"/>
                    <a:pt x="1603" y="0"/>
                    <a:pt x="16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78"/>
                    <a:pt x="150" y="194"/>
                    <a:pt x="150" y="324"/>
                  </a:cubicBezTo>
                  <a:cubicBezTo>
                    <a:pt x="150" y="453"/>
                    <a:pt x="93" y="568"/>
                    <a:pt x="3" y="647"/>
                  </a:cubicBezTo>
                  <a:cubicBezTo>
                    <a:pt x="1603" y="647"/>
                    <a:pt x="1603" y="647"/>
                    <a:pt x="1603" y="647"/>
                  </a:cubicBezTo>
                  <a:cubicBezTo>
                    <a:pt x="1781" y="647"/>
                    <a:pt x="1926" y="502"/>
                    <a:pt x="1926" y="323"/>
                  </a:cubicBezTo>
                  <a:cubicBezTo>
                    <a:pt x="1926" y="145"/>
                    <a:pt x="1781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161578" y="4502074"/>
              <a:ext cx="25614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YOLO.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74547" y="2964692"/>
            <a:ext cx="3243234" cy="1087745"/>
            <a:chOff x="674547" y="2964692"/>
            <a:chExt cx="3243234" cy="1087745"/>
          </a:xfrm>
        </p:grpSpPr>
        <p:sp>
          <p:nvSpPr>
            <p:cNvPr id="135" name="Freeform 37"/>
            <p:cNvSpPr>
              <a:spLocks/>
            </p:cNvSpPr>
            <p:nvPr/>
          </p:nvSpPr>
          <p:spPr bwMode="auto">
            <a:xfrm>
              <a:off x="674547" y="2964692"/>
              <a:ext cx="3243234" cy="1087745"/>
            </a:xfrm>
            <a:custGeom>
              <a:avLst/>
              <a:gdLst>
                <a:gd name="T0" fmla="*/ 323 w 1925"/>
                <a:gd name="T1" fmla="*/ 0 h 646"/>
                <a:gd name="T2" fmla="*/ 323 w 1925"/>
                <a:gd name="T3" fmla="*/ 0 h 646"/>
                <a:gd name="T4" fmla="*/ 1925 w 1925"/>
                <a:gd name="T5" fmla="*/ 0 h 646"/>
                <a:gd name="T6" fmla="*/ 1775 w 1925"/>
                <a:gd name="T7" fmla="*/ 324 h 646"/>
                <a:gd name="T8" fmla="*/ 1923 w 1925"/>
                <a:gd name="T9" fmla="*/ 646 h 646"/>
                <a:gd name="T10" fmla="*/ 323 w 1925"/>
                <a:gd name="T11" fmla="*/ 646 h 646"/>
                <a:gd name="T12" fmla="*/ 0 w 1925"/>
                <a:gd name="T13" fmla="*/ 323 h 646"/>
                <a:gd name="T14" fmla="*/ 323 w 1925"/>
                <a:gd name="T1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5" h="646">
                  <a:moveTo>
                    <a:pt x="32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1925" y="0"/>
                    <a:pt x="1925" y="0"/>
                    <a:pt x="1925" y="0"/>
                  </a:cubicBezTo>
                  <a:cubicBezTo>
                    <a:pt x="1834" y="78"/>
                    <a:pt x="1775" y="194"/>
                    <a:pt x="1775" y="324"/>
                  </a:cubicBezTo>
                  <a:cubicBezTo>
                    <a:pt x="1775" y="453"/>
                    <a:pt x="1832" y="568"/>
                    <a:pt x="1923" y="646"/>
                  </a:cubicBezTo>
                  <a:cubicBezTo>
                    <a:pt x="323" y="646"/>
                    <a:pt x="323" y="646"/>
                    <a:pt x="323" y="646"/>
                  </a:cubicBezTo>
                  <a:cubicBezTo>
                    <a:pt x="144" y="646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01011" y="3271563"/>
              <a:ext cx="25614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YOLO.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71213" y="5376840"/>
            <a:ext cx="3245456" cy="1088856"/>
            <a:chOff x="671213" y="5376840"/>
            <a:chExt cx="3245456" cy="1088856"/>
          </a:xfrm>
        </p:grpSpPr>
        <p:sp>
          <p:nvSpPr>
            <p:cNvPr id="138" name="Freeform 40"/>
            <p:cNvSpPr>
              <a:spLocks/>
            </p:cNvSpPr>
            <p:nvPr/>
          </p:nvSpPr>
          <p:spPr bwMode="auto">
            <a:xfrm>
              <a:off x="671213" y="5376840"/>
              <a:ext cx="3245456" cy="1088856"/>
            </a:xfrm>
            <a:custGeom>
              <a:avLst/>
              <a:gdLst>
                <a:gd name="T0" fmla="*/ 323 w 1926"/>
                <a:gd name="T1" fmla="*/ 0 h 647"/>
                <a:gd name="T2" fmla="*/ 323 w 1926"/>
                <a:gd name="T3" fmla="*/ 0 h 647"/>
                <a:gd name="T4" fmla="*/ 1926 w 1926"/>
                <a:gd name="T5" fmla="*/ 0 h 647"/>
                <a:gd name="T6" fmla="*/ 1776 w 1926"/>
                <a:gd name="T7" fmla="*/ 325 h 647"/>
                <a:gd name="T8" fmla="*/ 1923 w 1926"/>
                <a:gd name="T9" fmla="*/ 647 h 647"/>
                <a:gd name="T10" fmla="*/ 323 w 1926"/>
                <a:gd name="T11" fmla="*/ 647 h 647"/>
                <a:gd name="T12" fmla="*/ 0 w 1926"/>
                <a:gd name="T13" fmla="*/ 324 h 647"/>
                <a:gd name="T14" fmla="*/ 323 w 1926"/>
                <a:gd name="T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6" h="647">
                  <a:moveTo>
                    <a:pt x="32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1926" y="0"/>
                    <a:pt x="1926" y="0"/>
                    <a:pt x="1926" y="0"/>
                  </a:cubicBezTo>
                  <a:cubicBezTo>
                    <a:pt x="1834" y="78"/>
                    <a:pt x="1776" y="195"/>
                    <a:pt x="1776" y="325"/>
                  </a:cubicBezTo>
                  <a:cubicBezTo>
                    <a:pt x="1776" y="453"/>
                    <a:pt x="1833" y="569"/>
                    <a:pt x="1923" y="647"/>
                  </a:cubicBezTo>
                  <a:cubicBezTo>
                    <a:pt x="323" y="647"/>
                    <a:pt x="323" y="647"/>
                    <a:pt x="323" y="647"/>
                  </a:cubicBezTo>
                  <a:cubicBezTo>
                    <a:pt x="145" y="647"/>
                    <a:pt x="0" y="502"/>
                    <a:pt x="0" y="324"/>
                  </a:cubicBezTo>
                  <a:cubicBezTo>
                    <a:pt x="0" y="145"/>
                    <a:pt x="145" y="0"/>
                    <a:pt x="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01010" y="5724426"/>
              <a:ext cx="25614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YOLO.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111830" y="2171894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</a:rPr>
              <a:t>Great </a:t>
            </a:r>
            <a:r>
              <a:rPr lang="en-US" sz="2800" b="1" dirty="0">
                <a:latin typeface="Source Sans Pro" panose="020B0503030403020204" pitchFamily="34" charset="0"/>
              </a:rPr>
              <a:t>design</a:t>
            </a:r>
            <a:r>
              <a:rPr lang="en-US" sz="2800" dirty="0">
                <a:latin typeface="Source Sans Pro" panose="020B0503030403020204" pitchFamily="34" charset="0"/>
              </a:rPr>
              <a:t> is </a:t>
            </a:r>
            <a:r>
              <a:rPr lang="en-US" sz="2800" i="1" dirty="0">
                <a:latin typeface="Source Sans Pro" panose="020B0503030403020204" pitchFamily="34" charset="0"/>
              </a:rPr>
              <a:t>eliminating</a:t>
            </a:r>
            <a:r>
              <a:rPr lang="en-US" sz="2800" dirty="0">
                <a:latin typeface="Source Sans Pro" panose="020B0503030403020204" pitchFamily="34" charset="0"/>
              </a:rPr>
              <a:t> all unnecessary </a:t>
            </a:r>
            <a:r>
              <a:rPr lang="en-US" sz="2800" b="1" dirty="0" smtClean="0">
                <a:latin typeface="Source Sans Pro" panose="020B0503030403020204" pitchFamily="34" charset="0"/>
              </a:rPr>
              <a:t>details</a:t>
            </a:r>
            <a:r>
              <a:rPr lang="en-US" sz="28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43" name="Donut 142"/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4" name="Block Arc 143"/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5" name="Text Placeholder 33"/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4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60%</a:t>
              </a:r>
              <a:endParaRPr lang="en-AU" sz="1600" b="1" dirty="0">
                <a:solidFill>
                  <a:schemeClr val="accent4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6" name="Text Placeholder 32"/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D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59" name="Donut 158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60" name="Block Arc 159"/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148" name="Text Placeholder 33"/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20%</a:t>
              </a:r>
              <a:endParaRPr lang="en-AU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9" name="Text Placeholder 32"/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A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57" name="Donut 156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58" name="Block Arc 157"/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151" name="Text Placeholder 33"/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2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50%</a:t>
              </a:r>
              <a:endParaRPr lang="en-AU" sz="1600" b="1" dirty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52" name="Text Placeholder 32"/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B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3" name="Donut 152"/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54" name="Block Arc 153"/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55" name="Text Placeholder 33"/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3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80%</a:t>
              </a:r>
              <a:endParaRPr lang="en-AU" sz="1600" b="1" dirty="0">
                <a:solidFill>
                  <a:schemeClr val="accent3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56" name="Text Placeholder 32"/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C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6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40" grpId="0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673545" y="2955706"/>
            <a:ext cx="996696" cy="996696"/>
            <a:chOff x="1673545" y="2955706"/>
            <a:chExt cx="996696" cy="996696"/>
          </a:xfrm>
        </p:grpSpPr>
        <p:grpSp>
          <p:nvGrpSpPr>
            <p:cNvPr id="62" name="Group 61"/>
            <p:cNvGrpSpPr/>
            <p:nvPr/>
          </p:nvGrpSpPr>
          <p:grpSpPr>
            <a:xfrm>
              <a:off x="1673545" y="2955706"/>
              <a:ext cx="996696" cy="996696"/>
              <a:chOff x="1673545" y="2955706"/>
              <a:chExt cx="996696" cy="996696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673545" y="2955706"/>
                <a:ext cx="996696" cy="996696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755934" y="3043438"/>
                <a:ext cx="822960" cy="82296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847374" y="3134878"/>
                <a:ext cx="640080" cy="6400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Shape 2526"/>
            <p:cNvSpPr/>
            <p:nvPr/>
          </p:nvSpPr>
          <p:spPr>
            <a:xfrm>
              <a:off x="2035447" y="33079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594518" y="2955706"/>
            <a:ext cx="996696" cy="996696"/>
            <a:chOff x="5594518" y="2955706"/>
            <a:chExt cx="996696" cy="996696"/>
          </a:xfrm>
        </p:grpSpPr>
        <p:grpSp>
          <p:nvGrpSpPr>
            <p:cNvPr id="68" name="Group 67"/>
            <p:cNvGrpSpPr/>
            <p:nvPr/>
          </p:nvGrpSpPr>
          <p:grpSpPr>
            <a:xfrm>
              <a:off x="5594518" y="2955706"/>
              <a:ext cx="996696" cy="996696"/>
              <a:chOff x="1673545" y="2955706"/>
              <a:chExt cx="996696" cy="996696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673545" y="2955706"/>
                <a:ext cx="996696" cy="99669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755934" y="3043438"/>
                <a:ext cx="822960" cy="822960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847374" y="3134878"/>
                <a:ext cx="640080" cy="6400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Shape 2544"/>
            <p:cNvSpPr/>
            <p:nvPr/>
          </p:nvSpPr>
          <p:spPr>
            <a:xfrm>
              <a:off x="5956336" y="331439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36" y="8255"/>
                  </a:moveTo>
                  <a:lnTo>
                    <a:pt x="12837" y="10800"/>
                  </a:lnTo>
                  <a:lnTo>
                    <a:pt x="8836" y="13345"/>
                  </a:lnTo>
                  <a:cubicBezTo>
                    <a:pt x="8836" y="13345"/>
                    <a:pt x="8836" y="8255"/>
                    <a:pt x="8836" y="8255"/>
                  </a:cubicBezTo>
                  <a:close/>
                  <a:moveTo>
                    <a:pt x="8345" y="14727"/>
                  </a:moveTo>
                  <a:cubicBezTo>
                    <a:pt x="8461" y="14727"/>
                    <a:pt x="8564" y="14681"/>
                    <a:pt x="8647" y="14614"/>
                  </a:cubicBezTo>
                  <a:lnTo>
                    <a:pt x="8652" y="14620"/>
                  </a:lnTo>
                  <a:lnTo>
                    <a:pt x="14052" y="11184"/>
                  </a:lnTo>
                  <a:lnTo>
                    <a:pt x="14047" y="11178"/>
                  </a:lnTo>
                  <a:cubicBezTo>
                    <a:pt x="14160" y="11088"/>
                    <a:pt x="14236" y="10955"/>
                    <a:pt x="14236" y="10800"/>
                  </a:cubicBezTo>
                  <a:cubicBezTo>
                    <a:pt x="14236" y="10645"/>
                    <a:pt x="14160" y="10512"/>
                    <a:pt x="14047" y="10422"/>
                  </a:cubicBezTo>
                  <a:lnTo>
                    <a:pt x="14052" y="10417"/>
                  </a:lnTo>
                  <a:lnTo>
                    <a:pt x="8652" y="6980"/>
                  </a:lnTo>
                  <a:lnTo>
                    <a:pt x="8647" y="6986"/>
                  </a:lnTo>
                  <a:cubicBezTo>
                    <a:pt x="8564" y="6919"/>
                    <a:pt x="8461" y="6873"/>
                    <a:pt x="8345" y="6873"/>
                  </a:cubicBezTo>
                  <a:cubicBezTo>
                    <a:pt x="8074" y="6873"/>
                    <a:pt x="7855" y="7093"/>
                    <a:pt x="7855" y="7364"/>
                  </a:cubicBezTo>
                  <a:lnTo>
                    <a:pt x="7855" y="14236"/>
                  </a:lnTo>
                  <a:cubicBezTo>
                    <a:pt x="7855" y="14507"/>
                    <a:pt x="8074" y="14727"/>
                    <a:pt x="8345" y="14727"/>
                  </a:cubicBezTo>
                  <a:moveTo>
                    <a:pt x="19636" y="18655"/>
                  </a:moveTo>
                  <a:lnTo>
                    <a:pt x="18655" y="18655"/>
                  </a:lnTo>
                  <a:lnTo>
                    <a:pt x="18655" y="19636"/>
                  </a:lnTo>
                  <a:lnTo>
                    <a:pt x="19636" y="19636"/>
                  </a:lnTo>
                  <a:cubicBezTo>
                    <a:pt x="19636" y="19636"/>
                    <a:pt x="19636" y="18655"/>
                    <a:pt x="19636" y="18655"/>
                  </a:cubicBezTo>
                  <a:close/>
                  <a:moveTo>
                    <a:pt x="19636" y="14727"/>
                  </a:moveTo>
                  <a:lnTo>
                    <a:pt x="18655" y="14727"/>
                  </a:lnTo>
                  <a:lnTo>
                    <a:pt x="18655" y="15709"/>
                  </a:lnTo>
                  <a:lnTo>
                    <a:pt x="19636" y="15709"/>
                  </a:lnTo>
                  <a:cubicBezTo>
                    <a:pt x="19636" y="15709"/>
                    <a:pt x="19636" y="14727"/>
                    <a:pt x="19636" y="14727"/>
                  </a:cubicBezTo>
                  <a:close/>
                  <a:moveTo>
                    <a:pt x="19636" y="12764"/>
                  </a:moveTo>
                  <a:lnTo>
                    <a:pt x="18655" y="12764"/>
                  </a:lnTo>
                  <a:lnTo>
                    <a:pt x="18655" y="13745"/>
                  </a:lnTo>
                  <a:lnTo>
                    <a:pt x="19636" y="13745"/>
                  </a:lnTo>
                  <a:cubicBezTo>
                    <a:pt x="19636" y="13745"/>
                    <a:pt x="19636" y="12764"/>
                    <a:pt x="19636" y="12764"/>
                  </a:cubicBezTo>
                  <a:close/>
                  <a:moveTo>
                    <a:pt x="19636" y="16691"/>
                  </a:moveTo>
                  <a:lnTo>
                    <a:pt x="18655" y="16691"/>
                  </a:lnTo>
                  <a:lnTo>
                    <a:pt x="18655" y="17673"/>
                  </a:lnTo>
                  <a:lnTo>
                    <a:pt x="19636" y="17673"/>
                  </a:lnTo>
                  <a:cubicBezTo>
                    <a:pt x="19636" y="17673"/>
                    <a:pt x="19636" y="16691"/>
                    <a:pt x="19636" y="16691"/>
                  </a:cubicBezTo>
                  <a:close/>
                  <a:moveTo>
                    <a:pt x="18655" y="2945"/>
                  </a:moveTo>
                  <a:lnTo>
                    <a:pt x="19636" y="2945"/>
                  </a:lnTo>
                  <a:lnTo>
                    <a:pt x="19636" y="1964"/>
                  </a:lnTo>
                  <a:lnTo>
                    <a:pt x="18655" y="1964"/>
                  </a:lnTo>
                  <a:cubicBezTo>
                    <a:pt x="18655" y="1964"/>
                    <a:pt x="18655" y="2945"/>
                    <a:pt x="18655" y="2945"/>
                  </a:cubicBezTo>
                  <a:close/>
                  <a:moveTo>
                    <a:pt x="20618" y="10309"/>
                  </a:moveTo>
                  <a:lnTo>
                    <a:pt x="17673" y="10309"/>
                  </a:lnTo>
                  <a:lnTo>
                    <a:pt x="17673" y="982"/>
                  </a:lnTo>
                  <a:lnTo>
                    <a:pt x="19636" y="982"/>
                  </a:lnTo>
                  <a:cubicBezTo>
                    <a:pt x="20178" y="982"/>
                    <a:pt x="20618" y="1421"/>
                    <a:pt x="20618" y="1964"/>
                  </a:cubicBezTo>
                  <a:cubicBezTo>
                    <a:pt x="20618" y="1964"/>
                    <a:pt x="20618" y="10309"/>
                    <a:pt x="20618" y="10309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lnTo>
                    <a:pt x="17673" y="11291"/>
                  </a:lnTo>
                  <a:lnTo>
                    <a:pt x="20618" y="11291"/>
                  </a:lnTo>
                  <a:cubicBezTo>
                    <a:pt x="20618" y="11291"/>
                    <a:pt x="20618" y="19636"/>
                    <a:pt x="20618" y="19636"/>
                  </a:cubicBezTo>
                  <a:close/>
                  <a:moveTo>
                    <a:pt x="16691" y="20618"/>
                  </a:moveTo>
                  <a:lnTo>
                    <a:pt x="4909" y="20618"/>
                  </a:lnTo>
                  <a:lnTo>
                    <a:pt x="4909" y="982"/>
                  </a:lnTo>
                  <a:lnTo>
                    <a:pt x="16691" y="982"/>
                  </a:lnTo>
                  <a:cubicBezTo>
                    <a:pt x="16691" y="982"/>
                    <a:pt x="16691" y="20618"/>
                    <a:pt x="16691" y="20618"/>
                  </a:cubicBezTo>
                  <a:close/>
                  <a:moveTo>
                    <a:pt x="3927" y="10309"/>
                  </a:moveTo>
                  <a:lnTo>
                    <a:pt x="982" y="10309"/>
                  </a:lnTo>
                  <a:lnTo>
                    <a:pt x="982" y="1964"/>
                  </a:lnTo>
                  <a:cubicBezTo>
                    <a:pt x="982" y="1421"/>
                    <a:pt x="1422" y="982"/>
                    <a:pt x="1964" y="982"/>
                  </a:cubicBezTo>
                  <a:lnTo>
                    <a:pt x="3927" y="982"/>
                  </a:lnTo>
                  <a:cubicBezTo>
                    <a:pt x="3927" y="982"/>
                    <a:pt x="3927" y="10309"/>
                    <a:pt x="3927" y="10309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1291"/>
                  </a:lnTo>
                  <a:lnTo>
                    <a:pt x="3927" y="11291"/>
                  </a:lnTo>
                  <a:cubicBezTo>
                    <a:pt x="3927" y="11291"/>
                    <a:pt x="3927" y="20618"/>
                    <a:pt x="3927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8655" y="8836"/>
                  </a:moveTo>
                  <a:lnTo>
                    <a:pt x="19636" y="8836"/>
                  </a:lnTo>
                  <a:lnTo>
                    <a:pt x="19636" y="7855"/>
                  </a:lnTo>
                  <a:lnTo>
                    <a:pt x="18655" y="7855"/>
                  </a:lnTo>
                  <a:cubicBezTo>
                    <a:pt x="18655" y="7855"/>
                    <a:pt x="18655" y="8836"/>
                    <a:pt x="18655" y="8836"/>
                  </a:cubicBezTo>
                  <a:close/>
                  <a:moveTo>
                    <a:pt x="18655" y="6873"/>
                  </a:moveTo>
                  <a:lnTo>
                    <a:pt x="19636" y="6873"/>
                  </a:lnTo>
                  <a:lnTo>
                    <a:pt x="19636" y="5891"/>
                  </a:lnTo>
                  <a:lnTo>
                    <a:pt x="18655" y="5891"/>
                  </a:lnTo>
                  <a:cubicBezTo>
                    <a:pt x="18655" y="5891"/>
                    <a:pt x="18655" y="6873"/>
                    <a:pt x="18655" y="6873"/>
                  </a:cubicBezTo>
                  <a:close/>
                  <a:moveTo>
                    <a:pt x="18655" y="4909"/>
                  </a:moveTo>
                  <a:lnTo>
                    <a:pt x="19636" y="4909"/>
                  </a:lnTo>
                  <a:lnTo>
                    <a:pt x="19636" y="3927"/>
                  </a:lnTo>
                  <a:lnTo>
                    <a:pt x="18655" y="3927"/>
                  </a:lnTo>
                  <a:cubicBezTo>
                    <a:pt x="18655" y="3927"/>
                    <a:pt x="18655" y="4909"/>
                    <a:pt x="18655" y="4909"/>
                  </a:cubicBezTo>
                  <a:close/>
                  <a:moveTo>
                    <a:pt x="1964" y="2945"/>
                  </a:moveTo>
                  <a:lnTo>
                    <a:pt x="2945" y="2945"/>
                  </a:lnTo>
                  <a:lnTo>
                    <a:pt x="2945" y="1964"/>
                  </a:lnTo>
                  <a:lnTo>
                    <a:pt x="1964" y="1964"/>
                  </a:lnTo>
                  <a:cubicBezTo>
                    <a:pt x="1964" y="1964"/>
                    <a:pt x="1964" y="2945"/>
                    <a:pt x="1964" y="2945"/>
                  </a:cubicBezTo>
                  <a:close/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2945" y="12764"/>
                  </a:moveTo>
                  <a:lnTo>
                    <a:pt x="1964" y="12764"/>
                  </a:lnTo>
                  <a:lnTo>
                    <a:pt x="1964" y="13745"/>
                  </a:lnTo>
                  <a:lnTo>
                    <a:pt x="2945" y="13745"/>
                  </a:lnTo>
                  <a:cubicBezTo>
                    <a:pt x="2945" y="13745"/>
                    <a:pt x="2945" y="12764"/>
                    <a:pt x="2945" y="12764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1964" y="4909"/>
                  </a:moveTo>
                  <a:lnTo>
                    <a:pt x="2945" y="4909"/>
                  </a:lnTo>
                  <a:lnTo>
                    <a:pt x="2945" y="3927"/>
                  </a:lnTo>
                  <a:lnTo>
                    <a:pt x="1964" y="3927"/>
                  </a:lnTo>
                  <a:cubicBezTo>
                    <a:pt x="1964" y="3927"/>
                    <a:pt x="1964" y="4909"/>
                    <a:pt x="1964" y="49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38859" y="2955706"/>
            <a:ext cx="996696" cy="996696"/>
            <a:chOff x="3638859" y="2955706"/>
            <a:chExt cx="996696" cy="996696"/>
          </a:xfrm>
        </p:grpSpPr>
        <p:grpSp>
          <p:nvGrpSpPr>
            <p:cNvPr id="74" name="Group 73"/>
            <p:cNvGrpSpPr/>
            <p:nvPr/>
          </p:nvGrpSpPr>
          <p:grpSpPr>
            <a:xfrm>
              <a:off x="3638859" y="2955706"/>
              <a:ext cx="996696" cy="996696"/>
              <a:chOff x="1673545" y="2955706"/>
              <a:chExt cx="996696" cy="99669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673545" y="2955706"/>
                <a:ext cx="996696" cy="996696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55934" y="3043438"/>
                <a:ext cx="822960" cy="822960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47374" y="3134878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Shape 2547"/>
            <p:cNvSpPr/>
            <p:nvPr/>
          </p:nvSpPr>
          <p:spPr>
            <a:xfrm>
              <a:off x="3993064" y="33079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550325" y="2955706"/>
            <a:ext cx="996696" cy="996696"/>
            <a:chOff x="7550325" y="2955706"/>
            <a:chExt cx="996696" cy="996696"/>
          </a:xfrm>
        </p:grpSpPr>
        <p:grpSp>
          <p:nvGrpSpPr>
            <p:cNvPr id="80" name="Group 79"/>
            <p:cNvGrpSpPr/>
            <p:nvPr/>
          </p:nvGrpSpPr>
          <p:grpSpPr>
            <a:xfrm>
              <a:off x="7550325" y="2955706"/>
              <a:ext cx="996696" cy="996696"/>
              <a:chOff x="1673545" y="2955706"/>
              <a:chExt cx="996696" cy="996696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673545" y="2955706"/>
                <a:ext cx="996696" cy="996696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755934" y="3043438"/>
                <a:ext cx="822960" cy="822960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847374" y="3134878"/>
                <a:ext cx="640080" cy="6400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Shape 2619"/>
            <p:cNvSpPr/>
            <p:nvPr/>
          </p:nvSpPr>
          <p:spPr>
            <a:xfrm>
              <a:off x="7909009" y="3314392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454757" y="2949255"/>
            <a:ext cx="996696" cy="996696"/>
            <a:chOff x="9454757" y="2949255"/>
            <a:chExt cx="996696" cy="996696"/>
          </a:xfrm>
        </p:grpSpPr>
        <p:grpSp>
          <p:nvGrpSpPr>
            <p:cNvPr id="86" name="Group 85"/>
            <p:cNvGrpSpPr/>
            <p:nvPr/>
          </p:nvGrpSpPr>
          <p:grpSpPr>
            <a:xfrm>
              <a:off x="9454757" y="2949255"/>
              <a:ext cx="996696" cy="996696"/>
              <a:chOff x="1673545" y="2955706"/>
              <a:chExt cx="996696" cy="99669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673545" y="2955706"/>
                <a:ext cx="996696" cy="996696"/>
              </a:xfrm>
              <a:prstGeom prst="ellipse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755934" y="3043438"/>
                <a:ext cx="822960" cy="822960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847374" y="3134878"/>
                <a:ext cx="640080" cy="6400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Shape 2620"/>
            <p:cNvSpPr/>
            <p:nvPr/>
          </p:nvSpPr>
          <p:spPr>
            <a:xfrm>
              <a:off x="9808962" y="3327038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714900" y="2987838"/>
            <a:ext cx="1790323" cy="932433"/>
            <a:chOff x="3913901" y="5865040"/>
            <a:chExt cx="3322518" cy="1730427"/>
          </a:xfrm>
        </p:grpSpPr>
        <p:cxnSp>
          <p:nvCxnSpPr>
            <p:cNvPr id="92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673699" y="2987838"/>
            <a:ext cx="1790323" cy="932433"/>
            <a:chOff x="3913901" y="5865040"/>
            <a:chExt cx="3322518" cy="1730427"/>
          </a:xfrm>
        </p:grpSpPr>
        <p:cxnSp>
          <p:nvCxnSpPr>
            <p:cNvPr id="95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6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29554" y="2987838"/>
            <a:ext cx="1790323" cy="932433"/>
            <a:chOff x="3913901" y="5865040"/>
            <a:chExt cx="3322518" cy="1730427"/>
          </a:xfrm>
        </p:grpSpPr>
        <p:cxnSp>
          <p:nvCxnSpPr>
            <p:cNvPr id="98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756440" y="2987838"/>
            <a:ext cx="1790323" cy="932433"/>
            <a:chOff x="3913901" y="5865040"/>
            <a:chExt cx="3322518" cy="1730427"/>
          </a:xfrm>
        </p:grpSpPr>
        <p:cxnSp>
          <p:nvCxnSpPr>
            <p:cNvPr id="101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2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013159" y="4240685"/>
            <a:ext cx="2184536" cy="5724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860837" y="4257224"/>
            <a:ext cx="2184536" cy="5724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48911" y="2113502"/>
            <a:ext cx="2184536" cy="5724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82843" y="4227141"/>
            <a:ext cx="2184536" cy="5724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032283" y="2109667"/>
            <a:ext cx="2184536" cy="5724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103" grpId="0"/>
      <p:bldP spid="104" grpId="0"/>
      <p:bldP spid="105" grpId="0"/>
      <p:bldP spid="106" grpId="0"/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17210" y="4986299"/>
            <a:ext cx="1466880" cy="632481"/>
            <a:chOff x="2194602" y="2009322"/>
            <a:chExt cx="1573731" cy="678552"/>
          </a:xfrm>
        </p:grpSpPr>
        <p:sp>
          <p:nvSpPr>
            <p:cNvPr id="58" name="Rectangle 57"/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56019" y="4988814"/>
            <a:ext cx="1468066" cy="632481"/>
            <a:chOff x="4129724" y="2015877"/>
            <a:chExt cx="1575004" cy="678552"/>
          </a:xfrm>
        </p:grpSpPr>
        <p:sp>
          <p:nvSpPr>
            <p:cNvPr id="61" name="Rectangle 60"/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53172" y="4988813"/>
            <a:ext cx="1469253" cy="632481"/>
            <a:chOff x="6064846" y="2015877"/>
            <a:chExt cx="1576277" cy="678552"/>
          </a:xfrm>
        </p:grpSpPr>
        <p:sp>
          <p:nvSpPr>
            <p:cNvPr id="64" name="Rectangle 63"/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53940" y="4986299"/>
            <a:ext cx="1468066" cy="632481"/>
            <a:chOff x="8002514" y="2015877"/>
            <a:chExt cx="1575004" cy="678552"/>
          </a:xfrm>
        </p:grpSpPr>
        <p:sp>
          <p:nvSpPr>
            <p:cNvPr id="67" name="Rectangle 66"/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49987" y="4989904"/>
            <a:ext cx="1529896" cy="632481"/>
            <a:chOff x="5107857" y="5455401"/>
            <a:chExt cx="1641337" cy="678552"/>
          </a:xfrm>
        </p:grpSpPr>
        <p:sp>
          <p:nvSpPr>
            <p:cNvPr id="70" name="Rectangle 69"/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593965" y="4986299"/>
            <a:ext cx="1576562" cy="632481"/>
            <a:chOff x="8963722" y="5455401"/>
            <a:chExt cx="1691403" cy="678552"/>
          </a:xfrm>
        </p:grpSpPr>
        <p:sp>
          <p:nvSpPr>
            <p:cNvPr id="73" name="Rectangle 72"/>
            <p:cNvSpPr/>
            <p:nvPr/>
          </p:nvSpPr>
          <p:spPr>
            <a:xfrm>
              <a:off x="9427534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Shape 2604"/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68231" y="2134686"/>
            <a:ext cx="8857846" cy="2647555"/>
            <a:chOff x="1668231" y="2134686"/>
            <a:chExt cx="8857846" cy="2647555"/>
          </a:xfrm>
        </p:grpSpPr>
        <p:grpSp>
          <p:nvGrpSpPr>
            <p:cNvPr id="76" name="Group 75"/>
            <p:cNvGrpSpPr/>
            <p:nvPr/>
          </p:nvGrpSpPr>
          <p:grpSpPr>
            <a:xfrm>
              <a:off x="1668231" y="2134686"/>
              <a:ext cx="8857846" cy="2647555"/>
              <a:chOff x="1219824" y="2134686"/>
              <a:chExt cx="8857846" cy="2647555"/>
            </a:xfrm>
          </p:grpSpPr>
          <p:sp>
            <p:nvSpPr>
              <p:cNvPr id="83" name="Freeform 35"/>
              <p:cNvSpPr>
                <a:spLocks/>
              </p:cNvSpPr>
              <p:nvPr/>
            </p:nvSpPr>
            <p:spPr bwMode="auto">
              <a:xfrm rot="19193214">
                <a:off x="8224403" y="3357910"/>
                <a:ext cx="825500" cy="714375"/>
              </a:xfrm>
              <a:custGeom>
                <a:avLst/>
                <a:gdLst>
                  <a:gd name="T0" fmla="*/ 292 w 347"/>
                  <a:gd name="T1" fmla="*/ 244 h 300"/>
                  <a:gd name="T2" fmla="*/ 324 w 347"/>
                  <a:gd name="T3" fmla="*/ 124 h 300"/>
                  <a:gd name="T4" fmla="*/ 347 w 347"/>
                  <a:gd name="T5" fmla="*/ 38 h 300"/>
                  <a:gd name="T6" fmla="*/ 192 w 347"/>
                  <a:gd name="T7" fmla="*/ 57 h 300"/>
                  <a:gd name="T8" fmla="*/ 70 w 347"/>
                  <a:gd name="T9" fmla="*/ 0 h 300"/>
                  <a:gd name="T10" fmla="*/ 56 w 347"/>
                  <a:gd name="T11" fmla="*/ 55 h 300"/>
                  <a:gd name="T12" fmla="*/ 23 w 347"/>
                  <a:gd name="T13" fmla="*/ 175 h 300"/>
                  <a:gd name="T14" fmla="*/ 0 w 347"/>
                  <a:gd name="T15" fmla="*/ 262 h 300"/>
                  <a:gd name="T16" fmla="*/ 153 w 347"/>
                  <a:gd name="T17" fmla="*/ 247 h 300"/>
                  <a:gd name="T18" fmla="*/ 277 w 347"/>
                  <a:gd name="T19" fmla="*/ 300 h 300"/>
                  <a:gd name="T20" fmla="*/ 292 w 347"/>
                  <a:gd name="T21" fmla="*/ 24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00">
                    <a:moveTo>
                      <a:pt x="292" y="244"/>
                    </a:moveTo>
                    <a:cubicBezTo>
                      <a:pt x="324" y="124"/>
                      <a:pt x="324" y="124"/>
                      <a:pt x="324" y="124"/>
                    </a:cubicBezTo>
                    <a:cubicBezTo>
                      <a:pt x="347" y="38"/>
                      <a:pt x="347" y="38"/>
                      <a:pt x="347" y="38"/>
                    </a:cubicBezTo>
                    <a:cubicBezTo>
                      <a:pt x="347" y="38"/>
                      <a:pt x="322" y="84"/>
                      <a:pt x="192" y="57"/>
                    </a:cubicBezTo>
                    <a:cubicBezTo>
                      <a:pt x="63" y="29"/>
                      <a:pt x="70" y="0"/>
                      <a:pt x="70" y="0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23" y="175"/>
                      <a:pt x="23" y="175"/>
                      <a:pt x="23" y="175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1" y="224"/>
                      <a:pt x="153" y="247"/>
                    </a:cubicBezTo>
                    <a:cubicBezTo>
                      <a:pt x="285" y="270"/>
                      <a:pt x="277" y="300"/>
                      <a:pt x="277" y="300"/>
                    </a:cubicBezTo>
                    <a:lnTo>
                      <a:pt x="292" y="2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2"/>
              <p:cNvSpPr>
                <a:spLocks/>
              </p:cNvSpPr>
              <p:nvPr/>
            </p:nvSpPr>
            <p:spPr bwMode="auto">
              <a:xfrm rot="19193214">
                <a:off x="6785017" y="3172678"/>
                <a:ext cx="715963" cy="827087"/>
              </a:xfrm>
              <a:custGeom>
                <a:avLst/>
                <a:gdLst>
                  <a:gd name="T0" fmla="*/ 56 w 301"/>
                  <a:gd name="T1" fmla="*/ 55 h 347"/>
                  <a:gd name="T2" fmla="*/ 176 w 301"/>
                  <a:gd name="T3" fmla="*/ 23 h 347"/>
                  <a:gd name="T4" fmla="*/ 262 w 301"/>
                  <a:gd name="T5" fmla="*/ 0 h 347"/>
                  <a:gd name="T6" fmla="*/ 244 w 301"/>
                  <a:gd name="T7" fmla="*/ 155 h 347"/>
                  <a:gd name="T8" fmla="*/ 301 w 301"/>
                  <a:gd name="T9" fmla="*/ 277 h 347"/>
                  <a:gd name="T10" fmla="*/ 245 w 301"/>
                  <a:gd name="T11" fmla="*/ 292 h 347"/>
                  <a:gd name="T12" fmla="*/ 125 w 301"/>
                  <a:gd name="T13" fmla="*/ 324 h 347"/>
                  <a:gd name="T14" fmla="*/ 39 w 301"/>
                  <a:gd name="T15" fmla="*/ 347 h 347"/>
                  <a:gd name="T16" fmla="*/ 53 w 301"/>
                  <a:gd name="T17" fmla="*/ 194 h 347"/>
                  <a:gd name="T18" fmla="*/ 0 w 301"/>
                  <a:gd name="T19" fmla="*/ 70 h 347"/>
                  <a:gd name="T20" fmla="*/ 56 w 301"/>
                  <a:gd name="T21" fmla="*/ 5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347">
                    <a:moveTo>
                      <a:pt x="56" y="55"/>
                    </a:moveTo>
                    <a:cubicBezTo>
                      <a:pt x="176" y="23"/>
                      <a:pt x="176" y="23"/>
                      <a:pt x="176" y="23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216" y="25"/>
                      <a:pt x="244" y="155"/>
                    </a:cubicBezTo>
                    <a:cubicBezTo>
                      <a:pt x="271" y="285"/>
                      <a:pt x="301" y="277"/>
                      <a:pt x="301" y="277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125" y="324"/>
                      <a:pt x="125" y="324"/>
                      <a:pt x="125" y="324"/>
                    </a:cubicBezTo>
                    <a:cubicBezTo>
                      <a:pt x="39" y="347"/>
                      <a:pt x="39" y="347"/>
                      <a:pt x="39" y="347"/>
                    </a:cubicBezTo>
                    <a:cubicBezTo>
                      <a:pt x="39" y="347"/>
                      <a:pt x="76" y="327"/>
                      <a:pt x="53" y="194"/>
                    </a:cubicBezTo>
                    <a:cubicBezTo>
                      <a:pt x="31" y="62"/>
                      <a:pt x="0" y="70"/>
                      <a:pt x="0" y="70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6"/>
              <p:cNvSpPr>
                <a:spLocks/>
              </p:cNvSpPr>
              <p:nvPr/>
            </p:nvSpPr>
            <p:spPr bwMode="auto">
              <a:xfrm rot="19193214">
                <a:off x="5234692" y="3100668"/>
                <a:ext cx="827088" cy="714375"/>
              </a:xfrm>
              <a:custGeom>
                <a:avLst/>
                <a:gdLst>
                  <a:gd name="T0" fmla="*/ 292 w 348"/>
                  <a:gd name="T1" fmla="*/ 245 h 300"/>
                  <a:gd name="T2" fmla="*/ 324 w 348"/>
                  <a:gd name="T3" fmla="*/ 124 h 300"/>
                  <a:gd name="T4" fmla="*/ 348 w 348"/>
                  <a:gd name="T5" fmla="*/ 38 h 300"/>
                  <a:gd name="T6" fmla="*/ 192 w 348"/>
                  <a:gd name="T7" fmla="*/ 57 h 300"/>
                  <a:gd name="T8" fmla="*/ 71 w 348"/>
                  <a:gd name="T9" fmla="*/ 0 h 300"/>
                  <a:gd name="T10" fmla="*/ 56 w 348"/>
                  <a:gd name="T11" fmla="*/ 55 h 300"/>
                  <a:gd name="T12" fmla="*/ 24 w 348"/>
                  <a:gd name="T13" fmla="*/ 176 h 300"/>
                  <a:gd name="T14" fmla="*/ 0 w 348"/>
                  <a:gd name="T15" fmla="*/ 262 h 300"/>
                  <a:gd name="T16" fmla="*/ 153 w 348"/>
                  <a:gd name="T17" fmla="*/ 247 h 300"/>
                  <a:gd name="T18" fmla="*/ 277 w 348"/>
                  <a:gd name="T19" fmla="*/ 300 h 300"/>
                  <a:gd name="T20" fmla="*/ 292 w 348"/>
                  <a:gd name="T21" fmla="*/ 24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300">
                    <a:moveTo>
                      <a:pt x="292" y="245"/>
                    </a:moveTo>
                    <a:cubicBezTo>
                      <a:pt x="324" y="124"/>
                      <a:pt x="324" y="124"/>
                      <a:pt x="324" y="124"/>
                    </a:cubicBezTo>
                    <a:cubicBezTo>
                      <a:pt x="348" y="38"/>
                      <a:pt x="348" y="38"/>
                      <a:pt x="348" y="38"/>
                    </a:cubicBezTo>
                    <a:cubicBezTo>
                      <a:pt x="348" y="38"/>
                      <a:pt x="322" y="84"/>
                      <a:pt x="192" y="57"/>
                    </a:cubicBezTo>
                    <a:cubicBezTo>
                      <a:pt x="63" y="29"/>
                      <a:pt x="71" y="0"/>
                      <a:pt x="71" y="0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24" y="176"/>
                      <a:pt x="24" y="176"/>
                      <a:pt x="24" y="17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1" y="224"/>
                      <a:pt x="153" y="247"/>
                    </a:cubicBezTo>
                    <a:cubicBezTo>
                      <a:pt x="286" y="270"/>
                      <a:pt x="277" y="300"/>
                      <a:pt x="277" y="300"/>
                    </a:cubicBezTo>
                    <a:lnTo>
                      <a:pt x="292" y="2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7"/>
              <p:cNvSpPr>
                <a:spLocks/>
              </p:cNvSpPr>
              <p:nvPr/>
            </p:nvSpPr>
            <p:spPr bwMode="auto">
              <a:xfrm rot="19193214">
                <a:off x="3796003" y="2917348"/>
                <a:ext cx="715963" cy="825500"/>
              </a:xfrm>
              <a:custGeom>
                <a:avLst/>
                <a:gdLst>
                  <a:gd name="T0" fmla="*/ 56 w 301"/>
                  <a:gd name="T1" fmla="*/ 55 h 347"/>
                  <a:gd name="T2" fmla="*/ 176 w 301"/>
                  <a:gd name="T3" fmla="*/ 23 h 347"/>
                  <a:gd name="T4" fmla="*/ 262 w 301"/>
                  <a:gd name="T5" fmla="*/ 0 h 347"/>
                  <a:gd name="T6" fmla="*/ 244 w 301"/>
                  <a:gd name="T7" fmla="*/ 155 h 347"/>
                  <a:gd name="T8" fmla="*/ 301 w 301"/>
                  <a:gd name="T9" fmla="*/ 277 h 347"/>
                  <a:gd name="T10" fmla="*/ 245 w 301"/>
                  <a:gd name="T11" fmla="*/ 292 h 347"/>
                  <a:gd name="T12" fmla="*/ 125 w 301"/>
                  <a:gd name="T13" fmla="*/ 324 h 347"/>
                  <a:gd name="T14" fmla="*/ 39 w 301"/>
                  <a:gd name="T15" fmla="*/ 347 h 347"/>
                  <a:gd name="T16" fmla="*/ 54 w 301"/>
                  <a:gd name="T17" fmla="*/ 194 h 347"/>
                  <a:gd name="T18" fmla="*/ 0 w 301"/>
                  <a:gd name="T19" fmla="*/ 70 h 347"/>
                  <a:gd name="T20" fmla="*/ 56 w 301"/>
                  <a:gd name="T21" fmla="*/ 5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347">
                    <a:moveTo>
                      <a:pt x="56" y="55"/>
                    </a:moveTo>
                    <a:cubicBezTo>
                      <a:pt x="176" y="23"/>
                      <a:pt x="176" y="23"/>
                      <a:pt x="176" y="23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216" y="26"/>
                      <a:pt x="244" y="155"/>
                    </a:cubicBezTo>
                    <a:cubicBezTo>
                      <a:pt x="272" y="285"/>
                      <a:pt x="301" y="277"/>
                      <a:pt x="301" y="277"/>
                    </a:cubicBezTo>
                    <a:cubicBezTo>
                      <a:pt x="245" y="292"/>
                      <a:pt x="245" y="292"/>
                      <a:pt x="245" y="292"/>
                    </a:cubicBezTo>
                    <a:cubicBezTo>
                      <a:pt x="125" y="324"/>
                      <a:pt x="125" y="324"/>
                      <a:pt x="125" y="324"/>
                    </a:cubicBezTo>
                    <a:cubicBezTo>
                      <a:pt x="39" y="347"/>
                      <a:pt x="39" y="347"/>
                      <a:pt x="39" y="347"/>
                    </a:cubicBezTo>
                    <a:cubicBezTo>
                      <a:pt x="39" y="347"/>
                      <a:pt x="76" y="327"/>
                      <a:pt x="54" y="194"/>
                    </a:cubicBezTo>
                    <a:cubicBezTo>
                      <a:pt x="31" y="62"/>
                      <a:pt x="0" y="70"/>
                      <a:pt x="0" y="70"/>
                    </a:cubicBezTo>
                    <a:lnTo>
                      <a:pt x="56" y="5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4"/>
              <p:cNvSpPr>
                <a:spLocks/>
              </p:cNvSpPr>
              <p:nvPr/>
            </p:nvSpPr>
            <p:spPr bwMode="auto">
              <a:xfrm rot="19193214">
                <a:off x="2247590" y="2844641"/>
                <a:ext cx="825500" cy="714375"/>
              </a:xfrm>
              <a:custGeom>
                <a:avLst/>
                <a:gdLst>
                  <a:gd name="T0" fmla="*/ 291 w 347"/>
                  <a:gd name="T1" fmla="*/ 245 h 300"/>
                  <a:gd name="T2" fmla="*/ 324 w 347"/>
                  <a:gd name="T3" fmla="*/ 125 h 300"/>
                  <a:gd name="T4" fmla="*/ 347 w 347"/>
                  <a:gd name="T5" fmla="*/ 39 h 300"/>
                  <a:gd name="T6" fmla="*/ 192 w 347"/>
                  <a:gd name="T7" fmla="*/ 57 h 300"/>
                  <a:gd name="T8" fmla="*/ 70 w 347"/>
                  <a:gd name="T9" fmla="*/ 0 h 300"/>
                  <a:gd name="T10" fmla="*/ 55 w 347"/>
                  <a:gd name="T11" fmla="*/ 56 h 300"/>
                  <a:gd name="T12" fmla="*/ 23 w 347"/>
                  <a:gd name="T13" fmla="*/ 176 h 300"/>
                  <a:gd name="T14" fmla="*/ 0 w 347"/>
                  <a:gd name="T15" fmla="*/ 262 h 300"/>
                  <a:gd name="T16" fmla="*/ 152 w 347"/>
                  <a:gd name="T17" fmla="*/ 247 h 300"/>
                  <a:gd name="T18" fmla="*/ 277 w 347"/>
                  <a:gd name="T19" fmla="*/ 300 h 300"/>
                  <a:gd name="T20" fmla="*/ 291 w 347"/>
                  <a:gd name="T21" fmla="*/ 24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00">
                    <a:moveTo>
                      <a:pt x="291" y="245"/>
                    </a:moveTo>
                    <a:cubicBezTo>
                      <a:pt x="324" y="125"/>
                      <a:pt x="324" y="125"/>
                      <a:pt x="324" y="125"/>
                    </a:cubicBezTo>
                    <a:cubicBezTo>
                      <a:pt x="347" y="39"/>
                      <a:pt x="347" y="39"/>
                      <a:pt x="347" y="39"/>
                    </a:cubicBezTo>
                    <a:cubicBezTo>
                      <a:pt x="347" y="39"/>
                      <a:pt x="321" y="85"/>
                      <a:pt x="192" y="57"/>
                    </a:cubicBezTo>
                    <a:cubicBezTo>
                      <a:pt x="62" y="29"/>
                      <a:pt x="70" y="0"/>
                      <a:pt x="70" y="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20" y="224"/>
                      <a:pt x="152" y="247"/>
                    </a:cubicBezTo>
                    <a:cubicBezTo>
                      <a:pt x="285" y="270"/>
                      <a:pt x="277" y="300"/>
                      <a:pt x="277" y="300"/>
                    </a:cubicBezTo>
                    <a:lnTo>
                      <a:pt x="291" y="2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20"/>
              <p:cNvSpPr>
                <a:spLocks noChangeArrowheads="1"/>
              </p:cNvSpPr>
              <p:nvPr/>
            </p:nvSpPr>
            <p:spPr bwMode="auto">
              <a:xfrm rot="19193214">
                <a:off x="1219824" y="2964184"/>
                <a:ext cx="1304925" cy="13049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21"/>
              <p:cNvSpPr>
                <a:spLocks noChangeArrowheads="1"/>
              </p:cNvSpPr>
              <p:nvPr/>
            </p:nvSpPr>
            <p:spPr bwMode="auto">
              <a:xfrm rot="19193214">
                <a:off x="2795554" y="2134686"/>
                <a:ext cx="1306513" cy="130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2"/>
              <p:cNvSpPr>
                <a:spLocks/>
              </p:cNvSpPr>
              <p:nvPr/>
            </p:nvSpPr>
            <p:spPr bwMode="auto">
              <a:xfrm rot="19193214">
                <a:off x="1362321" y="3107197"/>
                <a:ext cx="1020763" cy="1022350"/>
              </a:xfrm>
              <a:custGeom>
                <a:avLst/>
                <a:gdLst>
                  <a:gd name="T0" fmla="*/ 353 w 429"/>
                  <a:gd name="T1" fmla="*/ 352 h 429"/>
                  <a:gd name="T2" fmla="*/ 77 w 429"/>
                  <a:gd name="T3" fmla="*/ 352 h 429"/>
                  <a:gd name="T4" fmla="*/ 77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7" y="429"/>
                      <a:pt x="153" y="429"/>
                      <a:pt x="77" y="352"/>
                    </a:cubicBezTo>
                    <a:cubicBezTo>
                      <a:pt x="0" y="276"/>
                      <a:pt x="0" y="152"/>
                      <a:pt x="77" y="76"/>
                    </a:cubicBezTo>
                    <a:cubicBezTo>
                      <a:pt x="153" y="0"/>
                      <a:pt x="277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/>
              </p:cNvSpPr>
              <p:nvPr/>
            </p:nvSpPr>
            <p:spPr bwMode="auto">
              <a:xfrm rot="19193214">
                <a:off x="2938429" y="2277561"/>
                <a:ext cx="1020763" cy="1022350"/>
              </a:xfrm>
              <a:custGeom>
                <a:avLst/>
                <a:gdLst>
                  <a:gd name="T0" fmla="*/ 353 w 429"/>
                  <a:gd name="T1" fmla="*/ 352 h 429"/>
                  <a:gd name="T2" fmla="*/ 76 w 429"/>
                  <a:gd name="T3" fmla="*/ 352 h 429"/>
                  <a:gd name="T4" fmla="*/ 76 w 429"/>
                  <a:gd name="T5" fmla="*/ 76 h 429"/>
                  <a:gd name="T6" fmla="*/ 353 w 429"/>
                  <a:gd name="T7" fmla="*/ 76 h 429"/>
                  <a:gd name="T8" fmla="*/ 353 w 429"/>
                  <a:gd name="T9" fmla="*/ 35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3" y="352"/>
                    </a:moveTo>
                    <a:cubicBezTo>
                      <a:pt x="276" y="429"/>
                      <a:pt x="153" y="429"/>
                      <a:pt x="76" y="352"/>
                    </a:cubicBezTo>
                    <a:cubicBezTo>
                      <a:pt x="0" y="276"/>
                      <a:pt x="0" y="152"/>
                      <a:pt x="76" y="76"/>
                    </a:cubicBezTo>
                    <a:cubicBezTo>
                      <a:pt x="153" y="0"/>
                      <a:pt x="276" y="0"/>
                      <a:pt x="353" y="76"/>
                    </a:cubicBezTo>
                    <a:cubicBezTo>
                      <a:pt x="429" y="152"/>
                      <a:pt x="429" y="276"/>
                      <a:pt x="353" y="3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25"/>
              <p:cNvSpPr>
                <a:spLocks noChangeArrowheads="1"/>
              </p:cNvSpPr>
              <p:nvPr/>
            </p:nvSpPr>
            <p:spPr bwMode="auto">
              <a:xfrm rot="19193214">
                <a:off x="4206925" y="3220212"/>
                <a:ext cx="1306513" cy="13049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 rot="19193214">
                <a:off x="4349800" y="3363087"/>
                <a:ext cx="1020763" cy="1019175"/>
              </a:xfrm>
              <a:custGeom>
                <a:avLst/>
                <a:gdLst>
                  <a:gd name="T0" fmla="*/ 77 w 429"/>
                  <a:gd name="T1" fmla="*/ 76 h 428"/>
                  <a:gd name="T2" fmla="*/ 77 w 429"/>
                  <a:gd name="T3" fmla="*/ 352 h 428"/>
                  <a:gd name="T4" fmla="*/ 353 w 429"/>
                  <a:gd name="T5" fmla="*/ 352 h 428"/>
                  <a:gd name="T6" fmla="*/ 353 w 429"/>
                  <a:gd name="T7" fmla="*/ 76 h 428"/>
                  <a:gd name="T8" fmla="*/ 77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7" y="76"/>
                    </a:moveTo>
                    <a:cubicBezTo>
                      <a:pt x="0" y="152"/>
                      <a:pt x="0" y="276"/>
                      <a:pt x="77" y="352"/>
                    </a:cubicBezTo>
                    <a:cubicBezTo>
                      <a:pt x="153" y="428"/>
                      <a:pt x="277" y="428"/>
                      <a:pt x="353" y="352"/>
                    </a:cubicBezTo>
                    <a:cubicBezTo>
                      <a:pt x="429" y="276"/>
                      <a:pt x="429" y="152"/>
                      <a:pt x="353" y="76"/>
                    </a:cubicBezTo>
                    <a:cubicBezTo>
                      <a:pt x="277" y="0"/>
                      <a:pt x="153" y="0"/>
                      <a:pt x="77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28"/>
              <p:cNvSpPr>
                <a:spLocks noChangeArrowheads="1"/>
              </p:cNvSpPr>
              <p:nvPr/>
            </p:nvSpPr>
            <p:spPr bwMode="auto">
              <a:xfrm rot="19193214">
                <a:off x="7195427" y="3474141"/>
                <a:ext cx="1306513" cy="1308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29"/>
              <p:cNvSpPr>
                <a:spLocks noChangeArrowheads="1"/>
              </p:cNvSpPr>
              <p:nvPr/>
            </p:nvSpPr>
            <p:spPr bwMode="auto">
              <a:xfrm rot="19193214">
                <a:off x="5783033" y="2390575"/>
                <a:ext cx="1306513" cy="130492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0"/>
              <p:cNvSpPr>
                <a:spLocks/>
              </p:cNvSpPr>
              <p:nvPr/>
            </p:nvSpPr>
            <p:spPr bwMode="auto">
              <a:xfrm rot="19193214">
                <a:off x="7338302" y="3617016"/>
                <a:ext cx="1020763" cy="1022350"/>
              </a:xfrm>
              <a:custGeom>
                <a:avLst/>
                <a:gdLst>
                  <a:gd name="T0" fmla="*/ 76 w 429"/>
                  <a:gd name="T1" fmla="*/ 77 h 429"/>
                  <a:gd name="T2" fmla="*/ 76 w 429"/>
                  <a:gd name="T3" fmla="*/ 353 h 429"/>
                  <a:gd name="T4" fmla="*/ 353 w 429"/>
                  <a:gd name="T5" fmla="*/ 353 h 429"/>
                  <a:gd name="T6" fmla="*/ 353 w 429"/>
                  <a:gd name="T7" fmla="*/ 77 h 429"/>
                  <a:gd name="T8" fmla="*/ 76 w 429"/>
                  <a:gd name="T9" fmla="*/ 77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76" y="77"/>
                    </a:moveTo>
                    <a:cubicBezTo>
                      <a:pt x="0" y="153"/>
                      <a:pt x="0" y="277"/>
                      <a:pt x="76" y="353"/>
                    </a:cubicBezTo>
                    <a:cubicBezTo>
                      <a:pt x="153" y="429"/>
                      <a:pt x="276" y="429"/>
                      <a:pt x="353" y="353"/>
                    </a:cubicBezTo>
                    <a:cubicBezTo>
                      <a:pt x="429" y="277"/>
                      <a:pt x="429" y="153"/>
                      <a:pt x="353" y="77"/>
                    </a:cubicBezTo>
                    <a:cubicBezTo>
                      <a:pt x="276" y="0"/>
                      <a:pt x="153" y="0"/>
                      <a:pt x="76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1"/>
              <p:cNvSpPr>
                <a:spLocks/>
              </p:cNvSpPr>
              <p:nvPr/>
            </p:nvSpPr>
            <p:spPr bwMode="auto">
              <a:xfrm rot="19193214">
                <a:off x="5925908" y="2533450"/>
                <a:ext cx="1020763" cy="1019175"/>
              </a:xfrm>
              <a:custGeom>
                <a:avLst/>
                <a:gdLst>
                  <a:gd name="T0" fmla="*/ 76 w 429"/>
                  <a:gd name="T1" fmla="*/ 76 h 428"/>
                  <a:gd name="T2" fmla="*/ 76 w 429"/>
                  <a:gd name="T3" fmla="*/ 352 h 428"/>
                  <a:gd name="T4" fmla="*/ 352 w 429"/>
                  <a:gd name="T5" fmla="*/ 352 h 428"/>
                  <a:gd name="T6" fmla="*/ 352 w 429"/>
                  <a:gd name="T7" fmla="*/ 76 h 428"/>
                  <a:gd name="T8" fmla="*/ 76 w 429"/>
                  <a:gd name="T9" fmla="*/ 76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8">
                    <a:moveTo>
                      <a:pt x="76" y="76"/>
                    </a:moveTo>
                    <a:cubicBezTo>
                      <a:pt x="0" y="152"/>
                      <a:pt x="0" y="276"/>
                      <a:pt x="76" y="352"/>
                    </a:cubicBezTo>
                    <a:cubicBezTo>
                      <a:pt x="152" y="428"/>
                      <a:pt x="276" y="428"/>
                      <a:pt x="352" y="352"/>
                    </a:cubicBezTo>
                    <a:cubicBezTo>
                      <a:pt x="429" y="276"/>
                      <a:pt x="429" y="152"/>
                      <a:pt x="352" y="76"/>
                    </a:cubicBezTo>
                    <a:cubicBezTo>
                      <a:pt x="276" y="0"/>
                      <a:pt x="152" y="0"/>
                      <a:pt x="76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33"/>
              <p:cNvSpPr>
                <a:spLocks noChangeArrowheads="1"/>
              </p:cNvSpPr>
              <p:nvPr/>
            </p:nvSpPr>
            <p:spPr bwMode="auto">
              <a:xfrm rot="19193214">
                <a:off x="8772745" y="2647817"/>
                <a:ext cx="1304925" cy="13049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 rot="19193214">
                <a:off x="8914411" y="2787379"/>
                <a:ext cx="1020763" cy="1022350"/>
              </a:xfrm>
              <a:custGeom>
                <a:avLst/>
                <a:gdLst>
                  <a:gd name="T0" fmla="*/ 352 w 429"/>
                  <a:gd name="T1" fmla="*/ 353 h 429"/>
                  <a:gd name="T2" fmla="*/ 76 w 429"/>
                  <a:gd name="T3" fmla="*/ 353 h 429"/>
                  <a:gd name="T4" fmla="*/ 76 w 429"/>
                  <a:gd name="T5" fmla="*/ 77 h 429"/>
                  <a:gd name="T6" fmla="*/ 352 w 429"/>
                  <a:gd name="T7" fmla="*/ 77 h 429"/>
                  <a:gd name="T8" fmla="*/ 352 w 429"/>
                  <a:gd name="T9" fmla="*/ 35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429">
                    <a:moveTo>
                      <a:pt x="352" y="353"/>
                    </a:moveTo>
                    <a:cubicBezTo>
                      <a:pt x="276" y="429"/>
                      <a:pt x="152" y="429"/>
                      <a:pt x="76" y="353"/>
                    </a:cubicBezTo>
                    <a:cubicBezTo>
                      <a:pt x="0" y="277"/>
                      <a:pt x="0" y="153"/>
                      <a:pt x="76" y="77"/>
                    </a:cubicBezTo>
                    <a:cubicBezTo>
                      <a:pt x="152" y="0"/>
                      <a:pt x="276" y="0"/>
                      <a:pt x="352" y="77"/>
                    </a:cubicBezTo>
                    <a:cubicBezTo>
                      <a:pt x="429" y="153"/>
                      <a:pt x="429" y="277"/>
                      <a:pt x="352" y="3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Shape 2778"/>
            <p:cNvSpPr/>
            <p:nvPr/>
          </p:nvSpPr>
          <p:spPr>
            <a:xfrm>
              <a:off x="2187410" y="34761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8" name="Shape 2748"/>
            <p:cNvSpPr/>
            <p:nvPr/>
          </p:nvSpPr>
          <p:spPr>
            <a:xfrm>
              <a:off x="3757553" y="26337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9" name="Shape 2774"/>
            <p:cNvSpPr/>
            <p:nvPr/>
          </p:nvSpPr>
          <p:spPr>
            <a:xfrm>
              <a:off x="5168924" y="37554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0" name="Shape 2543"/>
            <p:cNvSpPr/>
            <p:nvPr/>
          </p:nvSpPr>
          <p:spPr>
            <a:xfrm>
              <a:off x="6745032" y="287563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1" name="Shape 2784"/>
            <p:cNvSpPr/>
            <p:nvPr/>
          </p:nvSpPr>
          <p:spPr>
            <a:xfrm>
              <a:off x="8160766" y="398284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2" name="Shape 2604"/>
            <p:cNvSpPr/>
            <p:nvPr/>
          </p:nvSpPr>
          <p:spPr>
            <a:xfrm>
              <a:off x="9731026" y="314989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0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643214" y="2152536"/>
            <a:ext cx="1965917" cy="1880402"/>
            <a:chOff x="7643214" y="2152536"/>
            <a:chExt cx="1965917" cy="1880402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7643214" y="2152536"/>
              <a:ext cx="1965917" cy="1880402"/>
            </a:xfrm>
            <a:custGeom>
              <a:avLst/>
              <a:gdLst>
                <a:gd name="T0" fmla="*/ 10987 w 11035"/>
                <a:gd name="T1" fmla="*/ 1789 h 10555"/>
                <a:gd name="T2" fmla="*/ 10833 w 11035"/>
                <a:gd name="T3" fmla="*/ 1770 h 10555"/>
                <a:gd name="T4" fmla="*/ 10647 w 11035"/>
                <a:gd name="T5" fmla="*/ 1808 h 10555"/>
                <a:gd name="T6" fmla="*/ 10357 w 11035"/>
                <a:gd name="T7" fmla="*/ 1934 h 10555"/>
                <a:gd name="T8" fmla="*/ 10237 w 11035"/>
                <a:gd name="T9" fmla="*/ 2030 h 10555"/>
                <a:gd name="T10" fmla="*/ 10044 w 11035"/>
                <a:gd name="T11" fmla="*/ 2277 h 10555"/>
                <a:gd name="T12" fmla="*/ 9901 w 11035"/>
                <a:gd name="T13" fmla="*/ 2592 h 10555"/>
                <a:gd name="T14" fmla="*/ 9736 w 11035"/>
                <a:gd name="T15" fmla="*/ 3168 h 10555"/>
                <a:gd name="T16" fmla="*/ 9639 w 11035"/>
                <a:gd name="T17" fmla="*/ 3485 h 10555"/>
                <a:gd name="T18" fmla="*/ 9506 w 11035"/>
                <a:gd name="T19" fmla="*/ 3792 h 10555"/>
                <a:gd name="T20" fmla="*/ 9215 w 11035"/>
                <a:gd name="T21" fmla="*/ 4295 h 10555"/>
                <a:gd name="T22" fmla="*/ 8869 w 11035"/>
                <a:gd name="T23" fmla="*/ 4758 h 10555"/>
                <a:gd name="T24" fmla="*/ 8388 w 11035"/>
                <a:gd name="T25" fmla="*/ 5254 h 10555"/>
                <a:gd name="T26" fmla="*/ 7837 w 11035"/>
                <a:gd name="T27" fmla="*/ 5668 h 10555"/>
                <a:gd name="T28" fmla="*/ 7273 w 11035"/>
                <a:gd name="T29" fmla="*/ 5967 h 10555"/>
                <a:gd name="T30" fmla="*/ 6952 w 11035"/>
                <a:gd name="T31" fmla="*/ 6089 h 10555"/>
                <a:gd name="T32" fmla="*/ 6619 w 11035"/>
                <a:gd name="T33" fmla="*/ 6183 h 10555"/>
                <a:gd name="T34" fmla="*/ 6277 w 11035"/>
                <a:gd name="T35" fmla="*/ 6247 h 10555"/>
                <a:gd name="T36" fmla="*/ 5038 w 11035"/>
                <a:gd name="T37" fmla="*/ 6416 h 10555"/>
                <a:gd name="T38" fmla="*/ 4262 w 11035"/>
                <a:gd name="T39" fmla="*/ 6557 h 10555"/>
                <a:gd name="T40" fmla="*/ 3507 w 11035"/>
                <a:gd name="T41" fmla="*/ 6761 h 10555"/>
                <a:gd name="T42" fmla="*/ 2933 w 11035"/>
                <a:gd name="T43" fmla="*/ 6988 h 10555"/>
                <a:gd name="T44" fmla="*/ 2579 w 11035"/>
                <a:gd name="T45" fmla="*/ 7170 h 10555"/>
                <a:gd name="T46" fmla="*/ 2235 w 11035"/>
                <a:gd name="T47" fmla="*/ 7386 h 10555"/>
                <a:gd name="T48" fmla="*/ 1902 w 11035"/>
                <a:gd name="T49" fmla="*/ 7642 h 10555"/>
                <a:gd name="T50" fmla="*/ 1581 w 11035"/>
                <a:gd name="T51" fmla="*/ 7939 h 10555"/>
                <a:gd name="T52" fmla="*/ 1274 w 11035"/>
                <a:gd name="T53" fmla="*/ 8282 h 10555"/>
                <a:gd name="T54" fmla="*/ 982 w 11035"/>
                <a:gd name="T55" fmla="*/ 8677 h 10555"/>
                <a:gd name="T56" fmla="*/ 705 w 11035"/>
                <a:gd name="T57" fmla="*/ 9125 h 10555"/>
                <a:gd name="T58" fmla="*/ 445 w 11035"/>
                <a:gd name="T59" fmla="*/ 9632 h 10555"/>
                <a:gd name="T60" fmla="*/ 202 w 11035"/>
                <a:gd name="T61" fmla="*/ 10200 h 10555"/>
                <a:gd name="T62" fmla="*/ 78 w 11035"/>
                <a:gd name="T63" fmla="*/ 10528 h 10555"/>
                <a:gd name="T64" fmla="*/ 75 w 11035"/>
                <a:gd name="T65" fmla="*/ 10346 h 10555"/>
                <a:gd name="T66" fmla="*/ 16 w 11035"/>
                <a:gd name="T67" fmla="*/ 9990 h 10555"/>
                <a:gd name="T68" fmla="*/ 0 w 11035"/>
                <a:gd name="T69" fmla="*/ 9443 h 10555"/>
                <a:gd name="T70" fmla="*/ 30 w 11035"/>
                <a:gd name="T71" fmla="*/ 8718 h 10555"/>
                <a:gd name="T72" fmla="*/ 105 w 11035"/>
                <a:gd name="T73" fmla="*/ 8039 h 10555"/>
                <a:gd name="T74" fmla="*/ 279 w 11035"/>
                <a:gd name="T75" fmla="*/ 7112 h 10555"/>
                <a:gd name="T76" fmla="*/ 534 w 11035"/>
                <a:gd name="T77" fmla="*/ 6194 h 10555"/>
                <a:gd name="T78" fmla="*/ 870 w 11035"/>
                <a:gd name="T79" fmla="*/ 5294 h 10555"/>
                <a:gd name="T80" fmla="*/ 1283 w 11035"/>
                <a:gd name="T81" fmla="*/ 4425 h 10555"/>
                <a:gd name="T82" fmla="*/ 1772 w 11035"/>
                <a:gd name="T83" fmla="*/ 3596 h 10555"/>
                <a:gd name="T84" fmla="*/ 2332 w 11035"/>
                <a:gd name="T85" fmla="*/ 2819 h 10555"/>
                <a:gd name="T86" fmla="*/ 2964 w 11035"/>
                <a:gd name="T87" fmla="*/ 2103 h 10555"/>
                <a:gd name="T88" fmla="*/ 3663 w 11035"/>
                <a:gd name="T89" fmla="*/ 1459 h 10555"/>
                <a:gd name="T90" fmla="*/ 4314 w 11035"/>
                <a:gd name="T91" fmla="*/ 974 h 10555"/>
                <a:gd name="T92" fmla="*/ 4717 w 11035"/>
                <a:gd name="T93" fmla="*/ 723 h 10555"/>
                <a:gd name="T94" fmla="*/ 5135 w 11035"/>
                <a:gd name="T95" fmla="*/ 507 h 10555"/>
                <a:gd name="T96" fmla="*/ 5568 w 11035"/>
                <a:gd name="T97" fmla="*/ 325 h 10555"/>
                <a:gd name="T98" fmla="*/ 6011 w 11035"/>
                <a:gd name="T99" fmla="*/ 181 h 10555"/>
                <a:gd name="T100" fmla="*/ 6465 w 11035"/>
                <a:gd name="T101" fmla="*/ 78 h 10555"/>
                <a:gd name="T102" fmla="*/ 6924 w 11035"/>
                <a:gd name="T103" fmla="*/ 17 h 10555"/>
                <a:gd name="T104" fmla="*/ 7390 w 11035"/>
                <a:gd name="T105" fmla="*/ 1 h 10555"/>
                <a:gd name="T106" fmla="*/ 7859 w 11035"/>
                <a:gd name="T107" fmla="*/ 34 h 10555"/>
                <a:gd name="T108" fmla="*/ 8328 w 11035"/>
                <a:gd name="T109" fmla="*/ 116 h 10555"/>
                <a:gd name="T110" fmla="*/ 8637 w 11035"/>
                <a:gd name="T111" fmla="*/ 199 h 10555"/>
                <a:gd name="T112" fmla="*/ 9146 w 11035"/>
                <a:gd name="T113" fmla="*/ 398 h 10555"/>
                <a:gd name="T114" fmla="*/ 9748 w 11035"/>
                <a:gd name="T115" fmla="*/ 733 h 10555"/>
                <a:gd name="T116" fmla="*/ 10306 w 11035"/>
                <a:gd name="T117" fmla="*/ 1144 h 10555"/>
                <a:gd name="T118" fmla="*/ 10824 w 11035"/>
                <a:gd name="T119" fmla="*/ 1610 h 10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35" h="10555">
                  <a:moveTo>
                    <a:pt x="11035" y="1823"/>
                  </a:moveTo>
                  <a:lnTo>
                    <a:pt x="11035" y="1823"/>
                  </a:lnTo>
                  <a:lnTo>
                    <a:pt x="11028" y="1815"/>
                  </a:lnTo>
                  <a:lnTo>
                    <a:pt x="11021" y="1809"/>
                  </a:lnTo>
                  <a:lnTo>
                    <a:pt x="11013" y="1803"/>
                  </a:lnTo>
                  <a:lnTo>
                    <a:pt x="11005" y="1798"/>
                  </a:lnTo>
                  <a:lnTo>
                    <a:pt x="10987" y="1789"/>
                  </a:lnTo>
                  <a:lnTo>
                    <a:pt x="10968" y="1782"/>
                  </a:lnTo>
                  <a:lnTo>
                    <a:pt x="10948" y="1776"/>
                  </a:lnTo>
                  <a:lnTo>
                    <a:pt x="10927" y="1772"/>
                  </a:lnTo>
                  <a:lnTo>
                    <a:pt x="10905" y="1770"/>
                  </a:lnTo>
                  <a:lnTo>
                    <a:pt x="10882" y="1769"/>
                  </a:lnTo>
                  <a:lnTo>
                    <a:pt x="10858" y="1769"/>
                  </a:lnTo>
                  <a:lnTo>
                    <a:pt x="10833" y="1770"/>
                  </a:lnTo>
                  <a:lnTo>
                    <a:pt x="10806" y="1773"/>
                  </a:lnTo>
                  <a:lnTo>
                    <a:pt x="10780" y="1777"/>
                  </a:lnTo>
                  <a:lnTo>
                    <a:pt x="10754" y="1781"/>
                  </a:lnTo>
                  <a:lnTo>
                    <a:pt x="10728" y="1787"/>
                  </a:lnTo>
                  <a:lnTo>
                    <a:pt x="10701" y="1793"/>
                  </a:lnTo>
                  <a:lnTo>
                    <a:pt x="10674" y="1800"/>
                  </a:lnTo>
                  <a:lnTo>
                    <a:pt x="10647" y="1808"/>
                  </a:lnTo>
                  <a:lnTo>
                    <a:pt x="10620" y="1816"/>
                  </a:lnTo>
                  <a:lnTo>
                    <a:pt x="10568" y="1836"/>
                  </a:lnTo>
                  <a:lnTo>
                    <a:pt x="10518" y="1855"/>
                  </a:lnTo>
                  <a:lnTo>
                    <a:pt x="10471" y="1875"/>
                  </a:lnTo>
                  <a:lnTo>
                    <a:pt x="10427" y="1896"/>
                  </a:lnTo>
                  <a:lnTo>
                    <a:pt x="10389" y="1916"/>
                  </a:lnTo>
                  <a:lnTo>
                    <a:pt x="10357" y="1934"/>
                  </a:lnTo>
                  <a:lnTo>
                    <a:pt x="10332" y="1951"/>
                  </a:lnTo>
                  <a:lnTo>
                    <a:pt x="10332" y="1951"/>
                  </a:lnTo>
                  <a:lnTo>
                    <a:pt x="10312" y="1966"/>
                  </a:lnTo>
                  <a:lnTo>
                    <a:pt x="10293" y="1981"/>
                  </a:lnTo>
                  <a:lnTo>
                    <a:pt x="10273" y="1997"/>
                  </a:lnTo>
                  <a:lnTo>
                    <a:pt x="10255" y="2014"/>
                  </a:lnTo>
                  <a:lnTo>
                    <a:pt x="10237" y="2030"/>
                  </a:lnTo>
                  <a:lnTo>
                    <a:pt x="10220" y="2047"/>
                  </a:lnTo>
                  <a:lnTo>
                    <a:pt x="10186" y="2082"/>
                  </a:lnTo>
                  <a:lnTo>
                    <a:pt x="10155" y="2118"/>
                  </a:lnTo>
                  <a:lnTo>
                    <a:pt x="10125" y="2156"/>
                  </a:lnTo>
                  <a:lnTo>
                    <a:pt x="10096" y="2196"/>
                  </a:lnTo>
                  <a:lnTo>
                    <a:pt x="10069" y="2236"/>
                  </a:lnTo>
                  <a:lnTo>
                    <a:pt x="10044" y="2277"/>
                  </a:lnTo>
                  <a:lnTo>
                    <a:pt x="10020" y="2319"/>
                  </a:lnTo>
                  <a:lnTo>
                    <a:pt x="9998" y="2364"/>
                  </a:lnTo>
                  <a:lnTo>
                    <a:pt x="9977" y="2408"/>
                  </a:lnTo>
                  <a:lnTo>
                    <a:pt x="9957" y="2453"/>
                  </a:lnTo>
                  <a:lnTo>
                    <a:pt x="9936" y="2498"/>
                  </a:lnTo>
                  <a:lnTo>
                    <a:pt x="9918" y="2545"/>
                  </a:lnTo>
                  <a:lnTo>
                    <a:pt x="9901" y="2592"/>
                  </a:lnTo>
                  <a:lnTo>
                    <a:pt x="9885" y="2639"/>
                  </a:lnTo>
                  <a:lnTo>
                    <a:pt x="9869" y="2687"/>
                  </a:lnTo>
                  <a:lnTo>
                    <a:pt x="9854" y="2736"/>
                  </a:lnTo>
                  <a:lnTo>
                    <a:pt x="9840" y="2784"/>
                  </a:lnTo>
                  <a:lnTo>
                    <a:pt x="9813" y="2880"/>
                  </a:lnTo>
                  <a:lnTo>
                    <a:pt x="9787" y="2977"/>
                  </a:lnTo>
                  <a:lnTo>
                    <a:pt x="9736" y="3168"/>
                  </a:lnTo>
                  <a:lnTo>
                    <a:pt x="9711" y="3261"/>
                  </a:lnTo>
                  <a:lnTo>
                    <a:pt x="9698" y="3306"/>
                  </a:lnTo>
                  <a:lnTo>
                    <a:pt x="9684" y="3350"/>
                  </a:lnTo>
                  <a:lnTo>
                    <a:pt x="9684" y="3350"/>
                  </a:lnTo>
                  <a:lnTo>
                    <a:pt x="9670" y="3395"/>
                  </a:lnTo>
                  <a:lnTo>
                    <a:pt x="9655" y="3439"/>
                  </a:lnTo>
                  <a:lnTo>
                    <a:pt x="9639" y="3485"/>
                  </a:lnTo>
                  <a:lnTo>
                    <a:pt x="9622" y="3529"/>
                  </a:lnTo>
                  <a:lnTo>
                    <a:pt x="9605" y="3573"/>
                  </a:lnTo>
                  <a:lnTo>
                    <a:pt x="9585" y="3617"/>
                  </a:lnTo>
                  <a:lnTo>
                    <a:pt x="9567" y="3662"/>
                  </a:lnTo>
                  <a:lnTo>
                    <a:pt x="9547" y="3706"/>
                  </a:lnTo>
                  <a:lnTo>
                    <a:pt x="9527" y="3749"/>
                  </a:lnTo>
                  <a:lnTo>
                    <a:pt x="9506" y="3792"/>
                  </a:lnTo>
                  <a:lnTo>
                    <a:pt x="9485" y="3836"/>
                  </a:lnTo>
                  <a:lnTo>
                    <a:pt x="9463" y="3879"/>
                  </a:lnTo>
                  <a:lnTo>
                    <a:pt x="9418" y="3964"/>
                  </a:lnTo>
                  <a:lnTo>
                    <a:pt x="9369" y="4049"/>
                  </a:lnTo>
                  <a:lnTo>
                    <a:pt x="9320" y="4132"/>
                  </a:lnTo>
                  <a:lnTo>
                    <a:pt x="9269" y="4214"/>
                  </a:lnTo>
                  <a:lnTo>
                    <a:pt x="9215" y="4295"/>
                  </a:lnTo>
                  <a:lnTo>
                    <a:pt x="9161" y="4375"/>
                  </a:lnTo>
                  <a:lnTo>
                    <a:pt x="9106" y="4454"/>
                  </a:lnTo>
                  <a:lnTo>
                    <a:pt x="9048" y="4531"/>
                  </a:lnTo>
                  <a:lnTo>
                    <a:pt x="8991" y="4607"/>
                  </a:lnTo>
                  <a:lnTo>
                    <a:pt x="8933" y="4681"/>
                  </a:lnTo>
                  <a:lnTo>
                    <a:pt x="8933" y="4681"/>
                  </a:lnTo>
                  <a:lnTo>
                    <a:pt x="8869" y="4758"/>
                  </a:lnTo>
                  <a:lnTo>
                    <a:pt x="8805" y="4833"/>
                  </a:lnTo>
                  <a:lnTo>
                    <a:pt x="8740" y="4908"/>
                  </a:lnTo>
                  <a:lnTo>
                    <a:pt x="8672" y="4980"/>
                  </a:lnTo>
                  <a:lnTo>
                    <a:pt x="8603" y="5050"/>
                  </a:lnTo>
                  <a:lnTo>
                    <a:pt x="8533" y="5120"/>
                  </a:lnTo>
                  <a:lnTo>
                    <a:pt x="8460" y="5188"/>
                  </a:lnTo>
                  <a:lnTo>
                    <a:pt x="8388" y="5254"/>
                  </a:lnTo>
                  <a:lnTo>
                    <a:pt x="8312" y="5319"/>
                  </a:lnTo>
                  <a:lnTo>
                    <a:pt x="8237" y="5381"/>
                  </a:lnTo>
                  <a:lnTo>
                    <a:pt x="8159" y="5443"/>
                  </a:lnTo>
                  <a:lnTo>
                    <a:pt x="8080" y="5502"/>
                  </a:lnTo>
                  <a:lnTo>
                    <a:pt x="8000" y="5559"/>
                  </a:lnTo>
                  <a:lnTo>
                    <a:pt x="7919" y="5615"/>
                  </a:lnTo>
                  <a:lnTo>
                    <a:pt x="7837" y="5668"/>
                  </a:lnTo>
                  <a:lnTo>
                    <a:pt x="7753" y="5719"/>
                  </a:lnTo>
                  <a:lnTo>
                    <a:pt x="7669" y="5769"/>
                  </a:lnTo>
                  <a:lnTo>
                    <a:pt x="7582" y="5817"/>
                  </a:lnTo>
                  <a:lnTo>
                    <a:pt x="7496" y="5862"/>
                  </a:lnTo>
                  <a:lnTo>
                    <a:pt x="7407" y="5905"/>
                  </a:lnTo>
                  <a:lnTo>
                    <a:pt x="7319" y="5946"/>
                  </a:lnTo>
                  <a:lnTo>
                    <a:pt x="7273" y="5967"/>
                  </a:lnTo>
                  <a:lnTo>
                    <a:pt x="7228" y="5986"/>
                  </a:lnTo>
                  <a:lnTo>
                    <a:pt x="7183" y="6005"/>
                  </a:lnTo>
                  <a:lnTo>
                    <a:pt x="7137" y="6023"/>
                  </a:lnTo>
                  <a:lnTo>
                    <a:pt x="7091" y="6040"/>
                  </a:lnTo>
                  <a:lnTo>
                    <a:pt x="7045" y="6057"/>
                  </a:lnTo>
                  <a:lnTo>
                    <a:pt x="6998" y="6073"/>
                  </a:lnTo>
                  <a:lnTo>
                    <a:pt x="6952" y="6089"/>
                  </a:lnTo>
                  <a:lnTo>
                    <a:pt x="6904" y="6104"/>
                  </a:lnTo>
                  <a:lnTo>
                    <a:pt x="6858" y="6119"/>
                  </a:lnTo>
                  <a:lnTo>
                    <a:pt x="6811" y="6133"/>
                  </a:lnTo>
                  <a:lnTo>
                    <a:pt x="6762" y="6147"/>
                  </a:lnTo>
                  <a:lnTo>
                    <a:pt x="6715" y="6160"/>
                  </a:lnTo>
                  <a:lnTo>
                    <a:pt x="6667" y="6172"/>
                  </a:lnTo>
                  <a:lnTo>
                    <a:pt x="6619" y="6183"/>
                  </a:lnTo>
                  <a:lnTo>
                    <a:pt x="6570" y="6194"/>
                  </a:lnTo>
                  <a:lnTo>
                    <a:pt x="6522" y="6205"/>
                  </a:lnTo>
                  <a:lnTo>
                    <a:pt x="6474" y="6214"/>
                  </a:lnTo>
                  <a:lnTo>
                    <a:pt x="6425" y="6223"/>
                  </a:lnTo>
                  <a:lnTo>
                    <a:pt x="6375" y="6232"/>
                  </a:lnTo>
                  <a:lnTo>
                    <a:pt x="6326" y="6240"/>
                  </a:lnTo>
                  <a:lnTo>
                    <a:pt x="6277" y="6247"/>
                  </a:lnTo>
                  <a:lnTo>
                    <a:pt x="6277" y="6247"/>
                  </a:lnTo>
                  <a:lnTo>
                    <a:pt x="6050" y="6277"/>
                  </a:lnTo>
                  <a:lnTo>
                    <a:pt x="5825" y="6306"/>
                  </a:lnTo>
                  <a:lnTo>
                    <a:pt x="5600" y="6337"/>
                  </a:lnTo>
                  <a:lnTo>
                    <a:pt x="5375" y="6367"/>
                  </a:lnTo>
                  <a:lnTo>
                    <a:pt x="5150" y="6399"/>
                  </a:lnTo>
                  <a:lnTo>
                    <a:pt x="5038" y="6416"/>
                  </a:lnTo>
                  <a:lnTo>
                    <a:pt x="4926" y="6433"/>
                  </a:lnTo>
                  <a:lnTo>
                    <a:pt x="4815" y="6451"/>
                  </a:lnTo>
                  <a:lnTo>
                    <a:pt x="4704" y="6470"/>
                  </a:lnTo>
                  <a:lnTo>
                    <a:pt x="4593" y="6490"/>
                  </a:lnTo>
                  <a:lnTo>
                    <a:pt x="4482" y="6511"/>
                  </a:lnTo>
                  <a:lnTo>
                    <a:pt x="4372" y="6533"/>
                  </a:lnTo>
                  <a:lnTo>
                    <a:pt x="4262" y="6557"/>
                  </a:lnTo>
                  <a:lnTo>
                    <a:pt x="4153" y="6581"/>
                  </a:lnTo>
                  <a:lnTo>
                    <a:pt x="4044" y="6607"/>
                  </a:lnTo>
                  <a:lnTo>
                    <a:pt x="3935" y="6634"/>
                  </a:lnTo>
                  <a:lnTo>
                    <a:pt x="3828" y="6663"/>
                  </a:lnTo>
                  <a:lnTo>
                    <a:pt x="3720" y="6695"/>
                  </a:lnTo>
                  <a:lnTo>
                    <a:pt x="3613" y="6727"/>
                  </a:lnTo>
                  <a:lnTo>
                    <a:pt x="3507" y="6761"/>
                  </a:lnTo>
                  <a:lnTo>
                    <a:pt x="3400" y="6797"/>
                  </a:lnTo>
                  <a:lnTo>
                    <a:pt x="3296" y="6836"/>
                  </a:lnTo>
                  <a:lnTo>
                    <a:pt x="3191" y="6877"/>
                  </a:lnTo>
                  <a:lnTo>
                    <a:pt x="3088" y="6919"/>
                  </a:lnTo>
                  <a:lnTo>
                    <a:pt x="3035" y="6942"/>
                  </a:lnTo>
                  <a:lnTo>
                    <a:pt x="2984" y="6964"/>
                  </a:lnTo>
                  <a:lnTo>
                    <a:pt x="2933" y="6988"/>
                  </a:lnTo>
                  <a:lnTo>
                    <a:pt x="2881" y="7012"/>
                  </a:lnTo>
                  <a:lnTo>
                    <a:pt x="2830" y="7036"/>
                  </a:lnTo>
                  <a:lnTo>
                    <a:pt x="2780" y="7062"/>
                  </a:lnTo>
                  <a:lnTo>
                    <a:pt x="2730" y="7088"/>
                  </a:lnTo>
                  <a:lnTo>
                    <a:pt x="2679" y="7115"/>
                  </a:lnTo>
                  <a:lnTo>
                    <a:pt x="2629" y="7142"/>
                  </a:lnTo>
                  <a:lnTo>
                    <a:pt x="2579" y="7170"/>
                  </a:lnTo>
                  <a:lnTo>
                    <a:pt x="2528" y="7199"/>
                  </a:lnTo>
                  <a:lnTo>
                    <a:pt x="2479" y="7229"/>
                  </a:lnTo>
                  <a:lnTo>
                    <a:pt x="2430" y="7259"/>
                  </a:lnTo>
                  <a:lnTo>
                    <a:pt x="2381" y="7290"/>
                  </a:lnTo>
                  <a:lnTo>
                    <a:pt x="2332" y="7321"/>
                  </a:lnTo>
                  <a:lnTo>
                    <a:pt x="2283" y="7353"/>
                  </a:lnTo>
                  <a:lnTo>
                    <a:pt x="2235" y="7386"/>
                  </a:lnTo>
                  <a:lnTo>
                    <a:pt x="2186" y="7421"/>
                  </a:lnTo>
                  <a:lnTo>
                    <a:pt x="2138" y="7456"/>
                  </a:lnTo>
                  <a:lnTo>
                    <a:pt x="2091" y="7491"/>
                  </a:lnTo>
                  <a:lnTo>
                    <a:pt x="2043" y="7527"/>
                  </a:lnTo>
                  <a:lnTo>
                    <a:pt x="1995" y="7564"/>
                  </a:lnTo>
                  <a:lnTo>
                    <a:pt x="1949" y="7603"/>
                  </a:lnTo>
                  <a:lnTo>
                    <a:pt x="1902" y="7642"/>
                  </a:lnTo>
                  <a:lnTo>
                    <a:pt x="1856" y="7682"/>
                  </a:lnTo>
                  <a:lnTo>
                    <a:pt x="1809" y="7722"/>
                  </a:lnTo>
                  <a:lnTo>
                    <a:pt x="1763" y="7764"/>
                  </a:lnTo>
                  <a:lnTo>
                    <a:pt x="1717" y="7806"/>
                  </a:lnTo>
                  <a:lnTo>
                    <a:pt x="1672" y="7850"/>
                  </a:lnTo>
                  <a:lnTo>
                    <a:pt x="1626" y="7894"/>
                  </a:lnTo>
                  <a:lnTo>
                    <a:pt x="1581" y="7939"/>
                  </a:lnTo>
                  <a:lnTo>
                    <a:pt x="1537" y="7985"/>
                  </a:lnTo>
                  <a:lnTo>
                    <a:pt x="1492" y="8032"/>
                  </a:lnTo>
                  <a:lnTo>
                    <a:pt x="1448" y="8080"/>
                  </a:lnTo>
                  <a:lnTo>
                    <a:pt x="1404" y="8130"/>
                  </a:lnTo>
                  <a:lnTo>
                    <a:pt x="1361" y="8180"/>
                  </a:lnTo>
                  <a:lnTo>
                    <a:pt x="1317" y="8230"/>
                  </a:lnTo>
                  <a:lnTo>
                    <a:pt x="1274" y="8282"/>
                  </a:lnTo>
                  <a:lnTo>
                    <a:pt x="1232" y="8336"/>
                  </a:lnTo>
                  <a:lnTo>
                    <a:pt x="1189" y="8390"/>
                  </a:lnTo>
                  <a:lnTo>
                    <a:pt x="1148" y="8445"/>
                  </a:lnTo>
                  <a:lnTo>
                    <a:pt x="1105" y="8502"/>
                  </a:lnTo>
                  <a:lnTo>
                    <a:pt x="1064" y="8559"/>
                  </a:lnTo>
                  <a:lnTo>
                    <a:pt x="1023" y="8617"/>
                  </a:lnTo>
                  <a:lnTo>
                    <a:pt x="982" y="8677"/>
                  </a:lnTo>
                  <a:lnTo>
                    <a:pt x="941" y="8737"/>
                  </a:lnTo>
                  <a:lnTo>
                    <a:pt x="901" y="8799"/>
                  </a:lnTo>
                  <a:lnTo>
                    <a:pt x="861" y="8862"/>
                  </a:lnTo>
                  <a:lnTo>
                    <a:pt x="822" y="8926"/>
                  </a:lnTo>
                  <a:lnTo>
                    <a:pt x="782" y="8991"/>
                  </a:lnTo>
                  <a:lnTo>
                    <a:pt x="743" y="9058"/>
                  </a:lnTo>
                  <a:lnTo>
                    <a:pt x="705" y="9125"/>
                  </a:lnTo>
                  <a:lnTo>
                    <a:pt x="667" y="9193"/>
                  </a:lnTo>
                  <a:lnTo>
                    <a:pt x="629" y="9264"/>
                  </a:lnTo>
                  <a:lnTo>
                    <a:pt x="591" y="9334"/>
                  </a:lnTo>
                  <a:lnTo>
                    <a:pt x="554" y="9407"/>
                  </a:lnTo>
                  <a:lnTo>
                    <a:pt x="517" y="9480"/>
                  </a:lnTo>
                  <a:lnTo>
                    <a:pt x="481" y="9555"/>
                  </a:lnTo>
                  <a:lnTo>
                    <a:pt x="445" y="9632"/>
                  </a:lnTo>
                  <a:lnTo>
                    <a:pt x="408" y="9708"/>
                  </a:lnTo>
                  <a:lnTo>
                    <a:pt x="373" y="9788"/>
                  </a:lnTo>
                  <a:lnTo>
                    <a:pt x="338" y="9867"/>
                  </a:lnTo>
                  <a:lnTo>
                    <a:pt x="304" y="9949"/>
                  </a:lnTo>
                  <a:lnTo>
                    <a:pt x="270" y="10031"/>
                  </a:lnTo>
                  <a:lnTo>
                    <a:pt x="235" y="10116"/>
                  </a:lnTo>
                  <a:lnTo>
                    <a:pt x="202" y="10200"/>
                  </a:lnTo>
                  <a:lnTo>
                    <a:pt x="169" y="10287"/>
                  </a:lnTo>
                  <a:lnTo>
                    <a:pt x="136" y="10375"/>
                  </a:lnTo>
                  <a:lnTo>
                    <a:pt x="104" y="10465"/>
                  </a:lnTo>
                  <a:lnTo>
                    <a:pt x="71" y="10555"/>
                  </a:lnTo>
                  <a:lnTo>
                    <a:pt x="71" y="10555"/>
                  </a:lnTo>
                  <a:lnTo>
                    <a:pt x="75" y="10542"/>
                  </a:lnTo>
                  <a:lnTo>
                    <a:pt x="78" y="10528"/>
                  </a:lnTo>
                  <a:lnTo>
                    <a:pt x="81" y="10513"/>
                  </a:lnTo>
                  <a:lnTo>
                    <a:pt x="82" y="10497"/>
                  </a:lnTo>
                  <a:lnTo>
                    <a:pt x="83" y="10480"/>
                  </a:lnTo>
                  <a:lnTo>
                    <a:pt x="84" y="10463"/>
                  </a:lnTo>
                  <a:lnTo>
                    <a:pt x="83" y="10425"/>
                  </a:lnTo>
                  <a:lnTo>
                    <a:pt x="80" y="10386"/>
                  </a:lnTo>
                  <a:lnTo>
                    <a:pt x="75" y="10346"/>
                  </a:lnTo>
                  <a:lnTo>
                    <a:pt x="69" y="10304"/>
                  </a:lnTo>
                  <a:lnTo>
                    <a:pt x="63" y="10261"/>
                  </a:lnTo>
                  <a:lnTo>
                    <a:pt x="47" y="10176"/>
                  </a:lnTo>
                  <a:lnTo>
                    <a:pt x="32" y="10095"/>
                  </a:lnTo>
                  <a:lnTo>
                    <a:pt x="25" y="10057"/>
                  </a:lnTo>
                  <a:lnTo>
                    <a:pt x="20" y="10022"/>
                  </a:lnTo>
                  <a:lnTo>
                    <a:pt x="16" y="9990"/>
                  </a:lnTo>
                  <a:lnTo>
                    <a:pt x="13" y="9961"/>
                  </a:lnTo>
                  <a:lnTo>
                    <a:pt x="13" y="9961"/>
                  </a:lnTo>
                  <a:lnTo>
                    <a:pt x="8" y="9857"/>
                  </a:lnTo>
                  <a:lnTo>
                    <a:pt x="4" y="9754"/>
                  </a:lnTo>
                  <a:lnTo>
                    <a:pt x="2" y="9650"/>
                  </a:lnTo>
                  <a:lnTo>
                    <a:pt x="1" y="9546"/>
                  </a:lnTo>
                  <a:lnTo>
                    <a:pt x="0" y="9443"/>
                  </a:lnTo>
                  <a:lnTo>
                    <a:pt x="1" y="9339"/>
                  </a:lnTo>
                  <a:lnTo>
                    <a:pt x="3" y="9236"/>
                  </a:lnTo>
                  <a:lnTo>
                    <a:pt x="7" y="9132"/>
                  </a:lnTo>
                  <a:lnTo>
                    <a:pt x="11" y="9028"/>
                  </a:lnTo>
                  <a:lnTo>
                    <a:pt x="16" y="8924"/>
                  </a:lnTo>
                  <a:lnTo>
                    <a:pt x="23" y="8820"/>
                  </a:lnTo>
                  <a:lnTo>
                    <a:pt x="30" y="8718"/>
                  </a:lnTo>
                  <a:lnTo>
                    <a:pt x="38" y="8614"/>
                  </a:lnTo>
                  <a:lnTo>
                    <a:pt x="48" y="8511"/>
                  </a:lnTo>
                  <a:lnTo>
                    <a:pt x="58" y="8407"/>
                  </a:lnTo>
                  <a:lnTo>
                    <a:pt x="70" y="8305"/>
                  </a:lnTo>
                  <a:lnTo>
                    <a:pt x="70" y="8305"/>
                  </a:lnTo>
                  <a:lnTo>
                    <a:pt x="86" y="8172"/>
                  </a:lnTo>
                  <a:lnTo>
                    <a:pt x="105" y="8039"/>
                  </a:lnTo>
                  <a:lnTo>
                    <a:pt x="124" y="7906"/>
                  </a:lnTo>
                  <a:lnTo>
                    <a:pt x="146" y="7775"/>
                  </a:lnTo>
                  <a:lnTo>
                    <a:pt x="169" y="7642"/>
                  </a:lnTo>
                  <a:lnTo>
                    <a:pt x="194" y="7509"/>
                  </a:lnTo>
                  <a:lnTo>
                    <a:pt x="220" y="7376"/>
                  </a:lnTo>
                  <a:lnTo>
                    <a:pt x="248" y="7245"/>
                  </a:lnTo>
                  <a:lnTo>
                    <a:pt x="279" y="7112"/>
                  </a:lnTo>
                  <a:lnTo>
                    <a:pt x="310" y="6980"/>
                  </a:lnTo>
                  <a:lnTo>
                    <a:pt x="343" y="6848"/>
                  </a:lnTo>
                  <a:lnTo>
                    <a:pt x="378" y="6717"/>
                  </a:lnTo>
                  <a:lnTo>
                    <a:pt x="414" y="6585"/>
                  </a:lnTo>
                  <a:lnTo>
                    <a:pt x="454" y="6454"/>
                  </a:lnTo>
                  <a:lnTo>
                    <a:pt x="493" y="6324"/>
                  </a:lnTo>
                  <a:lnTo>
                    <a:pt x="534" y="6194"/>
                  </a:lnTo>
                  <a:lnTo>
                    <a:pt x="577" y="6063"/>
                  </a:lnTo>
                  <a:lnTo>
                    <a:pt x="623" y="5934"/>
                  </a:lnTo>
                  <a:lnTo>
                    <a:pt x="669" y="5805"/>
                  </a:lnTo>
                  <a:lnTo>
                    <a:pt x="717" y="5676"/>
                  </a:lnTo>
                  <a:lnTo>
                    <a:pt x="766" y="5548"/>
                  </a:lnTo>
                  <a:lnTo>
                    <a:pt x="818" y="5421"/>
                  </a:lnTo>
                  <a:lnTo>
                    <a:pt x="870" y="5294"/>
                  </a:lnTo>
                  <a:lnTo>
                    <a:pt x="924" y="5168"/>
                  </a:lnTo>
                  <a:lnTo>
                    <a:pt x="981" y="5042"/>
                  </a:lnTo>
                  <a:lnTo>
                    <a:pt x="1038" y="4918"/>
                  </a:lnTo>
                  <a:lnTo>
                    <a:pt x="1097" y="4793"/>
                  </a:lnTo>
                  <a:lnTo>
                    <a:pt x="1158" y="4669"/>
                  </a:lnTo>
                  <a:lnTo>
                    <a:pt x="1220" y="4547"/>
                  </a:lnTo>
                  <a:lnTo>
                    <a:pt x="1283" y="4425"/>
                  </a:lnTo>
                  <a:lnTo>
                    <a:pt x="1349" y="4303"/>
                  </a:lnTo>
                  <a:lnTo>
                    <a:pt x="1416" y="4184"/>
                  </a:lnTo>
                  <a:lnTo>
                    <a:pt x="1483" y="4064"/>
                  </a:lnTo>
                  <a:lnTo>
                    <a:pt x="1554" y="3945"/>
                  </a:lnTo>
                  <a:lnTo>
                    <a:pt x="1625" y="3828"/>
                  </a:lnTo>
                  <a:lnTo>
                    <a:pt x="1698" y="3712"/>
                  </a:lnTo>
                  <a:lnTo>
                    <a:pt x="1772" y="3596"/>
                  </a:lnTo>
                  <a:lnTo>
                    <a:pt x="1848" y="3482"/>
                  </a:lnTo>
                  <a:lnTo>
                    <a:pt x="1925" y="3368"/>
                  </a:lnTo>
                  <a:lnTo>
                    <a:pt x="2003" y="3256"/>
                  </a:lnTo>
                  <a:lnTo>
                    <a:pt x="2084" y="3145"/>
                  </a:lnTo>
                  <a:lnTo>
                    <a:pt x="2165" y="3035"/>
                  </a:lnTo>
                  <a:lnTo>
                    <a:pt x="2248" y="2926"/>
                  </a:lnTo>
                  <a:lnTo>
                    <a:pt x="2332" y="2819"/>
                  </a:lnTo>
                  <a:lnTo>
                    <a:pt x="2419" y="2712"/>
                  </a:lnTo>
                  <a:lnTo>
                    <a:pt x="2506" y="2607"/>
                  </a:lnTo>
                  <a:lnTo>
                    <a:pt x="2595" y="2503"/>
                  </a:lnTo>
                  <a:lnTo>
                    <a:pt x="2685" y="2402"/>
                  </a:lnTo>
                  <a:lnTo>
                    <a:pt x="2777" y="2300"/>
                  </a:lnTo>
                  <a:lnTo>
                    <a:pt x="2869" y="2201"/>
                  </a:lnTo>
                  <a:lnTo>
                    <a:pt x="2964" y="2103"/>
                  </a:lnTo>
                  <a:lnTo>
                    <a:pt x="3059" y="2007"/>
                  </a:lnTo>
                  <a:lnTo>
                    <a:pt x="3157" y="1911"/>
                  </a:lnTo>
                  <a:lnTo>
                    <a:pt x="3254" y="1817"/>
                  </a:lnTo>
                  <a:lnTo>
                    <a:pt x="3355" y="1726"/>
                  </a:lnTo>
                  <a:lnTo>
                    <a:pt x="3456" y="1635"/>
                  </a:lnTo>
                  <a:lnTo>
                    <a:pt x="3558" y="1546"/>
                  </a:lnTo>
                  <a:lnTo>
                    <a:pt x="3663" y="1459"/>
                  </a:lnTo>
                  <a:lnTo>
                    <a:pt x="3767" y="1374"/>
                  </a:lnTo>
                  <a:lnTo>
                    <a:pt x="3874" y="1291"/>
                  </a:lnTo>
                  <a:lnTo>
                    <a:pt x="3982" y="1208"/>
                  </a:lnTo>
                  <a:lnTo>
                    <a:pt x="4091" y="1129"/>
                  </a:lnTo>
                  <a:lnTo>
                    <a:pt x="4202" y="1050"/>
                  </a:lnTo>
                  <a:lnTo>
                    <a:pt x="4314" y="974"/>
                  </a:lnTo>
                  <a:lnTo>
                    <a:pt x="4314" y="974"/>
                  </a:lnTo>
                  <a:lnTo>
                    <a:pt x="4370" y="936"/>
                  </a:lnTo>
                  <a:lnTo>
                    <a:pt x="4427" y="899"/>
                  </a:lnTo>
                  <a:lnTo>
                    <a:pt x="4484" y="862"/>
                  </a:lnTo>
                  <a:lnTo>
                    <a:pt x="4542" y="827"/>
                  </a:lnTo>
                  <a:lnTo>
                    <a:pt x="4600" y="792"/>
                  </a:lnTo>
                  <a:lnTo>
                    <a:pt x="4658" y="758"/>
                  </a:lnTo>
                  <a:lnTo>
                    <a:pt x="4717" y="723"/>
                  </a:lnTo>
                  <a:lnTo>
                    <a:pt x="4775" y="691"/>
                  </a:lnTo>
                  <a:lnTo>
                    <a:pt x="4834" y="658"/>
                  </a:lnTo>
                  <a:lnTo>
                    <a:pt x="4895" y="627"/>
                  </a:lnTo>
                  <a:lnTo>
                    <a:pt x="4954" y="596"/>
                  </a:lnTo>
                  <a:lnTo>
                    <a:pt x="5015" y="566"/>
                  </a:lnTo>
                  <a:lnTo>
                    <a:pt x="5075" y="536"/>
                  </a:lnTo>
                  <a:lnTo>
                    <a:pt x="5135" y="507"/>
                  </a:lnTo>
                  <a:lnTo>
                    <a:pt x="5197" y="479"/>
                  </a:lnTo>
                  <a:lnTo>
                    <a:pt x="5258" y="452"/>
                  </a:lnTo>
                  <a:lnTo>
                    <a:pt x="5319" y="425"/>
                  </a:lnTo>
                  <a:lnTo>
                    <a:pt x="5381" y="399"/>
                  </a:lnTo>
                  <a:lnTo>
                    <a:pt x="5443" y="373"/>
                  </a:lnTo>
                  <a:lnTo>
                    <a:pt x="5505" y="349"/>
                  </a:lnTo>
                  <a:lnTo>
                    <a:pt x="5568" y="325"/>
                  </a:lnTo>
                  <a:lnTo>
                    <a:pt x="5630" y="302"/>
                  </a:lnTo>
                  <a:lnTo>
                    <a:pt x="5693" y="280"/>
                  </a:lnTo>
                  <a:lnTo>
                    <a:pt x="5757" y="259"/>
                  </a:lnTo>
                  <a:lnTo>
                    <a:pt x="5820" y="239"/>
                  </a:lnTo>
                  <a:lnTo>
                    <a:pt x="5883" y="219"/>
                  </a:lnTo>
                  <a:lnTo>
                    <a:pt x="5948" y="199"/>
                  </a:lnTo>
                  <a:lnTo>
                    <a:pt x="6011" y="181"/>
                  </a:lnTo>
                  <a:lnTo>
                    <a:pt x="6076" y="164"/>
                  </a:lnTo>
                  <a:lnTo>
                    <a:pt x="6140" y="148"/>
                  </a:lnTo>
                  <a:lnTo>
                    <a:pt x="6204" y="132"/>
                  </a:lnTo>
                  <a:lnTo>
                    <a:pt x="6270" y="117"/>
                  </a:lnTo>
                  <a:lnTo>
                    <a:pt x="6334" y="103"/>
                  </a:lnTo>
                  <a:lnTo>
                    <a:pt x="6399" y="90"/>
                  </a:lnTo>
                  <a:lnTo>
                    <a:pt x="6465" y="78"/>
                  </a:lnTo>
                  <a:lnTo>
                    <a:pt x="6530" y="67"/>
                  </a:lnTo>
                  <a:lnTo>
                    <a:pt x="6595" y="56"/>
                  </a:lnTo>
                  <a:lnTo>
                    <a:pt x="6661" y="47"/>
                  </a:lnTo>
                  <a:lnTo>
                    <a:pt x="6726" y="38"/>
                  </a:lnTo>
                  <a:lnTo>
                    <a:pt x="6793" y="30"/>
                  </a:lnTo>
                  <a:lnTo>
                    <a:pt x="6858" y="24"/>
                  </a:lnTo>
                  <a:lnTo>
                    <a:pt x="6924" y="17"/>
                  </a:lnTo>
                  <a:lnTo>
                    <a:pt x="6991" y="12"/>
                  </a:lnTo>
                  <a:lnTo>
                    <a:pt x="7057" y="8"/>
                  </a:lnTo>
                  <a:lnTo>
                    <a:pt x="7123" y="4"/>
                  </a:lnTo>
                  <a:lnTo>
                    <a:pt x="7190" y="2"/>
                  </a:lnTo>
                  <a:lnTo>
                    <a:pt x="7256" y="1"/>
                  </a:lnTo>
                  <a:lnTo>
                    <a:pt x="7324" y="0"/>
                  </a:lnTo>
                  <a:lnTo>
                    <a:pt x="7390" y="1"/>
                  </a:lnTo>
                  <a:lnTo>
                    <a:pt x="7456" y="3"/>
                  </a:lnTo>
                  <a:lnTo>
                    <a:pt x="7524" y="5"/>
                  </a:lnTo>
                  <a:lnTo>
                    <a:pt x="7590" y="9"/>
                  </a:lnTo>
                  <a:lnTo>
                    <a:pt x="7658" y="13"/>
                  </a:lnTo>
                  <a:lnTo>
                    <a:pt x="7724" y="19"/>
                  </a:lnTo>
                  <a:lnTo>
                    <a:pt x="7791" y="26"/>
                  </a:lnTo>
                  <a:lnTo>
                    <a:pt x="7859" y="34"/>
                  </a:lnTo>
                  <a:lnTo>
                    <a:pt x="7925" y="43"/>
                  </a:lnTo>
                  <a:lnTo>
                    <a:pt x="7992" y="52"/>
                  </a:lnTo>
                  <a:lnTo>
                    <a:pt x="8060" y="63"/>
                  </a:lnTo>
                  <a:lnTo>
                    <a:pt x="8127" y="75"/>
                  </a:lnTo>
                  <a:lnTo>
                    <a:pt x="8194" y="87"/>
                  </a:lnTo>
                  <a:lnTo>
                    <a:pt x="8261" y="101"/>
                  </a:lnTo>
                  <a:lnTo>
                    <a:pt x="8328" y="116"/>
                  </a:lnTo>
                  <a:lnTo>
                    <a:pt x="8395" y="132"/>
                  </a:lnTo>
                  <a:lnTo>
                    <a:pt x="8395" y="132"/>
                  </a:lnTo>
                  <a:lnTo>
                    <a:pt x="8444" y="144"/>
                  </a:lnTo>
                  <a:lnTo>
                    <a:pt x="8492" y="157"/>
                  </a:lnTo>
                  <a:lnTo>
                    <a:pt x="8541" y="171"/>
                  </a:lnTo>
                  <a:lnTo>
                    <a:pt x="8589" y="185"/>
                  </a:lnTo>
                  <a:lnTo>
                    <a:pt x="8637" y="199"/>
                  </a:lnTo>
                  <a:lnTo>
                    <a:pt x="8684" y="216"/>
                  </a:lnTo>
                  <a:lnTo>
                    <a:pt x="8732" y="231"/>
                  </a:lnTo>
                  <a:lnTo>
                    <a:pt x="8779" y="248"/>
                  </a:lnTo>
                  <a:lnTo>
                    <a:pt x="8872" y="282"/>
                  </a:lnTo>
                  <a:lnTo>
                    <a:pt x="8964" y="318"/>
                  </a:lnTo>
                  <a:lnTo>
                    <a:pt x="9055" y="357"/>
                  </a:lnTo>
                  <a:lnTo>
                    <a:pt x="9146" y="398"/>
                  </a:lnTo>
                  <a:lnTo>
                    <a:pt x="9234" y="440"/>
                  </a:lnTo>
                  <a:lnTo>
                    <a:pt x="9323" y="485"/>
                  </a:lnTo>
                  <a:lnTo>
                    <a:pt x="9409" y="531"/>
                  </a:lnTo>
                  <a:lnTo>
                    <a:pt x="9496" y="579"/>
                  </a:lnTo>
                  <a:lnTo>
                    <a:pt x="9580" y="629"/>
                  </a:lnTo>
                  <a:lnTo>
                    <a:pt x="9665" y="680"/>
                  </a:lnTo>
                  <a:lnTo>
                    <a:pt x="9748" y="733"/>
                  </a:lnTo>
                  <a:lnTo>
                    <a:pt x="9831" y="788"/>
                  </a:lnTo>
                  <a:lnTo>
                    <a:pt x="9912" y="843"/>
                  </a:lnTo>
                  <a:lnTo>
                    <a:pt x="9993" y="901"/>
                  </a:lnTo>
                  <a:lnTo>
                    <a:pt x="10072" y="960"/>
                  </a:lnTo>
                  <a:lnTo>
                    <a:pt x="10151" y="1020"/>
                  </a:lnTo>
                  <a:lnTo>
                    <a:pt x="10229" y="1081"/>
                  </a:lnTo>
                  <a:lnTo>
                    <a:pt x="10306" y="1144"/>
                  </a:lnTo>
                  <a:lnTo>
                    <a:pt x="10382" y="1207"/>
                  </a:lnTo>
                  <a:lnTo>
                    <a:pt x="10457" y="1272"/>
                  </a:lnTo>
                  <a:lnTo>
                    <a:pt x="10532" y="1338"/>
                  </a:lnTo>
                  <a:lnTo>
                    <a:pt x="10606" y="1404"/>
                  </a:lnTo>
                  <a:lnTo>
                    <a:pt x="10680" y="1473"/>
                  </a:lnTo>
                  <a:lnTo>
                    <a:pt x="10752" y="1541"/>
                  </a:lnTo>
                  <a:lnTo>
                    <a:pt x="10824" y="1610"/>
                  </a:lnTo>
                  <a:lnTo>
                    <a:pt x="10895" y="1680"/>
                  </a:lnTo>
                  <a:lnTo>
                    <a:pt x="10964" y="1751"/>
                  </a:lnTo>
                  <a:lnTo>
                    <a:pt x="11035" y="1823"/>
                  </a:lnTo>
                  <a:lnTo>
                    <a:pt x="11035" y="1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40301" y="2441478"/>
              <a:ext cx="9717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01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</a:t>
              </a:r>
              <a:r>
                <a:rPr lang="en-US" sz="9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chartreuse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835056" y="1915592"/>
            <a:ext cx="2242944" cy="1513408"/>
            <a:chOff x="8835056" y="1915592"/>
            <a:chExt cx="2242944" cy="151340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8835056" y="1915592"/>
              <a:ext cx="2242944" cy="1513408"/>
            </a:xfrm>
            <a:custGeom>
              <a:avLst/>
              <a:gdLst>
                <a:gd name="T0" fmla="*/ 11854 w 12590"/>
                <a:gd name="T1" fmla="*/ 8438 h 8493"/>
                <a:gd name="T2" fmla="*/ 11822 w 12590"/>
                <a:gd name="T3" fmla="*/ 8286 h 8493"/>
                <a:gd name="T4" fmla="*/ 11726 w 12590"/>
                <a:gd name="T5" fmla="*/ 8123 h 8493"/>
                <a:gd name="T6" fmla="*/ 11511 w 12590"/>
                <a:gd name="T7" fmla="*/ 7890 h 8493"/>
                <a:gd name="T8" fmla="*/ 11382 w 12590"/>
                <a:gd name="T9" fmla="*/ 7808 h 8493"/>
                <a:gd name="T10" fmla="*/ 11085 w 12590"/>
                <a:gd name="T11" fmla="*/ 7707 h 8493"/>
                <a:gd name="T12" fmla="*/ 10741 w 12590"/>
                <a:gd name="T13" fmla="*/ 7675 h 8493"/>
                <a:gd name="T14" fmla="*/ 10143 w 12590"/>
                <a:gd name="T15" fmla="*/ 7707 h 8493"/>
                <a:gd name="T16" fmla="*/ 9812 w 12590"/>
                <a:gd name="T17" fmla="*/ 7718 h 8493"/>
                <a:gd name="T18" fmla="*/ 9477 w 12590"/>
                <a:gd name="T19" fmla="*/ 7694 h 8493"/>
                <a:gd name="T20" fmla="*/ 8907 w 12590"/>
                <a:gd name="T21" fmla="*/ 7583 h 8493"/>
                <a:gd name="T22" fmla="*/ 8357 w 12590"/>
                <a:gd name="T23" fmla="*/ 7408 h 8493"/>
                <a:gd name="T24" fmla="*/ 7730 w 12590"/>
                <a:gd name="T25" fmla="*/ 7115 h 8493"/>
                <a:gd name="T26" fmla="*/ 7159 w 12590"/>
                <a:gd name="T27" fmla="*/ 6729 h 8493"/>
                <a:gd name="T28" fmla="*/ 6692 w 12590"/>
                <a:gd name="T29" fmla="*/ 6295 h 8493"/>
                <a:gd name="T30" fmla="*/ 6471 w 12590"/>
                <a:gd name="T31" fmla="*/ 6032 h 8493"/>
                <a:gd name="T32" fmla="*/ 6274 w 12590"/>
                <a:gd name="T33" fmla="*/ 5748 h 8493"/>
                <a:gd name="T34" fmla="*/ 6102 w 12590"/>
                <a:gd name="T35" fmla="*/ 5445 h 8493"/>
                <a:gd name="T36" fmla="*/ 5537 w 12590"/>
                <a:gd name="T37" fmla="*/ 4330 h 8493"/>
                <a:gd name="T38" fmla="*/ 5150 w 12590"/>
                <a:gd name="T39" fmla="*/ 3643 h 8493"/>
                <a:gd name="T40" fmla="*/ 4709 w 12590"/>
                <a:gd name="T41" fmla="*/ 2996 h 8493"/>
                <a:gd name="T42" fmla="*/ 4308 w 12590"/>
                <a:gd name="T43" fmla="*/ 2528 h 8493"/>
                <a:gd name="T44" fmla="*/ 4019 w 12590"/>
                <a:gd name="T45" fmla="*/ 2253 h 8493"/>
                <a:gd name="T46" fmla="*/ 3702 w 12590"/>
                <a:gd name="T47" fmla="*/ 1999 h 8493"/>
                <a:gd name="T48" fmla="*/ 3352 w 12590"/>
                <a:gd name="T49" fmla="*/ 1768 h 8493"/>
                <a:gd name="T50" fmla="*/ 2966 w 12590"/>
                <a:gd name="T51" fmla="*/ 1562 h 8493"/>
                <a:gd name="T52" fmla="*/ 2541 w 12590"/>
                <a:gd name="T53" fmla="*/ 1385 h 8493"/>
                <a:gd name="T54" fmla="*/ 2073 w 12590"/>
                <a:gd name="T55" fmla="*/ 1237 h 8493"/>
                <a:gd name="T56" fmla="*/ 1559 w 12590"/>
                <a:gd name="T57" fmla="*/ 1121 h 8493"/>
                <a:gd name="T58" fmla="*/ 995 w 12590"/>
                <a:gd name="T59" fmla="*/ 1041 h 8493"/>
                <a:gd name="T60" fmla="*/ 378 w 12590"/>
                <a:gd name="T61" fmla="*/ 998 h 8493"/>
                <a:gd name="T62" fmla="*/ 28 w 12590"/>
                <a:gd name="T63" fmla="*/ 988 h 8493"/>
                <a:gd name="T64" fmla="*/ 199 w 12590"/>
                <a:gd name="T65" fmla="*/ 926 h 8493"/>
                <a:gd name="T66" fmla="*/ 516 w 12590"/>
                <a:gd name="T67" fmla="*/ 753 h 8493"/>
                <a:gd name="T68" fmla="*/ 1028 w 12590"/>
                <a:gd name="T69" fmla="*/ 560 h 8493"/>
                <a:gd name="T70" fmla="*/ 1724 w 12590"/>
                <a:gd name="T71" fmla="*/ 351 h 8493"/>
                <a:gd name="T72" fmla="*/ 2389 w 12590"/>
                <a:gd name="T73" fmla="*/ 199 h 8493"/>
                <a:gd name="T74" fmla="*/ 3322 w 12590"/>
                <a:gd name="T75" fmla="*/ 60 h 8493"/>
                <a:gd name="T76" fmla="*/ 4274 w 12590"/>
                <a:gd name="T77" fmla="*/ 2 h 8493"/>
                <a:gd name="T78" fmla="*/ 5234 w 12590"/>
                <a:gd name="T79" fmla="*/ 25 h 8493"/>
                <a:gd name="T80" fmla="*/ 6190 w 12590"/>
                <a:gd name="T81" fmla="*/ 132 h 8493"/>
                <a:gd name="T82" fmla="*/ 7134 w 12590"/>
                <a:gd name="T83" fmla="*/ 322 h 8493"/>
                <a:gd name="T84" fmla="*/ 8052 w 12590"/>
                <a:gd name="T85" fmla="*/ 597 h 8493"/>
                <a:gd name="T86" fmla="*/ 8935 w 12590"/>
                <a:gd name="T87" fmla="*/ 959 h 8493"/>
                <a:gd name="T88" fmla="*/ 9771 w 12590"/>
                <a:gd name="T89" fmla="*/ 1409 h 8493"/>
                <a:gd name="T90" fmla="*/ 10443 w 12590"/>
                <a:gd name="T91" fmla="*/ 1865 h 8493"/>
                <a:gd name="T92" fmla="*/ 10811 w 12590"/>
                <a:gd name="T93" fmla="*/ 2165 h 8493"/>
                <a:gd name="T94" fmla="*/ 11152 w 12590"/>
                <a:gd name="T95" fmla="*/ 2490 h 8493"/>
                <a:gd name="T96" fmla="*/ 11466 w 12590"/>
                <a:gd name="T97" fmla="*/ 2839 h 8493"/>
                <a:gd name="T98" fmla="*/ 11747 w 12590"/>
                <a:gd name="T99" fmla="*/ 3211 h 8493"/>
                <a:gd name="T100" fmla="*/ 11993 w 12590"/>
                <a:gd name="T101" fmla="*/ 3605 h 8493"/>
                <a:gd name="T102" fmla="*/ 12201 w 12590"/>
                <a:gd name="T103" fmla="*/ 4019 h 8493"/>
                <a:gd name="T104" fmla="*/ 12368 w 12590"/>
                <a:gd name="T105" fmla="*/ 4455 h 8493"/>
                <a:gd name="T106" fmla="*/ 12491 w 12590"/>
                <a:gd name="T107" fmla="*/ 4907 h 8493"/>
                <a:gd name="T108" fmla="*/ 12566 w 12590"/>
                <a:gd name="T109" fmla="*/ 5378 h 8493"/>
                <a:gd name="T110" fmla="*/ 12589 w 12590"/>
                <a:gd name="T111" fmla="*/ 5698 h 8493"/>
                <a:gd name="T112" fmla="*/ 12567 w 12590"/>
                <a:gd name="T113" fmla="*/ 6243 h 8493"/>
                <a:gd name="T114" fmla="*/ 12448 w 12590"/>
                <a:gd name="T115" fmla="*/ 6922 h 8493"/>
                <a:gd name="T116" fmla="*/ 12243 w 12590"/>
                <a:gd name="T117" fmla="*/ 7583 h 8493"/>
                <a:gd name="T118" fmla="*/ 11971 w 12590"/>
                <a:gd name="T119" fmla="*/ 8225 h 8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590" h="8493">
                  <a:moveTo>
                    <a:pt x="11839" y="8493"/>
                  </a:moveTo>
                  <a:lnTo>
                    <a:pt x="11839" y="8493"/>
                  </a:lnTo>
                  <a:lnTo>
                    <a:pt x="11843" y="8485"/>
                  </a:lnTo>
                  <a:lnTo>
                    <a:pt x="11846" y="8476"/>
                  </a:lnTo>
                  <a:lnTo>
                    <a:pt x="11849" y="8467"/>
                  </a:lnTo>
                  <a:lnTo>
                    <a:pt x="11851" y="8458"/>
                  </a:lnTo>
                  <a:lnTo>
                    <a:pt x="11854" y="8438"/>
                  </a:lnTo>
                  <a:lnTo>
                    <a:pt x="11855" y="8418"/>
                  </a:lnTo>
                  <a:lnTo>
                    <a:pt x="11854" y="8398"/>
                  </a:lnTo>
                  <a:lnTo>
                    <a:pt x="11851" y="8376"/>
                  </a:lnTo>
                  <a:lnTo>
                    <a:pt x="11846" y="8354"/>
                  </a:lnTo>
                  <a:lnTo>
                    <a:pt x="11839" y="8331"/>
                  </a:lnTo>
                  <a:lnTo>
                    <a:pt x="11831" y="8309"/>
                  </a:lnTo>
                  <a:lnTo>
                    <a:pt x="11822" y="8286"/>
                  </a:lnTo>
                  <a:lnTo>
                    <a:pt x="11811" y="8262"/>
                  </a:lnTo>
                  <a:lnTo>
                    <a:pt x="11799" y="8239"/>
                  </a:lnTo>
                  <a:lnTo>
                    <a:pt x="11786" y="8216"/>
                  </a:lnTo>
                  <a:lnTo>
                    <a:pt x="11772" y="8192"/>
                  </a:lnTo>
                  <a:lnTo>
                    <a:pt x="11757" y="8168"/>
                  </a:lnTo>
                  <a:lnTo>
                    <a:pt x="11742" y="8145"/>
                  </a:lnTo>
                  <a:lnTo>
                    <a:pt x="11726" y="8123"/>
                  </a:lnTo>
                  <a:lnTo>
                    <a:pt x="11709" y="8100"/>
                  </a:lnTo>
                  <a:lnTo>
                    <a:pt x="11674" y="8057"/>
                  </a:lnTo>
                  <a:lnTo>
                    <a:pt x="11639" y="8016"/>
                  </a:lnTo>
                  <a:lnTo>
                    <a:pt x="11605" y="7978"/>
                  </a:lnTo>
                  <a:lnTo>
                    <a:pt x="11571" y="7944"/>
                  </a:lnTo>
                  <a:lnTo>
                    <a:pt x="11540" y="7915"/>
                  </a:lnTo>
                  <a:lnTo>
                    <a:pt x="11511" y="7890"/>
                  </a:lnTo>
                  <a:lnTo>
                    <a:pt x="11487" y="7872"/>
                  </a:lnTo>
                  <a:lnTo>
                    <a:pt x="11487" y="7872"/>
                  </a:lnTo>
                  <a:lnTo>
                    <a:pt x="11467" y="7858"/>
                  </a:lnTo>
                  <a:lnTo>
                    <a:pt x="11446" y="7845"/>
                  </a:lnTo>
                  <a:lnTo>
                    <a:pt x="11425" y="7832"/>
                  </a:lnTo>
                  <a:lnTo>
                    <a:pt x="11404" y="7819"/>
                  </a:lnTo>
                  <a:lnTo>
                    <a:pt x="11382" y="7808"/>
                  </a:lnTo>
                  <a:lnTo>
                    <a:pt x="11361" y="7797"/>
                  </a:lnTo>
                  <a:lnTo>
                    <a:pt x="11316" y="7777"/>
                  </a:lnTo>
                  <a:lnTo>
                    <a:pt x="11271" y="7759"/>
                  </a:lnTo>
                  <a:lnTo>
                    <a:pt x="11226" y="7743"/>
                  </a:lnTo>
                  <a:lnTo>
                    <a:pt x="11180" y="7729"/>
                  </a:lnTo>
                  <a:lnTo>
                    <a:pt x="11132" y="7717"/>
                  </a:lnTo>
                  <a:lnTo>
                    <a:pt x="11085" y="7707"/>
                  </a:lnTo>
                  <a:lnTo>
                    <a:pt x="11038" y="7698"/>
                  </a:lnTo>
                  <a:lnTo>
                    <a:pt x="10988" y="7691"/>
                  </a:lnTo>
                  <a:lnTo>
                    <a:pt x="10940" y="7685"/>
                  </a:lnTo>
                  <a:lnTo>
                    <a:pt x="10891" y="7681"/>
                  </a:lnTo>
                  <a:lnTo>
                    <a:pt x="10842" y="7678"/>
                  </a:lnTo>
                  <a:lnTo>
                    <a:pt x="10791" y="7676"/>
                  </a:lnTo>
                  <a:lnTo>
                    <a:pt x="10741" y="7675"/>
                  </a:lnTo>
                  <a:lnTo>
                    <a:pt x="10691" y="7675"/>
                  </a:lnTo>
                  <a:lnTo>
                    <a:pt x="10641" y="7676"/>
                  </a:lnTo>
                  <a:lnTo>
                    <a:pt x="10590" y="7678"/>
                  </a:lnTo>
                  <a:lnTo>
                    <a:pt x="10540" y="7680"/>
                  </a:lnTo>
                  <a:lnTo>
                    <a:pt x="10439" y="7686"/>
                  </a:lnTo>
                  <a:lnTo>
                    <a:pt x="10340" y="7693"/>
                  </a:lnTo>
                  <a:lnTo>
                    <a:pt x="10143" y="7707"/>
                  </a:lnTo>
                  <a:lnTo>
                    <a:pt x="10047" y="7713"/>
                  </a:lnTo>
                  <a:lnTo>
                    <a:pt x="10000" y="7716"/>
                  </a:lnTo>
                  <a:lnTo>
                    <a:pt x="9954" y="7718"/>
                  </a:lnTo>
                  <a:lnTo>
                    <a:pt x="9954" y="7718"/>
                  </a:lnTo>
                  <a:lnTo>
                    <a:pt x="9906" y="7719"/>
                  </a:lnTo>
                  <a:lnTo>
                    <a:pt x="9859" y="7719"/>
                  </a:lnTo>
                  <a:lnTo>
                    <a:pt x="9812" y="7718"/>
                  </a:lnTo>
                  <a:lnTo>
                    <a:pt x="9764" y="7717"/>
                  </a:lnTo>
                  <a:lnTo>
                    <a:pt x="9716" y="7715"/>
                  </a:lnTo>
                  <a:lnTo>
                    <a:pt x="9668" y="7712"/>
                  </a:lnTo>
                  <a:lnTo>
                    <a:pt x="9621" y="7709"/>
                  </a:lnTo>
                  <a:lnTo>
                    <a:pt x="9572" y="7705"/>
                  </a:lnTo>
                  <a:lnTo>
                    <a:pt x="9525" y="7700"/>
                  </a:lnTo>
                  <a:lnTo>
                    <a:pt x="9477" y="7694"/>
                  </a:lnTo>
                  <a:lnTo>
                    <a:pt x="9430" y="7688"/>
                  </a:lnTo>
                  <a:lnTo>
                    <a:pt x="9381" y="7682"/>
                  </a:lnTo>
                  <a:lnTo>
                    <a:pt x="9286" y="7667"/>
                  </a:lnTo>
                  <a:lnTo>
                    <a:pt x="9190" y="7648"/>
                  </a:lnTo>
                  <a:lnTo>
                    <a:pt x="9096" y="7628"/>
                  </a:lnTo>
                  <a:lnTo>
                    <a:pt x="9001" y="7607"/>
                  </a:lnTo>
                  <a:lnTo>
                    <a:pt x="8907" y="7583"/>
                  </a:lnTo>
                  <a:lnTo>
                    <a:pt x="8814" y="7558"/>
                  </a:lnTo>
                  <a:lnTo>
                    <a:pt x="8722" y="7531"/>
                  </a:lnTo>
                  <a:lnTo>
                    <a:pt x="8630" y="7503"/>
                  </a:lnTo>
                  <a:lnTo>
                    <a:pt x="8540" y="7474"/>
                  </a:lnTo>
                  <a:lnTo>
                    <a:pt x="8450" y="7442"/>
                  </a:lnTo>
                  <a:lnTo>
                    <a:pt x="8450" y="7442"/>
                  </a:lnTo>
                  <a:lnTo>
                    <a:pt x="8357" y="7408"/>
                  </a:lnTo>
                  <a:lnTo>
                    <a:pt x="8264" y="7372"/>
                  </a:lnTo>
                  <a:lnTo>
                    <a:pt x="8172" y="7334"/>
                  </a:lnTo>
                  <a:lnTo>
                    <a:pt x="8082" y="7294"/>
                  </a:lnTo>
                  <a:lnTo>
                    <a:pt x="7992" y="7252"/>
                  </a:lnTo>
                  <a:lnTo>
                    <a:pt x="7904" y="7208"/>
                  </a:lnTo>
                  <a:lnTo>
                    <a:pt x="7816" y="7163"/>
                  </a:lnTo>
                  <a:lnTo>
                    <a:pt x="7730" y="7115"/>
                  </a:lnTo>
                  <a:lnTo>
                    <a:pt x="7644" y="7065"/>
                  </a:lnTo>
                  <a:lnTo>
                    <a:pt x="7560" y="7014"/>
                  </a:lnTo>
                  <a:lnTo>
                    <a:pt x="7478" y="6961"/>
                  </a:lnTo>
                  <a:lnTo>
                    <a:pt x="7396" y="6905"/>
                  </a:lnTo>
                  <a:lnTo>
                    <a:pt x="7316" y="6849"/>
                  </a:lnTo>
                  <a:lnTo>
                    <a:pt x="7236" y="6791"/>
                  </a:lnTo>
                  <a:lnTo>
                    <a:pt x="7159" y="6729"/>
                  </a:lnTo>
                  <a:lnTo>
                    <a:pt x="7082" y="6668"/>
                  </a:lnTo>
                  <a:lnTo>
                    <a:pt x="7008" y="6604"/>
                  </a:lnTo>
                  <a:lnTo>
                    <a:pt x="6935" y="6538"/>
                  </a:lnTo>
                  <a:lnTo>
                    <a:pt x="6863" y="6471"/>
                  </a:lnTo>
                  <a:lnTo>
                    <a:pt x="6794" y="6402"/>
                  </a:lnTo>
                  <a:lnTo>
                    <a:pt x="6725" y="6331"/>
                  </a:lnTo>
                  <a:lnTo>
                    <a:pt x="6692" y="6295"/>
                  </a:lnTo>
                  <a:lnTo>
                    <a:pt x="6659" y="6259"/>
                  </a:lnTo>
                  <a:lnTo>
                    <a:pt x="6627" y="6222"/>
                  </a:lnTo>
                  <a:lnTo>
                    <a:pt x="6595" y="6184"/>
                  </a:lnTo>
                  <a:lnTo>
                    <a:pt x="6563" y="6147"/>
                  </a:lnTo>
                  <a:lnTo>
                    <a:pt x="6532" y="6109"/>
                  </a:lnTo>
                  <a:lnTo>
                    <a:pt x="6501" y="6070"/>
                  </a:lnTo>
                  <a:lnTo>
                    <a:pt x="6471" y="6032"/>
                  </a:lnTo>
                  <a:lnTo>
                    <a:pt x="6442" y="5992"/>
                  </a:lnTo>
                  <a:lnTo>
                    <a:pt x="6412" y="5952"/>
                  </a:lnTo>
                  <a:lnTo>
                    <a:pt x="6383" y="5912"/>
                  </a:lnTo>
                  <a:lnTo>
                    <a:pt x="6355" y="5872"/>
                  </a:lnTo>
                  <a:lnTo>
                    <a:pt x="6327" y="5830"/>
                  </a:lnTo>
                  <a:lnTo>
                    <a:pt x="6300" y="5789"/>
                  </a:lnTo>
                  <a:lnTo>
                    <a:pt x="6274" y="5748"/>
                  </a:lnTo>
                  <a:lnTo>
                    <a:pt x="6248" y="5706"/>
                  </a:lnTo>
                  <a:lnTo>
                    <a:pt x="6221" y="5663"/>
                  </a:lnTo>
                  <a:lnTo>
                    <a:pt x="6196" y="5620"/>
                  </a:lnTo>
                  <a:lnTo>
                    <a:pt x="6172" y="5577"/>
                  </a:lnTo>
                  <a:lnTo>
                    <a:pt x="6148" y="5534"/>
                  </a:lnTo>
                  <a:lnTo>
                    <a:pt x="6124" y="5489"/>
                  </a:lnTo>
                  <a:lnTo>
                    <a:pt x="6102" y="5445"/>
                  </a:lnTo>
                  <a:lnTo>
                    <a:pt x="6102" y="5445"/>
                  </a:lnTo>
                  <a:lnTo>
                    <a:pt x="5999" y="5242"/>
                  </a:lnTo>
                  <a:lnTo>
                    <a:pt x="5897" y="5038"/>
                  </a:lnTo>
                  <a:lnTo>
                    <a:pt x="5795" y="4835"/>
                  </a:lnTo>
                  <a:lnTo>
                    <a:pt x="5692" y="4632"/>
                  </a:lnTo>
                  <a:lnTo>
                    <a:pt x="5589" y="4431"/>
                  </a:lnTo>
                  <a:lnTo>
                    <a:pt x="5537" y="4330"/>
                  </a:lnTo>
                  <a:lnTo>
                    <a:pt x="5484" y="4231"/>
                  </a:lnTo>
                  <a:lnTo>
                    <a:pt x="5430" y="4131"/>
                  </a:lnTo>
                  <a:lnTo>
                    <a:pt x="5376" y="4031"/>
                  </a:lnTo>
                  <a:lnTo>
                    <a:pt x="5320" y="3934"/>
                  </a:lnTo>
                  <a:lnTo>
                    <a:pt x="5265" y="3836"/>
                  </a:lnTo>
                  <a:lnTo>
                    <a:pt x="5208" y="3739"/>
                  </a:lnTo>
                  <a:lnTo>
                    <a:pt x="5150" y="3643"/>
                  </a:lnTo>
                  <a:lnTo>
                    <a:pt x="5091" y="3548"/>
                  </a:lnTo>
                  <a:lnTo>
                    <a:pt x="5031" y="3453"/>
                  </a:lnTo>
                  <a:lnTo>
                    <a:pt x="4969" y="3360"/>
                  </a:lnTo>
                  <a:lnTo>
                    <a:pt x="4907" y="3267"/>
                  </a:lnTo>
                  <a:lnTo>
                    <a:pt x="4843" y="3176"/>
                  </a:lnTo>
                  <a:lnTo>
                    <a:pt x="4776" y="3085"/>
                  </a:lnTo>
                  <a:lnTo>
                    <a:pt x="4709" y="2996"/>
                  </a:lnTo>
                  <a:lnTo>
                    <a:pt x="4640" y="2908"/>
                  </a:lnTo>
                  <a:lnTo>
                    <a:pt x="4570" y="2821"/>
                  </a:lnTo>
                  <a:lnTo>
                    <a:pt x="4497" y="2735"/>
                  </a:lnTo>
                  <a:lnTo>
                    <a:pt x="4422" y="2652"/>
                  </a:lnTo>
                  <a:lnTo>
                    <a:pt x="4385" y="2609"/>
                  </a:lnTo>
                  <a:lnTo>
                    <a:pt x="4346" y="2568"/>
                  </a:lnTo>
                  <a:lnTo>
                    <a:pt x="4308" y="2528"/>
                  </a:lnTo>
                  <a:lnTo>
                    <a:pt x="4267" y="2487"/>
                  </a:lnTo>
                  <a:lnTo>
                    <a:pt x="4228" y="2448"/>
                  </a:lnTo>
                  <a:lnTo>
                    <a:pt x="4187" y="2407"/>
                  </a:lnTo>
                  <a:lnTo>
                    <a:pt x="4146" y="2368"/>
                  </a:lnTo>
                  <a:lnTo>
                    <a:pt x="4104" y="2329"/>
                  </a:lnTo>
                  <a:lnTo>
                    <a:pt x="4062" y="2291"/>
                  </a:lnTo>
                  <a:lnTo>
                    <a:pt x="4019" y="2253"/>
                  </a:lnTo>
                  <a:lnTo>
                    <a:pt x="3976" y="2215"/>
                  </a:lnTo>
                  <a:lnTo>
                    <a:pt x="3931" y="2178"/>
                  </a:lnTo>
                  <a:lnTo>
                    <a:pt x="3887" y="2141"/>
                  </a:lnTo>
                  <a:lnTo>
                    <a:pt x="3842" y="2105"/>
                  </a:lnTo>
                  <a:lnTo>
                    <a:pt x="3796" y="2069"/>
                  </a:lnTo>
                  <a:lnTo>
                    <a:pt x="3749" y="2033"/>
                  </a:lnTo>
                  <a:lnTo>
                    <a:pt x="3702" y="1999"/>
                  </a:lnTo>
                  <a:lnTo>
                    <a:pt x="3654" y="1964"/>
                  </a:lnTo>
                  <a:lnTo>
                    <a:pt x="3606" y="1931"/>
                  </a:lnTo>
                  <a:lnTo>
                    <a:pt x="3556" y="1897"/>
                  </a:lnTo>
                  <a:lnTo>
                    <a:pt x="3506" y="1863"/>
                  </a:lnTo>
                  <a:lnTo>
                    <a:pt x="3456" y="1831"/>
                  </a:lnTo>
                  <a:lnTo>
                    <a:pt x="3404" y="1799"/>
                  </a:lnTo>
                  <a:lnTo>
                    <a:pt x="3352" y="1768"/>
                  </a:lnTo>
                  <a:lnTo>
                    <a:pt x="3299" y="1737"/>
                  </a:lnTo>
                  <a:lnTo>
                    <a:pt x="3245" y="1706"/>
                  </a:lnTo>
                  <a:lnTo>
                    <a:pt x="3191" y="1676"/>
                  </a:lnTo>
                  <a:lnTo>
                    <a:pt x="3136" y="1647"/>
                  </a:lnTo>
                  <a:lnTo>
                    <a:pt x="3081" y="1618"/>
                  </a:lnTo>
                  <a:lnTo>
                    <a:pt x="3024" y="1590"/>
                  </a:lnTo>
                  <a:lnTo>
                    <a:pt x="2966" y="1562"/>
                  </a:lnTo>
                  <a:lnTo>
                    <a:pt x="2909" y="1535"/>
                  </a:lnTo>
                  <a:lnTo>
                    <a:pt x="2849" y="1508"/>
                  </a:lnTo>
                  <a:lnTo>
                    <a:pt x="2789" y="1482"/>
                  </a:lnTo>
                  <a:lnTo>
                    <a:pt x="2729" y="1457"/>
                  </a:lnTo>
                  <a:lnTo>
                    <a:pt x="2667" y="1432"/>
                  </a:lnTo>
                  <a:lnTo>
                    <a:pt x="2605" y="1408"/>
                  </a:lnTo>
                  <a:lnTo>
                    <a:pt x="2541" y="1385"/>
                  </a:lnTo>
                  <a:lnTo>
                    <a:pt x="2477" y="1362"/>
                  </a:lnTo>
                  <a:lnTo>
                    <a:pt x="2412" y="1338"/>
                  </a:lnTo>
                  <a:lnTo>
                    <a:pt x="2346" y="1317"/>
                  </a:lnTo>
                  <a:lnTo>
                    <a:pt x="2279" y="1296"/>
                  </a:lnTo>
                  <a:lnTo>
                    <a:pt x="2212" y="1276"/>
                  </a:lnTo>
                  <a:lnTo>
                    <a:pt x="2143" y="1256"/>
                  </a:lnTo>
                  <a:lnTo>
                    <a:pt x="2073" y="1237"/>
                  </a:lnTo>
                  <a:lnTo>
                    <a:pt x="2002" y="1218"/>
                  </a:lnTo>
                  <a:lnTo>
                    <a:pt x="1931" y="1201"/>
                  </a:lnTo>
                  <a:lnTo>
                    <a:pt x="1859" y="1184"/>
                  </a:lnTo>
                  <a:lnTo>
                    <a:pt x="1785" y="1166"/>
                  </a:lnTo>
                  <a:lnTo>
                    <a:pt x="1711" y="1151"/>
                  </a:lnTo>
                  <a:lnTo>
                    <a:pt x="1635" y="1136"/>
                  </a:lnTo>
                  <a:lnTo>
                    <a:pt x="1559" y="1121"/>
                  </a:lnTo>
                  <a:lnTo>
                    <a:pt x="1481" y="1108"/>
                  </a:lnTo>
                  <a:lnTo>
                    <a:pt x="1403" y="1095"/>
                  </a:lnTo>
                  <a:lnTo>
                    <a:pt x="1324" y="1083"/>
                  </a:lnTo>
                  <a:lnTo>
                    <a:pt x="1243" y="1071"/>
                  </a:lnTo>
                  <a:lnTo>
                    <a:pt x="1162" y="1061"/>
                  </a:lnTo>
                  <a:lnTo>
                    <a:pt x="1078" y="1051"/>
                  </a:lnTo>
                  <a:lnTo>
                    <a:pt x="995" y="1041"/>
                  </a:lnTo>
                  <a:lnTo>
                    <a:pt x="910" y="1033"/>
                  </a:lnTo>
                  <a:lnTo>
                    <a:pt x="824" y="1025"/>
                  </a:lnTo>
                  <a:lnTo>
                    <a:pt x="737" y="1018"/>
                  </a:lnTo>
                  <a:lnTo>
                    <a:pt x="649" y="1012"/>
                  </a:lnTo>
                  <a:lnTo>
                    <a:pt x="560" y="1007"/>
                  </a:lnTo>
                  <a:lnTo>
                    <a:pt x="470" y="1002"/>
                  </a:lnTo>
                  <a:lnTo>
                    <a:pt x="378" y="998"/>
                  </a:lnTo>
                  <a:lnTo>
                    <a:pt x="286" y="996"/>
                  </a:lnTo>
                  <a:lnTo>
                    <a:pt x="191" y="993"/>
                  </a:lnTo>
                  <a:lnTo>
                    <a:pt x="97" y="992"/>
                  </a:lnTo>
                  <a:lnTo>
                    <a:pt x="0" y="992"/>
                  </a:lnTo>
                  <a:lnTo>
                    <a:pt x="0" y="992"/>
                  </a:lnTo>
                  <a:lnTo>
                    <a:pt x="14" y="991"/>
                  </a:lnTo>
                  <a:lnTo>
                    <a:pt x="28" y="988"/>
                  </a:lnTo>
                  <a:lnTo>
                    <a:pt x="43" y="986"/>
                  </a:lnTo>
                  <a:lnTo>
                    <a:pt x="59" y="982"/>
                  </a:lnTo>
                  <a:lnTo>
                    <a:pt x="75" y="978"/>
                  </a:lnTo>
                  <a:lnTo>
                    <a:pt x="92" y="972"/>
                  </a:lnTo>
                  <a:lnTo>
                    <a:pt x="127" y="959"/>
                  </a:lnTo>
                  <a:lnTo>
                    <a:pt x="163" y="944"/>
                  </a:lnTo>
                  <a:lnTo>
                    <a:pt x="199" y="926"/>
                  </a:lnTo>
                  <a:lnTo>
                    <a:pt x="237" y="907"/>
                  </a:lnTo>
                  <a:lnTo>
                    <a:pt x="275" y="887"/>
                  </a:lnTo>
                  <a:lnTo>
                    <a:pt x="350" y="845"/>
                  </a:lnTo>
                  <a:lnTo>
                    <a:pt x="421" y="803"/>
                  </a:lnTo>
                  <a:lnTo>
                    <a:pt x="456" y="785"/>
                  </a:lnTo>
                  <a:lnTo>
                    <a:pt x="487" y="768"/>
                  </a:lnTo>
                  <a:lnTo>
                    <a:pt x="516" y="753"/>
                  </a:lnTo>
                  <a:lnTo>
                    <a:pt x="542" y="742"/>
                  </a:lnTo>
                  <a:lnTo>
                    <a:pt x="542" y="742"/>
                  </a:lnTo>
                  <a:lnTo>
                    <a:pt x="639" y="703"/>
                  </a:lnTo>
                  <a:lnTo>
                    <a:pt x="735" y="666"/>
                  </a:lnTo>
                  <a:lnTo>
                    <a:pt x="833" y="629"/>
                  </a:lnTo>
                  <a:lnTo>
                    <a:pt x="930" y="594"/>
                  </a:lnTo>
                  <a:lnTo>
                    <a:pt x="1028" y="560"/>
                  </a:lnTo>
                  <a:lnTo>
                    <a:pt x="1126" y="527"/>
                  </a:lnTo>
                  <a:lnTo>
                    <a:pt x="1225" y="495"/>
                  </a:lnTo>
                  <a:lnTo>
                    <a:pt x="1324" y="465"/>
                  </a:lnTo>
                  <a:lnTo>
                    <a:pt x="1423" y="434"/>
                  </a:lnTo>
                  <a:lnTo>
                    <a:pt x="1523" y="405"/>
                  </a:lnTo>
                  <a:lnTo>
                    <a:pt x="1623" y="378"/>
                  </a:lnTo>
                  <a:lnTo>
                    <a:pt x="1724" y="351"/>
                  </a:lnTo>
                  <a:lnTo>
                    <a:pt x="1823" y="325"/>
                  </a:lnTo>
                  <a:lnTo>
                    <a:pt x="1925" y="301"/>
                  </a:lnTo>
                  <a:lnTo>
                    <a:pt x="2026" y="277"/>
                  </a:lnTo>
                  <a:lnTo>
                    <a:pt x="2127" y="253"/>
                  </a:lnTo>
                  <a:lnTo>
                    <a:pt x="2127" y="253"/>
                  </a:lnTo>
                  <a:lnTo>
                    <a:pt x="2257" y="225"/>
                  </a:lnTo>
                  <a:lnTo>
                    <a:pt x="2389" y="199"/>
                  </a:lnTo>
                  <a:lnTo>
                    <a:pt x="2520" y="175"/>
                  </a:lnTo>
                  <a:lnTo>
                    <a:pt x="2653" y="152"/>
                  </a:lnTo>
                  <a:lnTo>
                    <a:pt x="2786" y="130"/>
                  </a:lnTo>
                  <a:lnTo>
                    <a:pt x="2919" y="111"/>
                  </a:lnTo>
                  <a:lnTo>
                    <a:pt x="3052" y="92"/>
                  </a:lnTo>
                  <a:lnTo>
                    <a:pt x="3187" y="75"/>
                  </a:lnTo>
                  <a:lnTo>
                    <a:pt x="3322" y="60"/>
                  </a:lnTo>
                  <a:lnTo>
                    <a:pt x="3457" y="47"/>
                  </a:lnTo>
                  <a:lnTo>
                    <a:pt x="3592" y="35"/>
                  </a:lnTo>
                  <a:lnTo>
                    <a:pt x="3728" y="25"/>
                  </a:lnTo>
                  <a:lnTo>
                    <a:pt x="3864" y="17"/>
                  </a:lnTo>
                  <a:lnTo>
                    <a:pt x="4001" y="10"/>
                  </a:lnTo>
                  <a:lnTo>
                    <a:pt x="4138" y="5"/>
                  </a:lnTo>
                  <a:lnTo>
                    <a:pt x="4274" y="2"/>
                  </a:lnTo>
                  <a:lnTo>
                    <a:pt x="4411" y="0"/>
                  </a:lnTo>
                  <a:lnTo>
                    <a:pt x="4548" y="0"/>
                  </a:lnTo>
                  <a:lnTo>
                    <a:pt x="4685" y="2"/>
                  </a:lnTo>
                  <a:lnTo>
                    <a:pt x="4822" y="5"/>
                  </a:lnTo>
                  <a:lnTo>
                    <a:pt x="4959" y="10"/>
                  </a:lnTo>
                  <a:lnTo>
                    <a:pt x="5096" y="17"/>
                  </a:lnTo>
                  <a:lnTo>
                    <a:pt x="5234" y="25"/>
                  </a:lnTo>
                  <a:lnTo>
                    <a:pt x="5371" y="35"/>
                  </a:lnTo>
                  <a:lnTo>
                    <a:pt x="5507" y="47"/>
                  </a:lnTo>
                  <a:lnTo>
                    <a:pt x="5645" y="60"/>
                  </a:lnTo>
                  <a:lnTo>
                    <a:pt x="5781" y="75"/>
                  </a:lnTo>
                  <a:lnTo>
                    <a:pt x="5918" y="93"/>
                  </a:lnTo>
                  <a:lnTo>
                    <a:pt x="6054" y="111"/>
                  </a:lnTo>
                  <a:lnTo>
                    <a:pt x="6190" y="132"/>
                  </a:lnTo>
                  <a:lnTo>
                    <a:pt x="6326" y="153"/>
                  </a:lnTo>
                  <a:lnTo>
                    <a:pt x="6462" y="177"/>
                  </a:lnTo>
                  <a:lnTo>
                    <a:pt x="6597" y="202"/>
                  </a:lnTo>
                  <a:lnTo>
                    <a:pt x="6731" y="229"/>
                  </a:lnTo>
                  <a:lnTo>
                    <a:pt x="6866" y="258"/>
                  </a:lnTo>
                  <a:lnTo>
                    <a:pt x="7000" y="290"/>
                  </a:lnTo>
                  <a:lnTo>
                    <a:pt x="7134" y="322"/>
                  </a:lnTo>
                  <a:lnTo>
                    <a:pt x="7266" y="356"/>
                  </a:lnTo>
                  <a:lnTo>
                    <a:pt x="7398" y="391"/>
                  </a:lnTo>
                  <a:lnTo>
                    <a:pt x="7531" y="429"/>
                  </a:lnTo>
                  <a:lnTo>
                    <a:pt x="7662" y="469"/>
                  </a:lnTo>
                  <a:lnTo>
                    <a:pt x="7792" y="510"/>
                  </a:lnTo>
                  <a:lnTo>
                    <a:pt x="7922" y="552"/>
                  </a:lnTo>
                  <a:lnTo>
                    <a:pt x="8052" y="597"/>
                  </a:lnTo>
                  <a:lnTo>
                    <a:pt x="8181" y="644"/>
                  </a:lnTo>
                  <a:lnTo>
                    <a:pt x="8308" y="692"/>
                  </a:lnTo>
                  <a:lnTo>
                    <a:pt x="8435" y="742"/>
                  </a:lnTo>
                  <a:lnTo>
                    <a:pt x="8561" y="793"/>
                  </a:lnTo>
                  <a:lnTo>
                    <a:pt x="8686" y="847"/>
                  </a:lnTo>
                  <a:lnTo>
                    <a:pt x="8811" y="902"/>
                  </a:lnTo>
                  <a:lnTo>
                    <a:pt x="8935" y="959"/>
                  </a:lnTo>
                  <a:lnTo>
                    <a:pt x="9057" y="1019"/>
                  </a:lnTo>
                  <a:lnTo>
                    <a:pt x="9178" y="1079"/>
                  </a:lnTo>
                  <a:lnTo>
                    <a:pt x="9299" y="1141"/>
                  </a:lnTo>
                  <a:lnTo>
                    <a:pt x="9419" y="1206"/>
                  </a:lnTo>
                  <a:lnTo>
                    <a:pt x="9537" y="1272"/>
                  </a:lnTo>
                  <a:lnTo>
                    <a:pt x="9655" y="1339"/>
                  </a:lnTo>
                  <a:lnTo>
                    <a:pt x="9771" y="1409"/>
                  </a:lnTo>
                  <a:lnTo>
                    <a:pt x="9886" y="1480"/>
                  </a:lnTo>
                  <a:lnTo>
                    <a:pt x="10000" y="1554"/>
                  </a:lnTo>
                  <a:lnTo>
                    <a:pt x="10113" y="1629"/>
                  </a:lnTo>
                  <a:lnTo>
                    <a:pt x="10224" y="1706"/>
                  </a:lnTo>
                  <a:lnTo>
                    <a:pt x="10335" y="1785"/>
                  </a:lnTo>
                  <a:lnTo>
                    <a:pt x="10443" y="1865"/>
                  </a:lnTo>
                  <a:lnTo>
                    <a:pt x="10443" y="1865"/>
                  </a:lnTo>
                  <a:lnTo>
                    <a:pt x="10498" y="1907"/>
                  </a:lnTo>
                  <a:lnTo>
                    <a:pt x="10551" y="1948"/>
                  </a:lnTo>
                  <a:lnTo>
                    <a:pt x="10604" y="1990"/>
                  </a:lnTo>
                  <a:lnTo>
                    <a:pt x="10657" y="2033"/>
                  </a:lnTo>
                  <a:lnTo>
                    <a:pt x="10709" y="2077"/>
                  </a:lnTo>
                  <a:lnTo>
                    <a:pt x="10760" y="2121"/>
                  </a:lnTo>
                  <a:lnTo>
                    <a:pt x="10811" y="2165"/>
                  </a:lnTo>
                  <a:lnTo>
                    <a:pt x="10862" y="2209"/>
                  </a:lnTo>
                  <a:lnTo>
                    <a:pt x="10911" y="2255"/>
                  </a:lnTo>
                  <a:lnTo>
                    <a:pt x="10961" y="2301"/>
                  </a:lnTo>
                  <a:lnTo>
                    <a:pt x="11010" y="2347"/>
                  </a:lnTo>
                  <a:lnTo>
                    <a:pt x="11058" y="2394"/>
                  </a:lnTo>
                  <a:lnTo>
                    <a:pt x="11106" y="2442"/>
                  </a:lnTo>
                  <a:lnTo>
                    <a:pt x="11152" y="2490"/>
                  </a:lnTo>
                  <a:lnTo>
                    <a:pt x="11200" y="2538"/>
                  </a:lnTo>
                  <a:lnTo>
                    <a:pt x="11245" y="2586"/>
                  </a:lnTo>
                  <a:lnTo>
                    <a:pt x="11291" y="2637"/>
                  </a:lnTo>
                  <a:lnTo>
                    <a:pt x="11335" y="2686"/>
                  </a:lnTo>
                  <a:lnTo>
                    <a:pt x="11380" y="2736"/>
                  </a:lnTo>
                  <a:lnTo>
                    <a:pt x="11423" y="2787"/>
                  </a:lnTo>
                  <a:lnTo>
                    <a:pt x="11466" y="2839"/>
                  </a:lnTo>
                  <a:lnTo>
                    <a:pt x="11508" y="2890"/>
                  </a:lnTo>
                  <a:lnTo>
                    <a:pt x="11550" y="2942"/>
                  </a:lnTo>
                  <a:lnTo>
                    <a:pt x="11591" y="2996"/>
                  </a:lnTo>
                  <a:lnTo>
                    <a:pt x="11630" y="3049"/>
                  </a:lnTo>
                  <a:lnTo>
                    <a:pt x="11670" y="3102"/>
                  </a:lnTo>
                  <a:lnTo>
                    <a:pt x="11709" y="3157"/>
                  </a:lnTo>
                  <a:lnTo>
                    <a:pt x="11747" y="3211"/>
                  </a:lnTo>
                  <a:lnTo>
                    <a:pt x="11784" y="3266"/>
                  </a:lnTo>
                  <a:lnTo>
                    <a:pt x="11821" y="3321"/>
                  </a:lnTo>
                  <a:lnTo>
                    <a:pt x="11856" y="3377"/>
                  </a:lnTo>
                  <a:lnTo>
                    <a:pt x="11892" y="3433"/>
                  </a:lnTo>
                  <a:lnTo>
                    <a:pt x="11927" y="3490"/>
                  </a:lnTo>
                  <a:lnTo>
                    <a:pt x="11960" y="3548"/>
                  </a:lnTo>
                  <a:lnTo>
                    <a:pt x="11993" y="3605"/>
                  </a:lnTo>
                  <a:lnTo>
                    <a:pt x="12025" y="3663"/>
                  </a:lnTo>
                  <a:lnTo>
                    <a:pt x="12057" y="3722"/>
                  </a:lnTo>
                  <a:lnTo>
                    <a:pt x="12087" y="3780"/>
                  </a:lnTo>
                  <a:lnTo>
                    <a:pt x="12117" y="3839"/>
                  </a:lnTo>
                  <a:lnTo>
                    <a:pt x="12146" y="3900"/>
                  </a:lnTo>
                  <a:lnTo>
                    <a:pt x="12174" y="3959"/>
                  </a:lnTo>
                  <a:lnTo>
                    <a:pt x="12201" y="4019"/>
                  </a:lnTo>
                  <a:lnTo>
                    <a:pt x="12228" y="4081"/>
                  </a:lnTo>
                  <a:lnTo>
                    <a:pt x="12253" y="4142"/>
                  </a:lnTo>
                  <a:lnTo>
                    <a:pt x="12278" y="4203"/>
                  </a:lnTo>
                  <a:lnTo>
                    <a:pt x="12302" y="4266"/>
                  </a:lnTo>
                  <a:lnTo>
                    <a:pt x="12325" y="4328"/>
                  </a:lnTo>
                  <a:lnTo>
                    <a:pt x="12347" y="4391"/>
                  </a:lnTo>
                  <a:lnTo>
                    <a:pt x="12368" y="4455"/>
                  </a:lnTo>
                  <a:lnTo>
                    <a:pt x="12388" y="4518"/>
                  </a:lnTo>
                  <a:lnTo>
                    <a:pt x="12408" y="4582"/>
                  </a:lnTo>
                  <a:lnTo>
                    <a:pt x="12427" y="4647"/>
                  </a:lnTo>
                  <a:lnTo>
                    <a:pt x="12444" y="4711"/>
                  </a:lnTo>
                  <a:lnTo>
                    <a:pt x="12461" y="4777"/>
                  </a:lnTo>
                  <a:lnTo>
                    <a:pt x="12476" y="4842"/>
                  </a:lnTo>
                  <a:lnTo>
                    <a:pt x="12491" y="4907"/>
                  </a:lnTo>
                  <a:lnTo>
                    <a:pt x="12505" y="4974"/>
                  </a:lnTo>
                  <a:lnTo>
                    <a:pt x="12517" y="5040"/>
                  </a:lnTo>
                  <a:lnTo>
                    <a:pt x="12529" y="5107"/>
                  </a:lnTo>
                  <a:lnTo>
                    <a:pt x="12540" y="5175"/>
                  </a:lnTo>
                  <a:lnTo>
                    <a:pt x="12550" y="5242"/>
                  </a:lnTo>
                  <a:lnTo>
                    <a:pt x="12558" y="5309"/>
                  </a:lnTo>
                  <a:lnTo>
                    <a:pt x="12566" y="5378"/>
                  </a:lnTo>
                  <a:lnTo>
                    <a:pt x="12574" y="5446"/>
                  </a:lnTo>
                  <a:lnTo>
                    <a:pt x="12574" y="5446"/>
                  </a:lnTo>
                  <a:lnTo>
                    <a:pt x="12578" y="5497"/>
                  </a:lnTo>
                  <a:lnTo>
                    <a:pt x="12582" y="5547"/>
                  </a:lnTo>
                  <a:lnTo>
                    <a:pt x="12585" y="5597"/>
                  </a:lnTo>
                  <a:lnTo>
                    <a:pt x="12587" y="5647"/>
                  </a:lnTo>
                  <a:lnTo>
                    <a:pt x="12589" y="5698"/>
                  </a:lnTo>
                  <a:lnTo>
                    <a:pt x="12590" y="5748"/>
                  </a:lnTo>
                  <a:lnTo>
                    <a:pt x="12590" y="5797"/>
                  </a:lnTo>
                  <a:lnTo>
                    <a:pt x="12590" y="5847"/>
                  </a:lnTo>
                  <a:lnTo>
                    <a:pt x="12588" y="5947"/>
                  </a:lnTo>
                  <a:lnTo>
                    <a:pt x="12584" y="6046"/>
                  </a:lnTo>
                  <a:lnTo>
                    <a:pt x="12577" y="6144"/>
                  </a:lnTo>
                  <a:lnTo>
                    <a:pt x="12567" y="6243"/>
                  </a:lnTo>
                  <a:lnTo>
                    <a:pt x="12556" y="6341"/>
                  </a:lnTo>
                  <a:lnTo>
                    <a:pt x="12543" y="6439"/>
                  </a:lnTo>
                  <a:lnTo>
                    <a:pt x="12528" y="6536"/>
                  </a:lnTo>
                  <a:lnTo>
                    <a:pt x="12511" y="6633"/>
                  </a:lnTo>
                  <a:lnTo>
                    <a:pt x="12492" y="6729"/>
                  </a:lnTo>
                  <a:lnTo>
                    <a:pt x="12471" y="6826"/>
                  </a:lnTo>
                  <a:lnTo>
                    <a:pt x="12448" y="6922"/>
                  </a:lnTo>
                  <a:lnTo>
                    <a:pt x="12424" y="7018"/>
                  </a:lnTo>
                  <a:lnTo>
                    <a:pt x="12398" y="7113"/>
                  </a:lnTo>
                  <a:lnTo>
                    <a:pt x="12369" y="7208"/>
                  </a:lnTo>
                  <a:lnTo>
                    <a:pt x="12340" y="7303"/>
                  </a:lnTo>
                  <a:lnTo>
                    <a:pt x="12309" y="7396"/>
                  </a:lnTo>
                  <a:lnTo>
                    <a:pt x="12276" y="7490"/>
                  </a:lnTo>
                  <a:lnTo>
                    <a:pt x="12243" y="7583"/>
                  </a:lnTo>
                  <a:lnTo>
                    <a:pt x="12207" y="7676"/>
                  </a:lnTo>
                  <a:lnTo>
                    <a:pt x="12170" y="7768"/>
                  </a:lnTo>
                  <a:lnTo>
                    <a:pt x="12133" y="7861"/>
                  </a:lnTo>
                  <a:lnTo>
                    <a:pt x="12094" y="7952"/>
                  </a:lnTo>
                  <a:lnTo>
                    <a:pt x="12054" y="8044"/>
                  </a:lnTo>
                  <a:lnTo>
                    <a:pt x="12013" y="8134"/>
                  </a:lnTo>
                  <a:lnTo>
                    <a:pt x="11971" y="8225"/>
                  </a:lnTo>
                  <a:lnTo>
                    <a:pt x="11928" y="8315"/>
                  </a:lnTo>
                  <a:lnTo>
                    <a:pt x="11884" y="8405"/>
                  </a:lnTo>
                  <a:lnTo>
                    <a:pt x="11839" y="8493"/>
                  </a:lnTo>
                  <a:lnTo>
                    <a:pt x="11839" y="8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921742" y="2274676"/>
              <a:ext cx="9941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02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  <a:endParaRPr lang="en-US" sz="900" dirty="0" smtClean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18834" y="2574758"/>
            <a:ext cx="1141960" cy="2435348"/>
            <a:chOff x="10418834" y="2574758"/>
            <a:chExt cx="1141960" cy="2435348"/>
          </a:xfrm>
        </p:grpSpPr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10418834" y="2574758"/>
              <a:ext cx="1141960" cy="2435348"/>
            </a:xfrm>
            <a:custGeom>
              <a:avLst/>
              <a:gdLst>
                <a:gd name="T0" fmla="*/ 89 w 6408"/>
                <a:gd name="T1" fmla="*/ 13555 h 13673"/>
                <a:gd name="T2" fmla="*/ 225 w 6408"/>
                <a:gd name="T3" fmla="*/ 13477 h 13673"/>
                <a:gd name="T4" fmla="*/ 351 w 6408"/>
                <a:gd name="T5" fmla="*/ 13337 h 13673"/>
                <a:gd name="T6" fmla="*/ 506 w 6408"/>
                <a:gd name="T7" fmla="*/ 13062 h 13673"/>
                <a:gd name="T8" fmla="*/ 546 w 6408"/>
                <a:gd name="T9" fmla="*/ 12913 h 13673"/>
                <a:gd name="T10" fmla="*/ 552 w 6408"/>
                <a:gd name="T11" fmla="*/ 12601 h 13673"/>
                <a:gd name="T12" fmla="*/ 478 w 6408"/>
                <a:gd name="T13" fmla="*/ 12263 h 13673"/>
                <a:gd name="T14" fmla="*/ 265 w 6408"/>
                <a:gd name="T15" fmla="*/ 11703 h 13673"/>
                <a:gd name="T16" fmla="*/ 153 w 6408"/>
                <a:gd name="T17" fmla="*/ 11391 h 13673"/>
                <a:gd name="T18" fmla="*/ 75 w 6408"/>
                <a:gd name="T19" fmla="*/ 11064 h 13673"/>
                <a:gd name="T20" fmla="*/ 8 w 6408"/>
                <a:gd name="T21" fmla="*/ 10488 h 13673"/>
                <a:gd name="T22" fmla="*/ 7 w 6408"/>
                <a:gd name="T23" fmla="*/ 9911 h 13673"/>
                <a:gd name="T24" fmla="*/ 96 w 6408"/>
                <a:gd name="T25" fmla="*/ 9224 h 13673"/>
                <a:gd name="T26" fmla="*/ 289 w 6408"/>
                <a:gd name="T27" fmla="*/ 8563 h 13673"/>
                <a:gd name="T28" fmla="*/ 562 w 6408"/>
                <a:gd name="T29" fmla="*/ 7986 h 13673"/>
                <a:gd name="T30" fmla="*/ 746 w 6408"/>
                <a:gd name="T31" fmla="*/ 7695 h 13673"/>
                <a:gd name="T32" fmla="*/ 956 w 6408"/>
                <a:gd name="T33" fmla="*/ 7421 h 13673"/>
                <a:gd name="T34" fmla="*/ 1192 w 6408"/>
                <a:gd name="T35" fmla="*/ 7165 h 13673"/>
                <a:gd name="T36" fmla="*/ 2082 w 6408"/>
                <a:gd name="T37" fmla="*/ 6288 h 13673"/>
                <a:gd name="T38" fmla="*/ 2619 w 6408"/>
                <a:gd name="T39" fmla="*/ 5711 h 13673"/>
                <a:gd name="T40" fmla="*/ 3102 w 6408"/>
                <a:gd name="T41" fmla="*/ 5095 h 13673"/>
                <a:gd name="T42" fmla="*/ 3426 w 6408"/>
                <a:gd name="T43" fmla="*/ 4569 h 13673"/>
                <a:gd name="T44" fmla="*/ 3600 w 6408"/>
                <a:gd name="T45" fmla="*/ 4211 h 13673"/>
                <a:gd name="T46" fmla="*/ 3746 w 6408"/>
                <a:gd name="T47" fmla="*/ 3832 h 13673"/>
                <a:gd name="T48" fmla="*/ 3860 w 6408"/>
                <a:gd name="T49" fmla="*/ 3429 h 13673"/>
                <a:gd name="T50" fmla="*/ 3938 w 6408"/>
                <a:gd name="T51" fmla="*/ 2998 h 13673"/>
                <a:gd name="T52" fmla="*/ 3978 w 6408"/>
                <a:gd name="T53" fmla="*/ 2540 h 13673"/>
                <a:gd name="T54" fmla="*/ 3977 w 6408"/>
                <a:gd name="T55" fmla="*/ 2049 h 13673"/>
                <a:gd name="T56" fmla="*/ 3930 w 6408"/>
                <a:gd name="T57" fmla="*/ 1524 h 13673"/>
                <a:gd name="T58" fmla="*/ 3835 w 6408"/>
                <a:gd name="T59" fmla="*/ 962 h 13673"/>
                <a:gd name="T60" fmla="*/ 3689 w 6408"/>
                <a:gd name="T61" fmla="*/ 362 h 13673"/>
                <a:gd name="T62" fmla="*/ 3591 w 6408"/>
                <a:gd name="T63" fmla="*/ 26 h 13673"/>
                <a:gd name="T64" fmla="*/ 3703 w 6408"/>
                <a:gd name="T65" fmla="*/ 169 h 13673"/>
                <a:gd name="T66" fmla="*/ 3964 w 6408"/>
                <a:gd name="T67" fmla="*/ 419 h 13673"/>
                <a:gd name="T68" fmla="*/ 4304 w 6408"/>
                <a:gd name="T69" fmla="*/ 847 h 13673"/>
                <a:gd name="T70" fmla="*/ 4714 w 6408"/>
                <a:gd name="T71" fmla="*/ 1447 h 13673"/>
                <a:gd name="T72" fmla="*/ 5061 w 6408"/>
                <a:gd name="T73" fmla="*/ 2034 h 13673"/>
                <a:gd name="T74" fmla="*/ 5478 w 6408"/>
                <a:gd name="T75" fmla="*/ 2881 h 13673"/>
                <a:gd name="T76" fmla="*/ 5823 w 6408"/>
                <a:gd name="T77" fmla="*/ 3769 h 13673"/>
                <a:gd name="T78" fmla="*/ 6092 w 6408"/>
                <a:gd name="T79" fmla="*/ 4691 h 13673"/>
                <a:gd name="T80" fmla="*/ 6281 w 6408"/>
                <a:gd name="T81" fmla="*/ 5635 h 13673"/>
                <a:gd name="T82" fmla="*/ 6387 w 6408"/>
                <a:gd name="T83" fmla="*/ 6590 h 13673"/>
                <a:gd name="T84" fmla="*/ 6404 w 6408"/>
                <a:gd name="T85" fmla="*/ 7549 h 13673"/>
                <a:gd name="T86" fmla="*/ 6328 w 6408"/>
                <a:gd name="T87" fmla="*/ 8500 h 13673"/>
                <a:gd name="T88" fmla="*/ 6153 w 6408"/>
                <a:gd name="T89" fmla="*/ 9434 h 13673"/>
                <a:gd name="T90" fmla="*/ 5922 w 6408"/>
                <a:gd name="T91" fmla="*/ 10213 h 13673"/>
                <a:gd name="T92" fmla="*/ 5749 w 6408"/>
                <a:gd name="T93" fmla="*/ 10654 h 13673"/>
                <a:gd name="T94" fmla="*/ 5543 w 6408"/>
                <a:gd name="T95" fmla="*/ 11078 h 13673"/>
                <a:gd name="T96" fmla="*/ 5306 w 6408"/>
                <a:gd name="T97" fmla="*/ 11482 h 13673"/>
                <a:gd name="T98" fmla="*/ 5037 w 6408"/>
                <a:gd name="T99" fmla="*/ 11863 h 13673"/>
                <a:gd name="T100" fmla="*/ 4736 w 6408"/>
                <a:gd name="T101" fmla="*/ 12217 h 13673"/>
                <a:gd name="T102" fmla="*/ 4404 w 6408"/>
                <a:gd name="T103" fmla="*/ 12542 h 13673"/>
                <a:gd name="T104" fmla="*/ 4041 w 6408"/>
                <a:gd name="T105" fmla="*/ 12834 h 13673"/>
                <a:gd name="T106" fmla="*/ 3646 w 6408"/>
                <a:gd name="T107" fmla="*/ 13088 h 13673"/>
                <a:gd name="T108" fmla="*/ 3221 w 6408"/>
                <a:gd name="T109" fmla="*/ 13303 h 13673"/>
                <a:gd name="T110" fmla="*/ 2923 w 6408"/>
                <a:gd name="T111" fmla="*/ 13421 h 13673"/>
                <a:gd name="T112" fmla="*/ 2397 w 6408"/>
                <a:gd name="T113" fmla="*/ 13567 h 13673"/>
                <a:gd name="T114" fmla="*/ 1714 w 6408"/>
                <a:gd name="T115" fmla="*/ 13659 h 13673"/>
                <a:gd name="T116" fmla="*/ 1021 w 6408"/>
                <a:gd name="T117" fmla="*/ 13664 h 13673"/>
                <a:gd name="T118" fmla="*/ 327 w 6408"/>
                <a:gd name="T119" fmla="*/ 13601 h 1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08" h="13673">
                  <a:moveTo>
                    <a:pt x="32" y="13558"/>
                  </a:moveTo>
                  <a:lnTo>
                    <a:pt x="32" y="13558"/>
                  </a:lnTo>
                  <a:lnTo>
                    <a:pt x="41" y="13559"/>
                  </a:lnTo>
                  <a:lnTo>
                    <a:pt x="51" y="13559"/>
                  </a:lnTo>
                  <a:lnTo>
                    <a:pt x="60" y="13559"/>
                  </a:lnTo>
                  <a:lnTo>
                    <a:pt x="70" y="13559"/>
                  </a:lnTo>
                  <a:lnTo>
                    <a:pt x="89" y="13555"/>
                  </a:lnTo>
                  <a:lnTo>
                    <a:pt x="108" y="13550"/>
                  </a:lnTo>
                  <a:lnTo>
                    <a:pt x="127" y="13543"/>
                  </a:lnTo>
                  <a:lnTo>
                    <a:pt x="147" y="13533"/>
                  </a:lnTo>
                  <a:lnTo>
                    <a:pt x="167" y="13522"/>
                  </a:lnTo>
                  <a:lnTo>
                    <a:pt x="186" y="13509"/>
                  </a:lnTo>
                  <a:lnTo>
                    <a:pt x="206" y="13494"/>
                  </a:lnTo>
                  <a:lnTo>
                    <a:pt x="225" y="13477"/>
                  </a:lnTo>
                  <a:lnTo>
                    <a:pt x="243" y="13460"/>
                  </a:lnTo>
                  <a:lnTo>
                    <a:pt x="262" y="13442"/>
                  </a:lnTo>
                  <a:lnTo>
                    <a:pt x="280" y="13422"/>
                  </a:lnTo>
                  <a:lnTo>
                    <a:pt x="298" y="13402"/>
                  </a:lnTo>
                  <a:lnTo>
                    <a:pt x="316" y="13381"/>
                  </a:lnTo>
                  <a:lnTo>
                    <a:pt x="333" y="13359"/>
                  </a:lnTo>
                  <a:lnTo>
                    <a:pt x="351" y="13337"/>
                  </a:lnTo>
                  <a:lnTo>
                    <a:pt x="367" y="13314"/>
                  </a:lnTo>
                  <a:lnTo>
                    <a:pt x="398" y="13268"/>
                  </a:lnTo>
                  <a:lnTo>
                    <a:pt x="426" y="13222"/>
                  </a:lnTo>
                  <a:lnTo>
                    <a:pt x="451" y="13178"/>
                  </a:lnTo>
                  <a:lnTo>
                    <a:pt x="473" y="13136"/>
                  </a:lnTo>
                  <a:lnTo>
                    <a:pt x="492" y="13096"/>
                  </a:lnTo>
                  <a:lnTo>
                    <a:pt x="506" y="13062"/>
                  </a:lnTo>
                  <a:lnTo>
                    <a:pt x="517" y="13033"/>
                  </a:lnTo>
                  <a:lnTo>
                    <a:pt x="517" y="13033"/>
                  </a:lnTo>
                  <a:lnTo>
                    <a:pt x="524" y="13010"/>
                  </a:lnTo>
                  <a:lnTo>
                    <a:pt x="531" y="12986"/>
                  </a:lnTo>
                  <a:lnTo>
                    <a:pt x="536" y="12962"/>
                  </a:lnTo>
                  <a:lnTo>
                    <a:pt x="541" y="12937"/>
                  </a:lnTo>
                  <a:lnTo>
                    <a:pt x="546" y="12913"/>
                  </a:lnTo>
                  <a:lnTo>
                    <a:pt x="550" y="12890"/>
                  </a:lnTo>
                  <a:lnTo>
                    <a:pt x="555" y="12842"/>
                  </a:lnTo>
                  <a:lnTo>
                    <a:pt x="559" y="12794"/>
                  </a:lnTo>
                  <a:lnTo>
                    <a:pt x="560" y="12745"/>
                  </a:lnTo>
                  <a:lnTo>
                    <a:pt x="560" y="12697"/>
                  </a:lnTo>
                  <a:lnTo>
                    <a:pt x="557" y="12649"/>
                  </a:lnTo>
                  <a:lnTo>
                    <a:pt x="552" y="12601"/>
                  </a:lnTo>
                  <a:lnTo>
                    <a:pt x="546" y="12552"/>
                  </a:lnTo>
                  <a:lnTo>
                    <a:pt x="538" y="12503"/>
                  </a:lnTo>
                  <a:lnTo>
                    <a:pt x="529" y="12455"/>
                  </a:lnTo>
                  <a:lnTo>
                    <a:pt x="518" y="12407"/>
                  </a:lnTo>
                  <a:lnTo>
                    <a:pt x="505" y="12359"/>
                  </a:lnTo>
                  <a:lnTo>
                    <a:pt x="492" y="12311"/>
                  </a:lnTo>
                  <a:lnTo>
                    <a:pt x="478" y="12263"/>
                  </a:lnTo>
                  <a:lnTo>
                    <a:pt x="462" y="12215"/>
                  </a:lnTo>
                  <a:lnTo>
                    <a:pt x="446" y="12167"/>
                  </a:lnTo>
                  <a:lnTo>
                    <a:pt x="430" y="12120"/>
                  </a:lnTo>
                  <a:lnTo>
                    <a:pt x="412" y="12073"/>
                  </a:lnTo>
                  <a:lnTo>
                    <a:pt x="377" y="11978"/>
                  </a:lnTo>
                  <a:lnTo>
                    <a:pt x="340" y="11886"/>
                  </a:lnTo>
                  <a:lnTo>
                    <a:pt x="265" y="11703"/>
                  </a:lnTo>
                  <a:lnTo>
                    <a:pt x="230" y="11613"/>
                  </a:lnTo>
                  <a:lnTo>
                    <a:pt x="214" y="11570"/>
                  </a:lnTo>
                  <a:lnTo>
                    <a:pt x="198" y="11526"/>
                  </a:lnTo>
                  <a:lnTo>
                    <a:pt x="198" y="11526"/>
                  </a:lnTo>
                  <a:lnTo>
                    <a:pt x="183" y="11481"/>
                  </a:lnTo>
                  <a:lnTo>
                    <a:pt x="168" y="11436"/>
                  </a:lnTo>
                  <a:lnTo>
                    <a:pt x="153" y="11391"/>
                  </a:lnTo>
                  <a:lnTo>
                    <a:pt x="140" y="11345"/>
                  </a:lnTo>
                  <a:lnTo>
                    <a:pt x="128" y="11298"/>
                  </a:lnTo>
                  <a:lnTo>
                    <a:pt x="116" y="11252"/>
                  </a:lnTo>
                  <a:lnTo>
                    <a:pt x="105" y="11206"/>
                  </a:lnTo>
                  <a:lnTo>
                    <a:pt x="94" y="11159"/>
                  </a:lnTo>
                  <a:lnTo>
                    <a:pt x="84" y="11111"/>
                  </a:lnTo>
                  <a:lnTo>
                    <a:pt x="75" y="11064"/>
                  </a:lnTo>
                  <a:lnTo>
                    <a:pt x="66" y="11017"/>
                  </a:lnTo>
                  <a:lnTo>
                    <a:pt x="58" y="10969"/>
                  </a:lnTo>
                  <a:lnTo>
                    <a:pt x="44" y="10874"/>
                  </a:lnTo>
                  <a:lnTo>
                    <a:pt x="32" y="10777"/>
                  </a:lnTo>
                  <a:lnTo>
                    <a:pt x="22" y="10681"/>
                  </a:lnTo>
                  <a:lnTo>
                    <a:pt x="14" y="10584"/>
                  </a:lnTo>
                  <a:lnTo>
                    <a:pt x="8" y="10488"/>
                  </a:lnTo>
                  <a:lnTo>
                    <a:pt x="3" y="10391"/>
                  </a:lnTo>
                  <a:lnTo>
                    <a:pt x="1" y="10295"/>
                  </a:lnTo>
                  <a:lnTo>
                    <a:pt x="0" y="10199"/>
                  </a:lnTo>
                  <a:lnTo>
                    <a:pt x="1" y="10104"/>
                  </a:lnTo>
                  <a:lnTo>
                    <a:pt x="3" y="10009"/>
                  </a:lnTo>
                  <a:lnTo>
                    <a:pt x="3" y="10009"/>
                  </a:lnTo>
                  <a:lnTo>
                    <a:pt x="7" y="9911"/>
                  </a:lnTo>
                  <a:lnTo>
                    <a:pt x="14" y="9811"/>
                  </a:lnTo>
                  <a:lnTo>
                    <a:pt x="22" y="9713"/>
                  </a:lnTo>
                  <a:lnTo>
                    <a:pt x="33" y="9614"/>
                  </a:lnTo>
                  <a:lnTo>
                    <a:pt x="45" y="9516"/>
                  </a:lnTo>
                  <a:lnTo>
                    <a:pt x="60" y="9418"/>
                  </a:lnTo>
                  <a:lnTo>
                    <a:pt x="77" y="9321"/>
                  </a:lnTo>
                  <a:lnTo>
                    <a:pt x="96" y="9224"/>
                  </a:lnTo>
                  <a:lnTo>
                    <a:pt x="117" y="9127"/>
                  </a:lnTo>
                  <a:lnTo>
                    <a:pt x="140" y="9032"/>
                  </a:lnTo>
                  <a:lnTo>
                    <a:pt x="167" y="8936"/>
                  </a:lnTo>
                  <a:lnTo>
                    <a:pt x="194" y="8842"/>
                  </a:lnTo>
                  <a:lnTo>
                    <a:pt x="224" y="8748"/>
                  </a:lnTo>
                  <a:lnTo>
                    <a:pt x="255" y="8656"/>
                  </a:lnTo>
                  <a:lnTo>
                    <a:pt x="289" y="8563"/>
                  </a:lnTo>
                  <a:lnTo>
                    <a:pt x="325" y="8472"/>
                  </a:lnTo>
                  <a:lnTo>
                    <a:pt x="364" y="8381"/>
                  </a:lnTo>
                  <a:lnTo>
                    <a:pt x="404" y="8292"/>
                  </a:lnTo>
                  <a:lnTo>
                    <a:pt x="446" y="8203"/>
                  </a:lnTo>
                  <a:lnTo>
                    <a:pt x="490" y="8116"/>
                  </a:lnTo>
                  <a:lnTo>
                    <a:pt x="538" y="8029"/>
                  </a:lnTo>
                  <a:lnTo>
                    <a:pt x="562" y="7986"/>
                  </a:lnTo>
                  <a:lnTo>
                    <a:pt x="586" y="7944"/>
                  </a:lnTo>
                  <a:lnTo>
                    <a:pt x="612" y="7901"/>
                  </a:lnTo>
                  <a:lnTo>
                    <a:pt x="637" y="7860"/>
                  </a:lnTo>
                  <a:lnTo>
                    <a:pt x="663" y="7818"/>
                  </a:lnTo>
                  <a:lnTo>
                    <a:pt x="690" y="7777"/>
                  </a:lnTo>
                  <a:lnTo>
                    <a:pt x="718" y="7737"/>
                  </a:lnTo>
                  <a:lnTo>
                    <a:pt x="746" y="7695"/>
                  </a:lnTo>
                  <a:lnTo>
                    <a:pt x="774" y="7655"/>
                  </a:lnTo>
                  <a:lnTo>
                    <a:pt x="803" y="7615"/>
                  </a:lnTo>
                  <a:lnTo>
                    <a:pt x="832" y="7576"/>
                  </a:lnTo>
                  <a:lnTo>
                    <a:pt x="862" y="7536"/>
                  </a:lnTo>
                  <a:lnTo>
                    <a:pt x="893" y="7497"/>
                  </a:lnTo>
                  <a:lnTo>
                    <a:pt x="924" y="7459"/>
                  </a:lnTo>
                  <a:lnTo>
                    <a:pt x="956" y="7421"/>
                  </a:lnTo>
                  <a:lnTo>
                    <a:pt x="988" y="7384"/>
                  </a:lnTo>
                  <a:lnTo>
                    <a:pt x="1020" y="7346"/>
                  </a:lnTo>
                  <a:lnTo>
                    <a:pt x="1054" y="7309"/>
                  </a:lnTo>
                  <a:lnTo>
                    <a:pt x="1088" y="7272"/>
                  </a:lnTo>
                  <a:lnTo>
                    <a:pt x="1122" y="7237"/>
                  </a:lnTo>
                  <a:lnTo>
                    <a:pt x="1156" y="7201"/>
                  </a:lnTo>
                  <a:lnTo>
                    <a:pt x="1192" y="7165"/>
                  </a:lnTo>
                  <a:lnTo>
                    <a:pt x="1192" y="7165"/>
                  </a:lnTo>
                  <a:lnTo>
                    <a:pt x="1354" y="7005"/>
                  </a:lnTo>
                  <a:lnTo>
                    <a:pt x="1517" y="6847"/>
                  </a:lnTo>
                  <a:lnTo>
                    <a:pt x="1680" y="6688"/>
                  </a:lnTo>
                  <a:lnTo>
                    <a:pt x="1842" y="6529"/>
                  </a:lnTo>
                  <a:lnTo>
                    <a:pt x="2003" y="6369"/>
                  </a:lnTo>
                  <a:lnTo>
                    <a:pt x="2082" y="6288"/>
                  </a:lnTo>
                  <a:lnTo>
                    <a:pt x="2162" y="6208"/>
                  </a:lnTo>
                  <a:lnTo>
                    <a:pt x="2240" y="6127"/>
                  </a:lnTo>
                  <a:lnTo>
                    <a:pt x="2318" y="6044"/>
                  </a:lnTo>
                  <a:lnTo>
                    <a:pt x="2394" y="5962"/>
                  </a:lnTo>
                  <a:lnTo>
                    <a:pt x="2471" y="5879"/>
                  </a:lnTo>
                  <a:lnTo>
                    <a:pt x="2546" y="5796"/>
                  </a:lnTo>
                  <a:lnTo>
                    <a:pt x="2619" y="5711"/>
                  </a:lnTo>
                  <a:lnTo>
                    <a:pt x="2693" y="5626"/>
                  </a:lnTo>
                  <a:lnTo>
                    <a:pt x="2764" y="5540"/>
                  </a:lnTo>
                  <a:lnTo>
                    <a:pt x="2835" y="5453"/>
                  </a:lnTo>
                  <a:lnTo>
                    <a:pt x="2904" y="5365"/>
                  </a:lnTo>
                  <a:lnTo>
                    <a:pt x="2971" y="5276"/>
                  </a:lnTo>
                  <a:lnTo>
                    <a:pt x="3038" y="5185"/>
                  </a:lnTo>
                  <a:lnTo>
                    <a:pt x="3102" y="5095"/>
                  </a:lnTo>
                  <a:lnTo>
                    <a:pt x="3166" y="5002"/>
                  </a:lnTo>
                  <a:lnTo>
                    <a:pt x="3226" y="4908"/>
                  </a:lnTo>
                  <a:lnTo>
                    <a:pt x="3286" y="4813"/>
                  </a:lnTo>
                  <a:lnTo>
                    <a:pt x="3344" y="4717"/>
                  </a:lnTo>
                  <a:lnTo>
                    <a:pt x="3372" y="4667"/>
                  </a:lnTo>
                  <a:lnTo>
                    <a:pt x="3399" y="4619"/>
                  </a:lnTo>
                  <a:lnTo>
                    <a:pt x="3426" y="4569"/>
                  </a:lnTo>
                  <a:lnTo>
                    <a:pt x="3452" y="4520"/>
                  </a:lnTo>
                  <a:lnTo>
                    <a:pt x="3478" y="4469"/>
                  </a:lnTo>
                  <a:lnTo>
                    <a:pt x="3504" y="4418"/>
                  </a:lnTo>
                  <a:lnTo>
                    <a:pt x="3529" y="4367"/>
                  </a:lnTo>
                  <a:lnTo>
                    <a:pt x="3554" y="4316"/>
                  </a:lnTo>
                  <a:lnTo>
                    <a:pt x="3577" y="4263"/>
                  </a:lnTo>
                  <a:lnTo>
                    <a:pt x="3600" y="4211"/>
                  </a:lnTo>
                  <a:lnTo>
                    <a:pt x="3623" y="4159"/>
                  </a:lnTo>
                  <a:lnTo>
                    <a:pt x="3645" y="4105"/>
                  </a:lnTo>
                  <a:lnTo>
                    <a:pt x="3666" y="4051"/>
                  </a:lnTo>
                  <a:lnTo>
                    <a:pt x="3688" y="3997"/>
                  </a:lnTo>
                  <a:lnTo>
                    <a:pt x="3708" y="3942"/>
                  </a:lnTo>
                  <a:lnTo>
                    <a:pt x="3727" y="3887"/>
                  </a:lnTo>
                  <a:lnTo>
                    <a:pt x="3746" y="3832"/>
                  </a:lnTo>
                  <a:lnTo>
                    <a:pt x="3764" y="3776"/>
                  </a:lnTo>
                  <a:lnTo>
                    <a:pt x="3782" y="3719"/>
                  </a:lnTo>
                  <a:lnTo>
                    <a:pt x="3799" y="3662"/>
                  </a:lnTo>
                  <a:lnTo>
                    <a:pt x="3815" y="3605"/>
                  </a:lnTo>
                  <a:lnTo>
                    <a:pt x="3830" y="3546"/>
                  </a:lnTo>
                  <a:lnTo>
                    <a:pt x="3845" y="3488"/>
                  </a:lnTo>
                  <a:lnTo>
                    <a:pt x="3860" y="3429"/>
                  </a:lnTo>
                  <a:lnTo>
                    <a:pt x="3874" y="3368"/>
                  </a:lnTo>
                  <a:lnTo>
                    <a:pt x="3886" y="3308"/>
                  </a:lnTo>
                  <a:lnTo>
                    <a:pt x="3898" y="3248"/>
                  </a:lnTo>
                  <a:lnTo>
                    <a:pt x="3909" y="3186"/>
                  </a:lnTo>
                  <a:lnTo>
                    <a:pt x="3920" y="3124"/>
                  </a:lnTo>
                  <a:lnTo>
                    <a:pt x="3930" y="3062"/>
                  </a:lnTo>
                  <a:lnTo>
                    <a:pt x="3938" y="2998"/>
                  </a:lnTo>
                  <a:lnTo>
                    <a:pt x="3947" y="2935"/>
                  </a:lnTo>
                  <a:lnTo>
                    <a:pt x="3954" y="2870"/>
                  </a:lnTo>
                  <a:lnTo>
                    <a:pt x="3960" y="2805"/>
                  </a:lnTo>
                  <a:lnTo>
                    <a:pt x="3966" y="2740"/>
                  </a:lnTo>
                  <a:lnTo>
                    <a:pt x="3971" y="2673"/>
                  </a:lnTo>
                  <a:lnTo>
                    <a:pt x="3975" y="2607"/>
                  </a:lnTo>
                  <a:lnTo>
                    <a:pt x="3978" y="2540"/>
                  </a:lnTo>
                  <a:lnTo>
                    <a:pt x="3981" y="2471"/>
                  </a:lnTo>
                  <a:lnTo>
                    <a:pt x="3982" y="2403"/>
                  </a:lnTo>
                  <a:lnTo>
                    <a:pt x="3983" y="2334"/>
                  </a:lnTo>
                  <a:lnTo>
                    <a:pt x="3983" y="2263"/>
                  </a:lnTo>
                  <a:lnTo>
                    <a:pt x="3982" y="2193"/>
                  </a:lnTo>
                  <a:lnTo>
                    <a:pt x="3980" y="2121"/>
                  </a:lnTo>
                  <a:lnTo>
                    <a:pt x="3977" y="2049"/>
                  </a:lnTo>
                  <a:lnTo>
                    <a:pt x="3973" y="1976"/>
                  </a:lnTo>
                  <a:lnTo>
                    <a:pt x="3968" y="1902"/>
                  </a:lnTo>
                  <a:lnTo>
                    <a:pt x="3963" y="1828"/>
                  </a:lnTo>
                  <a:lnTo>
                    <a:pt x="3956" y="1753"/>
                  </a:lnTo>
                  <a:lnTo>
                    <a:pt x="3948" y="1678"/>
                  </a:lnTo>
                  <a:lnTo>
                    <a:pt x="3940" y="1601"/>
                  </a:lnTo>
                  <a:lnTo>
                    <a:pt x="3930" y="1524"/>
                  </a:lnTo>
                  <a:lnTo>
                    <a:pt x="3920" y="1446"/>
                  </a:lnTo>
                  <a:lnTo>
                    <a:pt x="3909" y="1367"/>
                  </a:lnTo>
                  <a:lnTo>
                    <a:pt x="3896" y="1288"/>
                  </a:lnTo>
                  <a:lnTo>
                    <a:pt x="3883" y="1207"/>
                  </a:lnTo>
                  <a:lnTo>
                    <a:pt x="3868" y="1127"/>
                  </a:lnTo>
                  <a:lnTo>
                    <a:pt x="3852" y="1044"/>
                  </a:lnTo>
                  <a:lnTo>
                    <a:pt x="3835" y="962"/>
                  </a:lnTo>
                  <a:lnTo>
                    <a:pt x="3817" y="878"/>
                  </a:lnTo>
                  <a:lnTo>
                    <a:pt x="3799" y="795"/>
                  </a:lnTo>
                  <a:lnTo>
                    <a:pt x="3779" y="709"/>
                  </a:lnTo>
                  <a:lnTo>
                    <a:pt x="3758" y="624"/>
                  </a:lnTo>
                  <a:lnTo>
                    <a:pt x="3736" y="538"/>
                  </a:lnTo>
                  <a:lnTo>
                    <a:pt x="3713" y="450"/>
                  </a:lnTo>
                  <a:lnTo>
                    <a:pt x="3689" y="362"/>
                  </a:lnTo>
                  <a:lnTo>
                    <a:pt x="3663" y="272"/>
                  </a:lnTo>
                  <a:lnTo>
                    <a:pt x="3637" y="183"/>
                  </a:lnTo>
                  <a:lnTo>
                    <a:pt x="3609" y="91"/>
                  </a:lnTo>
                  <a:lnTo>
                    <a:pt x="3581" y="0"/>
                  </a:lnTo>
                  <a:lnTo>
                    <a:pt x="3581" y="0"/>
                  </a:lnTo>
                  <a:lnTo>
                    <a:pt x="3586" y="13"/>
                  </a:lnTo>
                  <a:lnTo>
                    <a:pt x="3591" y="26"/>
                  </a:lnTo>
                  <a:lnTo>
                    <a:pt x="3599" y="39"/>
                  </a:lnTo>
                  <a:lnTo>
                    <a:pt x="3607" y="53"/>
                  </a:lnTo>
                  <a:lnTo>
                    <a:pt x="3616" y="67"/>
                  </a:lnTo>
                  <a:lnTo>
                    <a:pt x="3626" y="81"/>
                  </a:lnTo>
                  <a:lnTo>
                    <a:pt x="3649" y="110"/>
                  </a:lnTo>
                  <a:lnTo>
                    <a:pt x="3674" y="140"/>
                  </a:lnTo>
                  <a:lnTo>
                    <a:pt x="3703" y="169"/>
                  </a:lnTo>
                  <a:lnTo>
                    <a:pt x="3733" y="200"/>
                  </a:lnTo>
                  <a:lnTo>
                    <a:pt x="3764" y="230"/>
                  </a:lnTo>
                  <a:lnTo>
                    <a:pt x="3827" y="288"/>
                  </a:lnTo>
                  <a:lnTo>
                    <a:pt x="3888" y="344"/>
                  </a:lnTo>
                  <a:lnTo>
                    <a:pt x="3916" y="371"/>
                  </a:lnTo>
                  <a:lnTo>
                    <a:pt x="3941" y="395"/>
                  </a:lnTo>
                  <a:lnTo>
                    <a:pt x="3964" y="419"/>
                  </a:lnTo>
                  <a:lnTo>
                    <a:pt x="3983" y="440"/>
                  </a:lnTo>
                  <a:lnTo>
                    <a:pt x="3983" y="440"/>
                  </a:lnTo>
                  <a:lnTo>
                    <a:pt x="4050" y="520"/>
                  </a:lnTo>
                  <a:lnTo>
                    <a:pt x="4114" y="601"/>
                  </a:lnTo>
                  <a:lnTo>
                    <a:pt x="4178" y="682"/>
                  </a:lnTo>
                  <a:lnTo>
                    <a:pt x="4242" y="765"/>
                  </a:lnTo>
                  <a:lnTo>
                    <a:pt x="4304" y="847"/>
                  </a:lnTo>
                  <a:lnTo>
                    <a:pt x="4365" y="931"/>
                  </a:lnTo>
                  <a:lnTo>
                    <a:pt x="4426" y="1015"/>
                  </a:lnTo>
                  <a:lnTo>
                    <a:pt x="4485" y="1101"/>
                  </a:lnTo>
                  <a:lnTo>
                    <a:pt x="4544" y="1186"/>
                  </a:lnTo>
                  <a:lnTo>
                    <a:pt x="4602" y="1273"/>
                  </a:lnTo>
                  <a:lnTo>
                    <a:pt x="4659" y="1359"/>
                  </a:lnTo>
                  <a:lnTo>
                    <a:pt x="4714" y="1447"/>
                  </a:lnTo>
                  <a:lnTo>
                    <a:pt x="4770" y="1534"/>
                  </a:lnTo>
                  <a:lnTo>
                    <a:pt x="4824" y="1623"/>
                  </a:lnTo>
                  <a:lnTo>
                    <a:pt x="4877" y="1711"/>
                  </a:lnTo>
                  <a:lnTo>
                    <a:pt x="4930" y="1801"/>
                  </a:lnTo>
                  <a:lnTo>
                    <a:pt x="4930" y="1801"/>
                  </a:lnTo>
                  <a:lnTo>
                    <a:pt x="4996" y="1917"/>
                  </a:lnTo>
                  <a:lnTo>
                    <a:pt x="5061" y="2034"/>
                  </a:lnTo>
                  <a:lnTo>
                    <a:pt x="5125" y="2152"/>
                  </a:lnTo>
                  <a:lnTo>
                    <a:pt x="5187" y="2271"/>
                  </a:lnTo>
                  <a:lnTo>
                    <a:pt x="5248" y="2391"/>
                  </a:lnTo>
                  <a:lnTo>
                    <a:pt x="5308" y="2512"/>
                  </a:lnTo>
                  <a:lnTo>
                    <a:pt x="5365" y="2634"/>
                  </a:lnTo>
                  <a:lnTo>
                    <a:pt x="5422" y="2757"/>
                  </a:lnTo>
                  <a:lnTo>
                    <a:pt x="5478" y="2881"/>
                  </a:lnTo>
                  <a:lnTo>
                    <a:pt x="5531" y="3005"/>
                  </a:lnTo>
                  <a:lnTo>
                    <a:pt x="5583" y="3131"/>
                  </a:lnTo>
                  <a:lnTo>
                    <a:pt x="5635" y="3257"/>
                  </a:lnTo>
                  <a:lnTo>
                    <a:pt x="5684" y="3384"/>
                  </a:lnTo>
                  <a:lnTo>
                    <a:pt x="5731" y="3512"/>
                  </a:lnTo>
                  <a:lnTo>
                    <a:pt x="5777" y="3641"/>
                  </a:lnTo>
                  <a:lnTo>
                    <a:pt x="5823" y="3769"/>
                  </a:lnTo>
                  <a:lnTo>
                    <a:pt x="5866" y="3899"/>
                  </a:lnTo>
                  <a:lnTo>
                    <a:pt x="5907" y="4030"/>
                  </a:lnTo>
                  <a:lnTo>
                    <a:pt x="5947" y="4161"/>
                  </a:lnTo>
                  <a:lnTo>
                    <a:pt x="5986" y="4292"/>
                  </a:lnTo>
                  <a:lnTo>
                    <a:pt x="6023" y="4425"/>
                  </a:lnTo>
                  <a:lnTo>
                    <a:pt x="6058" y="4558"/>
                  </a:lnTo>
                  <a:lnTo>
                    <a:pt x="6092" y="4691"/>
                  </a:lnTo>
                  <a:lnTo>
                    <a:pt x="6124" y="4824"/>
                  </a:lnTo>
                  <a:lnTo>
                    <a:pt x="6155" y="4959"/>
                  </a:lnTo>
                  <a:lnTo>
                    <a:pt x="6184" y="5093"/>
                  </a:lnTo>
                  <a:lnTo>
                    <a:pt x="6211" y="5228"/>
                  </a:lnTo>
                  <a:lnTo>
                    <a:pt x="6236" y="5363"/>
                  </a:lnTo>
                  <a:lnTo>
                    <a:pt x="6260" y="5499"/>
                  </a:lnTo>
                  <a:lnTo>
                    <a:pt x="6281" y="5635"/>
                  </a:lnTo>
                  <a:lnTo>
                    <a:pt x="6302" y="5771"/>
                  </a:lnTo>
                  <a:lnTo>
                    <a:pt x="6321" y="5906"/>
                  </a:lnTo>
                  <a:lnTo>
                    <a:pt x="6338" y="6043"/>
                  </a:lnTo>
                  <a:lnTo>
                    <a:pt x="6353" y="6180"/>
                  </a:lnTo>
                  <a:lnTo>
                    <a:pt x="6366" y="6317"/>
                  </a:lnTo>
                  <a:lnTo>
                    <a:pt x="6378" y="6453"/>
                  </a:lnTo>
                  <a:lnTo>
                    <a:pt x="6387" y="6590"/>
                  </a:lnTo>
                  <a:lnTo>
                    <a:pt x="6395" y="6728"/>
                  </a:lnTo>
                  <a:lnTo>
                    <a:pt x="6401" y="6865"/>
                  </a:lnTo>
                  <a:lnTo>
                    <a:pt x="6405" y="7001"/>
                  </a:lnTo>
                  <a:lnTo>
                    <a:pt x="6408" y="7138"/>
                  </a:lnTo>
                  <a:lnTo>
                    <a:pt x="6408" y="7276"/>
                  </a:lnTo>
                  <a:lnTo>
                    <a:pt x="6407" y="7413"/>
                  </a:lnTo>
                  <a:lnTo>
                    <a:pt x="6404" y="7549"/>
                  </a:lnTo>
                  <a:lnTo>
                    <a:pt x="6399" y="7685"/>
                  </a:lnTo>
                  <a:lnTo>
                    <a:pt x="6392" y="7822"/>
                  </a:lnTo>
                  <a:lnTo>
                    <a:pt x="6383" y="7958"/>
                  </a:lnTo>
                  <a:lnTo>
                    <a:pt x="6372" y="8095"/>
                  </a:lnTo>
                  <a:lnTo>
                    <a:pt x="6359" y="8229"/>
                  </a:lnTo>
                  <a:lnTo>
                    <a:pt x="6344" y="8365"/>
                  </a:lnTo>
                  <a:lnTo>
                    <a:pt x="6328" y="8500"/>
                  </a:lnTo>
                  <a:lnTo>
                    <a:pt x="6308" y="8635"/>
                  </a:lnTo>
                  <a:lnTo>
                    <a:pt x="6287" y="8769"/>
                  </a:lnTo>
                  <a:lnTo>
                    <a:pt x="6264" y="8903"/>
                  </a:lnTo>
                  <a:lnTo>
                    <a:pt x="6240" y="9037"/>
                  </a:lnTo>
                  <a:lnTo>
                    <a:pt x="6213" y="9169"/>
                  </a:lnTo>
                  <a:lnTo>
                    <a:pt x="6184" y="9302"/>
                  </a:lnTo>
                  <a:lnTo>
                    <a:pt x="6153" y="9434"/>
                  </a:lnTo>
                  <a:lnTo>
                    <a:pt x="6119" y="9566"/>
                  </a:lnTo>
                  <a:lnTo>
                    <a:pt x="6084" y="9696"/>
                  </a:lnTo>
                  <a:lnTo>
                    <a:pt x="6047" y="9826"/>
                  </a:lnTo>
                  <a:lnTo>
                    <a:pt x="6008" y="9956"/>
                  </a:lnTo>
                  <a:lnTo>
                    <a:pt x="5966" y="10085"/>
                  </a:lnTo>
                  <a:lnTo>
                    <a:pt x="5922" y="10213"/>
                  </a:lnTo>
                  <a:lnTo>
                    <a:pt x="5922" y="10213"/>
                  </a:lnTo>
                  <a:lnTo>
                    <a:pt x="5899" y="10277"/>
                  </a:lnTo>
                  <a:lnTo>
                    <a:pt x="5876" y="10340"/>
                  </a:lnTo>
                  <a:lnTo>
                    <a:pt x="5852" y="10403"/>
                  </a:lnTo>
                  <a:lnTo>
                    <a:pt x="5828" y="10467"/>
                  </a:lnTo>
                  <a:lnTo>
                    <a:pt x="5802" y="10530"/>
                  </a:lnTo>
                  <a:lnTo>
                    <a:pt x="5775" y="10592"/>
                  </a:lnTo>
                  <a:lnTo>
                    <a:pt x="5749" y="10654"/>
                  </a:lnTo>
                  <a:lnTo>
                    <a:pt x="5722" y="10716"/>
                  </a:lnTo>
                  <a:lnTo>
                    <a:pt x="5694" y="10777"/>
                  </a:lnTo>
                  <a:lnTo>
                    <a:pt x="5665" y="10839"/>
                  </a:lnTo>
                  <a:lnTo>
                    <a:pt x="5636" y="10899"/>
                  </a:lnTo>
                  <a:lnTo>
                    <a:pt x="5605" y="10959"/>
                  </a:lnTo>
                  <a:lnTo>
                    <a:pt x="5575" y="11019"/>
                  </a:lnTo>
                  <a:lnTo>
                    <a:pt x="5543" y="11078"/>
                  </a:lnTo>
                  <a:lnTo>
                    <a:pt x="5512" y="11137"/>
                  </a:lnTo>
                  <a:lnTo>
                    <a:pt x="5479" y="11196"/>
                  </a:lnTo>
                  <a:lnTo>
                    <a:pt x="5446" y="11254"/>
                  </a:lnTo>
                  <a:lnTo>
                    <a:pt x="5411" y="11312"/>
                  </a:lnTo>
                  <a:lnTo>
                    <a:pt x="5377" y="11370"/>
                  </a:lnTo>
                  <a:lnTo>
                    <a:pt x="5342" y="11426"/>
                  </a:lnTo>
                  <a:lnTo>
                    <a:pt x="5306" y="11482"/>
                  </a:lnTo>
                  <a:lnTo>
                    <a:pt x="5270" y="11539"/>
                  </a:lnTo>
                  <a:lnTo>
                    <a:pt x="5232" y="11594"/>
                  </a:lnTo>
                  <a:lnTo>
                    <a:pt x="5195" y="11649"/>
                  </a:lnTo>
                  <a:lnTo>
                    <a:pt x="5156" y="11704"/>
                  </a:lnTo>
                  <a:lnTo>
                    <a:pt x="5117" y="11758"/>
                  </a:lnTo>
                  <a:lnTo>
                    <a:pt x="5077" y="11811"/>
                  </a:lnTo>
                  <a:lnTo>
                    <a:pt x="5037" y="11863"/>
                  </a:lnTo>
                  <a:lnTo>
                    <a:pt x="4996" y="11916"/>
                  </a:lnTo>
                  <a:lnTo>
                    <a:pt x="4955" y="11968"/>
                  </a:lnTo>
                  <a:lnTo>
                    <a:pt x="4911" y="12019"/>
                  </a:lnTo>
                  <a:lnTo>
                    <a:pt x="4869" y="12070"/>
                  </a:lnTo>
                  <a:lnTo>
                    <a:pt x="4825" y="12120"/>
                  </a:lnTo>
                  <a:lnTo>
                    <a:pt x="4781" y="12169"/>
                  </a:lnTo>
                  <a:lnTo>
                    <a:pt x="4736" y="12217"/>
                  </a:lnTo>
                  <a:lnTo>
                    <a:pt x="4690" y="12266"/>
                  </a:lnTo>
                  <a:lnTo>
                    <a:pt x="4645" y="12314"/>
                  </a:lnTo>
                  <a:lnTo>
                    <a:pt x="4598" y="12360"/>
                  </a:lnTo>
                  <a:lnTo>
                    <a:pt x="4550" y="12407"/>
                  </a:lnTo>
                  <a:lnTo>
                    <a:pt x="4502" y="12453"/>
                  </a:lnTo>
                  <a:lnTo>
                    <a:pt x="4454" y="12498"/>
                  </a:lnTo>
                  <a:lnTo>
                    <a:pt x="4404" y="12542"/>
                  </a:lnTo>
                  <a:lnTo>
                    <a:pt x="4354" y="12585"/>
                  </a:lnTo>
                  <a:lnTo>
                    <a:pt x="4303" y="12629"/>
                  </a:lnTo>
                  <a:lnTo>
                    <a:pt x="4252" y="12671"/>
                  </a:lnTo>
                  <a:lnTo>
                    <a:pt x="4200" y="12713"/>
                  </a:lnTo>
                  <a:lnTo>
                    <a:pt x="4148" y="12753"/>
                  </a:lnTo>
                  <a:lnTo>
                    <a:pt x="4095" y="12794"/>
                  </a:lnTo>
                  <a:lnTo>
                    <a:pt x="4041" y="12834"/>
                  </a:lnTo>
                  <a:lnTo>
                    <a:pt x="3986" y="12872"/>
                  </a:lnTo>
                  <a:lnTo>
                    <a:pt x="3931" y="12910"/>
                  </a:lnTo>
                  <a:lnTo>
                    <a:pt x="3876" y="12947"/>
                  </a:lnTo>
                  <a:lnTo>
                    <a:pt x="3819" y="12984"/>
                  </a:lnTo>
                  <a:lnTo>
                    <a:pt x="3762" y="13019"/>
                  </a:lnTo>
                  <a:lnTo>
                    <a:pt x="3705" y="13054"/>
                  </a:lnTo>
                  <a:lnTo>
                    <a:pt x="3646" y="13088"/>
                  </a:lnTo>
                  <a:lnTo>
                    <a:pt x="3588" y="13121"/>
                  </a:lnTo>
                  <a:lnTo>
                    <a:pt x="3528" y="13154"/>
                  </a:lnTo>
                  <a:lnTo>
                    <a:pt x="3468" y="13186"/>
                  </a:lnTo>
                  <a:lnTo>
                    <a:pt x="3407" y="13216"/>
                  </a:lnTo>
                  <a:lnTo>
                    <a:pt x="3346" y="13246"/>
                  </a:lnTo>
                  <a:lnTo>
                    <a:pt x="3284" y="13275"/>
                  </a:lnTo>
                  <a:lnTo>
                    <a:pt x="3221" y="13303"/>
                  </a:lnTo>
                  <a:lnTo>
                    <a:pt x="3158" y="13331"/>
                  </a:lnTo>
                  <a:lnTo>
                    <a:pt x="3158" y="13331"/>
                  </a:lnTo>
                  <a:lnTo>
                    <a:pt x="3111" y="13350"/>
                  </a:lnTo>
                  <a:lnTo>
                    <a:pt x="3064" y="13369"/>
                  </a:lnTo>
                  <a:lnTo>
                    <a:pt x="3018" y="13387"/>
                  </a:lnTo>
                  <a:lnTo>
                    <a:pt x="2970" y="13404"/>
                  </a:lnTo>
                  <a:lnTo>
                    <a:pt x="2923" y="13421"/>
                  </a:lnTo>
                  <a:lnTo>
                    <a:pt x="2876" y="13437"/>
                  </a:lnTo>
                  <a:lnTo>
                    <a:pt x="2829" y="13453"/>
                  </a:lnTo>
                  <a:lnTo>
                    <a:pt x="2781" y="13468"/>
                  </a:lnTo>
                  <a:lnTo>
                    <a:pt x="2686" y="13497"/>
                  </a:lnTo>
                  <a:lnTo>
                    <a:pt x="2590" y="13523"/>
                  </a:lnTo>
                  <a:lnTo>
                    <a:pt x="2494" y="13546"/>
                  </a:lnTo>
                  <a:lnTo>
                    <a:pt x="2397" y="13567"/>
                  </a:lnTo>
                  <a:lnTo>
                    <a:pt x="2301" y="13587"/>
                  </a:lnTo>
                  <a:lnTo>
                    <a:pt x="2203" y="13604"/>
                  </a:lnTo>
                  <a:lnTo>
                    <a:pt x="2107" y="13619"/>
                  </a:lnTo>
                  <a:lnTo>
                    <a:pt x="2008" y="13632"/>
                  </a:lnTo>
                  <a:lnTo>
                    <a:pt x="1910" y="13643"/>
                  </a:lnTo>
                  <a:lnTo>
                    <a:pt x="1812" y="13652"/>
                  </a:lnTo>
                  <a:lnTo>
                    <a:pt x="1714" y="13659"/>
                  </a:lnTo>
                  <a:lnTo>
                    <a:pt x="1616" y="13665"/>
                  </a:lnTo>
                  <a:lnTo>
                    <a:pt x="1516" y="13669"/>
                  </a:lnTo>
                  <a:lnTo>
                    <a:pt x="1418" y="13672"/>
                  </a:lnTo>
                  <a:lnTo>
                    <a:pt x="1319" y="13673"/>
                  </a:lnTo>
                  <a:lnTo>
                    <a:pt x="1220" y="13672"/>
                  </a:lnTo>
                  <a:lnTo>
                    <a:pt x="1121" y="13668"/>
                  </a:lnTo>
                  <a:lnTo>
                    <a:pt x="1021" y="13664"/>
                  </a:lnTo>
                  <a:lnTo>
                    <a:pt x="922" y="13659"/>
                  </a:lnTo>
                  <a:lnTo>
                    <a:pt x="823" y="13652"/>
                  </a:lnTo>
                  <a:lnTo>
                    <a:pt x="724" y="13644"/>
                  </a:lnTo>
                  <a:lnTo>
                    <a:pt x="625" y="13635"/>
                  </a:lnTo>
                  <a:lnTo>
                    <a:pt x="526" y="13625"/>
                  </a:lnTo>
                  <a:lnTo>
                    <a:pt x="427" y="13614"/>
                  </a:lnTo>
                  <a:lnTo>
                    <a:pt x="327" y="13601"/>
                  </a:lnTo>
                  <a:lnTo>
                    <a:pt x="229" y="13588"/>
                  </a:lnTo>
                  <a:lnTo>
                    <a:pt x="130" y="13573"/>
                  </a:lnTo>
                  <a:lnTo>
                    <a:pt x="32" y="13558"/>
                  </a:lnTo>
                  <a:lnTo>
                    <a:pt x="32" y="13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492722" y="3788084"/>
              <a:ext cx="9941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03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724274" y="3414748"/>
            <a:ext cx="1484013" cy="2307078"/>
            <a:chOff x="7724274" y="3414748"/>
            <a:chExt cx="1484013" cy="2307078"/>
          </a:xfrm>
        </p:grpSpPr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724274" y="3414748"/>
              <a:ext cx="1484013" cy="2307078"/>
            </a:xfrm>
            <a:custGeom>
              <a:avLst/>
              <a:gdLst>
                <a:gd name="T0" fmla="*/ 2920 w 8330"/>
                <a:gd name="T1" fmla="*/ 36 h 12948"/>
                <a:gd name="T2" fmla="*/ 2859 w 8330"/>
                <a:gd name="T3" fmla="*/ 180 h 12948"/>
                <a:gd name="T4" fmla="*/ 2844 w 8330"/>
                <a:gd name="T5" fmla="*/ 369 h 12948"/>
                <a:gd name="T6" fmla="*/ 2885 w 8330"/>
                <a:gd name="T7" fmla="*/ 682 h 12948"/>
                <a:gd name="T8" fmla="*/ 2944 w 8330"/>
                <a:gd name="T9" fmla="*/ 823 h 12948"/>
                <a:gd name="T10" fmla="*/ 3128 w 8330"/>
                <a:gd name="T11" fmla="*/ 1077 h 12948"/>
                <a:gd name="T12" fmla="*/ 3391 w 8330"/>
                <a:gd name="T13" fmla="*/ 1301 h 12948"/>
                <a:gd name="T14" fmla="*/ 3900 w 8330"/>
                <a:gd name="T15" fmla="*/ 1619 h 12948"/>
                <a:gd name="T16" fmla="*/ 4176 w 8330"/>
                <a:gd name="T17" fmla="*/ 1801 h 12948"/>
                <a:gd name="T18" fmla="*/ 4437 w 8330"/>
                <a:gd name="T19" fmla="*/ 2013 h 12948"/>
                <a:gd name="T20" fmla="*/ 4839 w 8330"/>
                <a:gd name="T21" fmla="*/ 2431 h 12948"/>
                <a:gd name="T22" fmla="*/ 5188 w 8330"/>
                <a:gd name="T23" fmla="*/ 2891 h 12948"/>
                <a:gd name="T24" fmla="*/ 5532 w 8330"/>
                <a:gd name="T25" fmla="*/ 3492 h 12948"/>
                <a:gd name="T26" fmla="*/ 5777 w 8330"/>
                <a:gd name="T27" fmla="*/ 4135 h 12948"/>
                <a:gd name="T28" fmla="*/ 5909 w 8330"/>
                <a:gd name="T29" fmla="*/ 4759 h 12948"/>
                <a:gd name="T30" fmla="*/ 5938 w 8330"/>
                <a:gd name="T31" fmla="*/ 5102 h 12948"/>
                <a:gd name="T32" fmla="*/ 5936 w 8330"/>
                <a:gd name="T33" fmla="*/ 5448 h 12948"/>
                <a:gd name="T34" fmla="*/ 5903 w 8330"/>
                <a:gd name="T35" fmla="*/ 5794 h 12948"/>
                <a:gd name="T36" fmla="*/ 5723 w 8330"/>
                <a:gd name="T37" fmla="*/ 7031 h 12948"/>
                <a:gd name="T38" fmla="*/ 5645 w 8330"/>
                <a:gd name="T39" fmla="*/ 7815 h 12948"/>
                <a:gd name="T40" fmla="*/ 5633 w 8330"/>
                <a:gd name="T41" fmla="*/ 8599 h 12948"/>
                <a:gd name="T42" fmla="*/ 5692 w 8330"/>
                <a:gd name="T43" fmla="*/ 9213 h 12948"/>
                <a:gd name="T44" fmla="*/ 5769 w 8330"/>
                <a:gd name="T45" fmla="*/ 9603 h 12948"/>
                <a:gd name="T46" fmla="*/ 5882 w 8330"/>
                <a:gd name="T47" fmla="*/ 9993 h 12948"/>
                <a:gd name="T48" fmla="*/ 6036 w 8330"/>
                <a:gd name="T49" fmla="*/ 10383 h 12948"/>
                <a:gd name="T50" fmla="*/ 6233 w 8330"/>
                <a:gd name="T51" fmla="*/ 10774 h 12948"/>
                <a:gd name="T52" fmla="*/ 6478 w 8330"/>
                <a:gd name="T53" fmla="*/ 11164 h 12948"/>
                <a:gd name="T54" fmla="*/ 6776 w 8330"/>
                <a:gd name="T55" fmla="*/ 11554 h 12948"/>
                <a:gd name="T56" fmla="*/ 7130 w 8330"/>
                <a:gd name="T57" fmla="*/ 11944 h 12948"/>
                <a:gd name="T58" fmla="*/ 7545 w 8330"/>
                <a:gd name="T59" fmla="*/ 12334 h 12948"/>
                <a:gd name="T60" fmla="*/ 8025 w 8330"/>
                <a:gd name="T61" fmla="*/ 12724 h 12948"/>
                <a:gd name="T62" fmla="*/ 8306 w 8330"/>
                <a:gd name="T63" fmla="*/ 12933 h 12948"/>
                <a:gd name="T64" fmla="*/ 8130 w 8330"/>
                <a:gd name="T65" fmla="*/ 12885 h 12948"/>
                <a:gd name="T66" fmla="*/ 7772 w 8330"/>
                <a:gd name="T67" fmla="*/ 12845 h 12948"/>
                <a:gd name="T68" fmla="*/ 7242 w 8330"/>
                <a:gd name="T69" fmla="*/ 12708 h 12948"/>
                <a:gd name="T70" fmla="*/ 6553 w 8330"/>
                <a:gd name="T71" fmla="*/ 12479 h 12948"/>
                <a:gd name="T72" fmla="*/ 5921 w 8330"/>
                <a:gd name="T73" fmla="*/ 12221 h 12948"/>
                <a:gd name="T74" fmla="*/ 5077 w 8330"/>
                <a:gd name="T75" fmla="*/ 11797 h 12948"/>
                <a:gd name="T76" fmla="*/ 4266 w 8330"/>
                <a:gd name="T77" fmla="*/ 11298 h 12948"/>
                <a:gd name="T78" fmla="*/ 3494 w 8330"/>
                <a:gd name="T79" fmla="*/ 10726 h 12948"/>
                <a:gd name="T80" fmla="*/ 2772 w 8330"/>
                <a:gd name="T81" fmla="*/ 10089 h 12948"/>
                <a:gd name="T82" fmla="*/ 2111 w 8330"/>
                <a:gd name="T83" fmla="*/ 9391 h 12948"/>
                <a:gd name="T84" fmla="*/ 1518 w 8330"/>
                <a:gd name="T85" fmla="*/ 8638 h 12948"/>
                <a:gd name="T86" fmla="*/ 1004 w 8330"/>
                <a:gd name="T87" fmla="*/ 7833 h 12948"/>
                <a:gd name="T88" fmla="*/ 579 w 8330"/>
                <a:gd name="T89" fmla="*/ 6984 h 12948"/>
                <a:gd name="T90" fmla="*/ 292 w 8330"/>
                <a:gd name="T91" fmla="*/ 6224 h 12948"/>
                <a:gd name="T92" fmla="*/ 164 w 8330"/>
                <a:gd name="T93" fmla="*/ 5768 h 12948"/>
                <a:gd name="T94" fmla="*/ 71 w 8330"/>
                <a:gd name="T95" fmla="*/ 5305 h 12948"/>
                <a:gd name="T96" fmla="*/ 16 w 8330"/>
                <a:gd name="T97" fmla="*/ 4840 h 12948"/>
                <a:gd name="T98" fmla="*/ 0 w 8330"/>
                <a:gd name="T99" fmla="*/ 4374 h 12948"/>
                <a:gd name="T100" fmla="*/ 26 w 8330"/>
                <a:gd name="T101" fmla="*/ 3909 h 12948"/>
                <a:gd name="T102" fmla="*/ 94 w 8330"/>
                <a:gd name="T103" fmla="*/ 3451 h 12948"/>
                <a:gd name="T104" fmla="*/ 208 w 8330"/>
                <a:gd name="T105" fmla="*/ 2999 h 12948"/>
                <a:gd name="T106" fmla="*/ 368 w 8330"/>
                <a:gd name="T107" fmla="*/ 2558 h 12948"/>
                <a:gd name="T108" fmla="*/ 577 w 8330"/>
                <a:gd name="T109" fmla="*/ 2130 h 12948"/>
                <a:gd name="T110" fmla="*/ 743 w 8330"/>
                <a:gd name="T111" fmla="*/ 1856 h 12948"/>
                <a:gd name="T112" fmla="*/ 1074 w 8330"/>
                <a:gd name="T113" fmla="*/ 1422 h 12948"/>
                <a:gd name="T114" fmla="*/ 1562 w 8330"/>
                <a:gd name="T115" fmla="*/ 935 h 12948"/>
                <a:gd name="T116" fmla="*/ 2111 w 8330"/>
                <a:gd name="T117" fmla="*/ 513 h 12948"/>
                <a:gd name="T118" fmla="*/ 2702 w 8330"/>
                <a:gd name="T119" fmla="*/ 144 h 1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0" h="12948">
                  <a:moveTo>
                    <a:pt x="2964" y="0"/>
                  </a:moveTo>
                  <a:lnTo>
                    <a:pt x="2964" y="0"/>
                  </a:lnTo>
                  <a:lnTo>
                    <a:pt x="2956" y="5"/>
                  </a:lnTo>
                  <a:lnTo>
                    <a:pt x="2948" y="10"/>
                  </a:lnTo>
                  <a:lnTo>
                    <a:pt x="2940" y="16"/>
                  </a:lnTo>
                  <a:lnTo>
                    <a:pt x="2933" y="22"/>
                  </a:lnTo>
                  <a:lnTo>
                    <a:pt x="2920" y="36"/>
                  </a:lnTo>
                  <a:lnTo>
                    <a:pt x="2908" y="52"/>
                  </a:lnTo>
                  <a:lnTo>
                    <a:pt x="2897" y="70"/>
                  </a:lnTo>
                  <a:lnTo>
                    <a:pt x="2887" y="89"/>
                  </a:lnTo>
                  <a:lnTo>
                    <a:pt x="2879" y="110"/>
                  </a:lnTo>
                  <a:lnTo>
                    <a:pt x="2871" y="132"/>
                  </a:lnTo>
                  <a:lnTo>
                    <a:pt x="2865" y="156"/>
                  </a:lnTo>
                  <a:lnTo>
                    <a:pt x="2859" y="180"/>
                  </a:lnTo>
                  <a:lnTo>
                    <a:pt x="2855" y="205"/>
                  </a:lnTo>
                  <a:lnTo>
                    <a:pt x="2851" y="231"/>
                  </a:lnTo>
                  <a:lnTo>
                    <a:pt x="2848" y="258"/>
                  </a:lnTo>
                  <a:lnTo>
                    <a:pt x="2846" y="285"/>
                  </a:lnTo>
                  <a:lnTo>
                    <a:pt x="2845" y="312"/>
                  </a:lnTo>
                  <a:lnTo>
                    <a:pt x="2844" y="341"/>
                  </a:lnTo>
                  <a:lnTo>
                    <a:pt x="2844" y="369"/>
                  </a:lnTo>
                  <a:lnTo>
                    <a:pt x="2845" y="397"/>
                  </a:lnTo>
                  <a:lnTo>
                    <a:pt x="2848" y="452"/>
                  </a:lnTo>
                  <a:lnTo>
                    <a:pt x="2853" y="506"/>
                  </a:lnTo>
                  <a:lnTo>
                    <a:pt x="2860" y="557"/>
                  </a:lnTo>
                  <a:lnTo>
                    <a:pt x="2868" y="603"/>
                  </a:lnTo>
                  <a:lnTo>
                    <a:pt x="2876" y="645"/>
                  </a:lnTo>
                  <a:lnTo>
                    <a:pt x="2885" y="682"/>
                  </a:lnTo>
                  <a:lnTo>
                    <a:pt x="2895" y="711"/>
                  </a:lnTo>
                  <a:lnTo>
                    <a:pt x="2895" y="711"/>
                  </a:lnTo>
                  <a:lnTo>
                    <a:pt x="2903" y="734"/>
                  </a:lnTo>
                  <a:lnTo>
                    <a:pt x="2913" y="757"/>
                  </a:lnTo>
                  <a:lnTo>
                    <a:pt x="2922" y="779"/>
                  </a:lnTo>
                  <a:lnTo>
                    <a:pt x="2933" y="801"/>
                  </a:lnTo>
                  <a:lnTo>
                    <a:pt x="2944" y="823"/>
                  </a:lnTo>
                  <a:lnTo>
                    <a:pt x="2955" y="844"/>
                  </a:lnTo>
                  <a:lnTo>
                    <a:pt x="2980" y="887"/>
                  </a:lnTo>
                  <a:lnTo>
                    <a:pt x="3007" y="927"/>
                  </a:lnTo>
                  <a:lnTo>
                    <a:pt x="3035" y="966"/>
                  </a:lnTo>
                  <a:lnTo>
                    <a:pt x="3064" y="1004"/>
                  </a:lnTo>
                  <a:lnTo>
                    <a:pt x="3095" y="1042"/>
                  </a:lnTo>
                  <a:lnTo>
                    <a:pt x="3128" y="1077"/>
                  </a:lnTo>
                  <a:lnTo>
                    <a:pt x="3163" y="1112"/>
                  </a:lnTo>
                  <a:lnTo>
                    <a:pt x="3198" y="1146"/>
                  </a:lnTo>
                  <a:lnTo>
                    <a:pt x="3235" y="1178"/>
                  </a:lnTo>
                  <a:lnTo>
                    <a:pt x="3272" y="1210"/>
                  </a:lnTo>
                  <a:lnTo>
                    <a:pt x="3311" y="1242"/>
                  </a:lnTo>
                  <a:lnTo>
                    <a:pt x="3351" y="1272"/>
                  </a:lnTo>
                  <a:lnTo>
                    <a:pt x="3391" y="1301"/>
                  </a:lnTo>
                  <a:lnTo>
                    <a:pt x="3432" y="1330"/>
                  </a:lnTo>
                  <a:lnTo>
                    <a:pt x="3474" y="1358"/>
                  </a:lnTo>
                  <a:lnTo>
                    <a:pt x="3516" y="1386"/>
                  </a:lnTo>
                  <a:lnTo>
                    <a:pt x="3559" y="1414"/>
                  </a:lnTo>
                  <a:lnTo>
                    <a:pt x="3644" y="1466"/>
                  </a:lnTo>
                  <a:lnTo>
                    <a:pt x="3730" y="1518"/>
                  </a:lnTo>
                  <a:lnTo>
                    <a:pt x="3900" y="1619"/>
                  </a:lnTo>
                  <a:lnTo>
                    <a:pt x="3981" y="1669"/>
                  </a:lnTo>
                  <a:lnTo>
                    <a:pt x="4021" y="1694"/>
                  </a:lnTo>
                  <a:lnTo>
                    <a:pt x="4060" y="1719"/>
                  </a:lnTo>
                  <a:lnTo>
                    <a:pt x="4060" y="1719"/>
                  </a:lnTo>
                  <a:lnTo>
                    <a:pt x="4099" y="1745"/>
                  </a:lnTo>
                  <a:lnTo>
                    <a:pt x="4138" y="1773"/>
                  </a:lnTo>
                  <a:lnTo>
                    <a:pt x="4176" y="1801"/>
                  </a:lnTo>
                  <a:lnTo>
                    <a:pt x="4215" y="1829"/>
                  </a:lnTo>
                  <a:lnTo>
                    <a:pt x="4253" y="1858"/>
                  </a:lnTo>
                  <a:lnTo>
                    <a:pt x="4290" y="1888"/>
                  </a:lnTo>
                  <a:lnTo>
                    <a:pt x="4327" y="1918"/>
                  </a:lnTo>
                  <a:lnTo>
                    <a:pt x="4364" y="1950"/>
                  </a:lnTo>
                  <a:lnTo>
                    <a:pt x="4401" y="1981"/>
                  </a:lnTo>
                  <a:lnTo>
                    <a:pt x="4437" y="2013"/>
                  </a:lnTo>
                  <a:lnTo>
                    <a:pt x="4472" y="2045"/>
                  </a:lnTo>
                  <a:lnTo>
                    <a:pt x="4507" y="2078"/>
                  </a:lnTo>
                  <a:lnTo>
                    <a:pt x="4577" y="2146"/>
                  </a:lnTo>
                  <a:lnTo>
                    <a:pt x="4645" y="2215"/>
                  </a:lnTo>
                  <a:lnTo>
                    <a:pt x="4711" y="2285"/>
                  </a:lnTo>
                  <a:lnTo>
                    <a:pt x="4776" y="2358"/>
                  </a:lnTo>
                  <a:lnTo>
                    <a:pt x="4839" y="2431"/>
                  </a:lnTo>
                  <a:lnTo>
                    <a:pt x="4900" y="2506"/>
                  </a:lnTo>
                  <a:lnTo>
                    <a:pt x="4961" y="2581"/>
                  </a:lnTo>
                  <a:lnTo>
                    <a:pt x="5019" y="2657"/>
                  </a:lnTo>
                  <a:lnTo>
                    <a:pt x="5076" y="2733"/>
                  </a:lnTo>
                  <a:lnTo>
                    <a:pt x="5132" y="2809"/>
                  </a:lnTo>
                  <a:lnTo>
                    <a:pt x="5132" y="2809"/>
                  </a:lnTo>
                  <a:lnTo>
                    <a:pt x="5188" y="2891"/>
                  </a:lnTo>
                  <a:lnTo>
                    <a:pt x="5243" y="2974"/>
                  </a:lnTo>
                  <a:lnTo>
                    <a:pt x="5296" y="3058"/>
                  </a:lnTo>
                  <a:lnTo>
                    <a:pt x="5347" y="3142"/>
                  </a:lnTo>
                  <a:lnTo>
                    <a:pt x="5396" y="3229"/>
                  </a:lnTo>
                  <a:lnTo>
                    <a:pt x="5444" y="3315"/>
                  </a:lnTo>
                  <a:lnTo>
                    <a:pt x="5489" y="3403"/>
                  </a:lnTo>
                  <a:lnTo>
                    <a:pt x="5532" y="3492"/>
                  </a:lnTo>
                  <a:lnTo>
                    <a:pt x="5573" y="3582"/>
                  </a:lnTo>
                  <a:lnTo>
                    <a:pt x="5612" y="3672"/>
                  </a:lnTo>
                  <a:lnTo>
                    <a:pt x="5650" y="3763"/>
                  </a:lnTo>
                  <a:lnTo>
                    <a:pt x="5685" y="3855"/>
                  </a:lnTo>
                  <a:lnTo>
                    <a:pt x="5718" y="3948"/>
                  </a:lnTo>
                  <a:lnTo>
                    <a:pt x="5749" y="4041"/>
                  </a:lnTo>
                  <a:lnTo>
                    <a:pt x="5777" y="4135"/>
                  </a:lnTo>
                  <a:lnTo>
                    <a:pt x="5805" y="4229"/>
                  </a:lnTo>
                  <a:lnTo>
                    <a:pt x="5829" y="4325"/>
                  </a:lnTo>
                  <a:lnTo>
                    <a:pt x="5851" y="4420"/>
                  </a:lnTo>
                  <a:lnTo>
                    <a:pt x="5870" y="4517"/>
                  </a:lnTo>
                  <a:lnTo>
                    <a:pt x="5887" y="4613"/>
                  </a:lnTo>
                  <a:lnTo>
                    <a:pt x="5902" y="4711"/>
                  </a:lnTo>
                  <a:lnTo>
                    <a:pt x="5909" y="4759"/>
                  </a:lnTo>
                  <a:lnTo>
                    <a:pt x="5915" y="4808"/>
                  </a:lnTo>
                  <a:lnTo>
                    <a:pt x="5920" y="4857"/>
                  </a:lnTo>
                  <a:lnTo>
                    <a:pt x="5925" y="4906"/>
                  </a:lnTo>
                  <a:lnTo>
                    <a:pt x="5929" y="4954"/>
                  </a:lnTo>
                  <a:lnTo>
                    <a:pt x="5933" y="5004"/>
                  </a:lnTo>
                  <a:lnTo>
                    <a:pt x="5936" y="5053"/>
                  </a:lnTo>
                  <a:lnTo>
                    <a:pt x="5938" y="5102"/>
                  </a:lnTo>
                  <a:lnTo>
                    <a:pt x="5940" y="5151"/>
                  </a:lnTo>
                  <a:lnTo>
                    <a:pt x="5941" y="5201"/>
                  </a:lnTo>
                  <a:lnTo>
                    <a:pt x="5941" y="5250"/>
                  </a:lnTo>
                  <a:lnTo>
                    <a:pt x="5941" y="5299"/>
                  </a:lnTo>
                  <a:lnTo>
                    <a:pt x="5940" y="5348"/>
                  </a:lnTo>
                  <a:lnTo>
                    <a:pt x="5938" y="5399"/>
                  </a:lnTo>
                  <a:lnTo>
                    <a:pt x="5936" y="5448"/>
                  </a:lnTo>
                  <a:lnTo>
                    <a:pt x="5934" y="5497"/>
                  </a:lnTo>
                  <a:lnTo>
                    <a:pt x="5930" y="5547"/>
                  </a:lnTo>
                  <a:lnTo>
                    <a:pt x="5926" y="5596"/>
                  </a:lnTo>
                  <a:lnTo>
                    <a:pt x="5921" y="5646"/>
                  </a:lnTo>
                  <a:lnTo>
                    <a:pt x="5916" y="5695"/>
                  </a:lnTo>
                  <a:lnTo>
                    <a:pt x="5910" y="5745"/>
                  </a:lnTo>
                  <a:lnTo>
                    <a:pt x="5903" y="5794"/>
                  </a:lnTo>
                  <a:lnTo>
                    <a:pt x="5903" y="5794"/>
                  </a:lnTo>
                  <a:lnTo>
                    <a:pt x="5870" y="6019"/>
                  </a:lnTo>
                  <a:lnTo>
                    <a:pt x="5836" y="6244"/>
                  </a:lnTo>
                  <a:lnTo>
                    <a:pt x="5803" y="6470"/>
                  </a:lnTo>
                  <a:lnTo>
                    <a:pt x="5769" y="6694"/>
                  </a:lnTo>
                  <a:lnTo>
                    <a:pt x="5738" y="6919"/>
                  </a:lnTo>
                  <a:lnTo>
                    <a:pt x="5723" y="7031"/>
                  </a:lnTo>
                  <a:lnTo>
                    <a:pt x="5709" y="7143"/>
                  </a:lnTo>
                  <a:lnTo>
                    <a:pt x="5696" y="7255"/>
                  </a:lnTo>
                  <a:lnTo>
                    <a:pt x="5683" y="7368"/>
                  </a:lnTo>
                  <a:lnTo>
                    <a:pt x="5672" y="7479"/>
                  </a:lnTo>
                  <a:lnTo>
                    <a:pt x="5662" y="7592"/>
                  </a:lnTo>
                  <a:lnTo>
                    <a:pt x="5652" y="7704"/>
                  </a:lnTo>
                  <a:lnTo>
                    <a:pt x="5645" y="7815"/>
                  </a:lnTo>
                  <a:lnTo>
                    <a:pt x="5638" y="7928"/>
                  </a:lnTo>
                  <a:lnTo>
                    <a:pt x="5633" y="8039"/>
                  </a:lnTo>
                  <a:lnTo>
                    <a:pt x="5629" y="8151"/>
                  </a:lnTo>
                  <a:lnTo>
                    <a:pt x="5628" y="8263"/>
                  </a:lnTo>
                  <a:lnTo>
                    <a:pt x="5627" y="8375"/>
                  </a:lnTo>
                  <a:lnTo>
                    <a:pt x="5629" y="8487"/>
                  </a:lnTo>
                  <a:lnTo>
                    <a:pt x="5633" y="8599"/>
                  </a:lnTo>
                  <a:lnTo>
                    <a:pt x="5638" y="8710"/>
                  </a:lnTo>
                  <a:lnTo>
                    <a:pt x="5646" y="8822"/>
                  </a:lnTo>
                  <a:lnTo>
                    <a:pt x="5656" y="8933"/>
                  </a:lnTo>
                  <a:lnTo>
                    <a:pt x="5669" y="9045"/>
                  </a:lnTo>
                  <a:lnTo>
                    <a:pt x="5676" y="9101"/>
                  </a:lnTo>
                  <a:lnTo>
                    <a:pt x="5684" y="9157"/>
                  </a:lnTo>
                  <a:lnTo>
                    <a:pt x="5692" y="9213"/>
                  </a:lnTo>
                  <a:lnTo>
                    <a:pt x="5701" y="9268"/>
                  </a:lnTo>
                  <a:lnTo>
                    <a:pt x="5710" y="9325"/>
                  </a:lnTo>
                  <a:lnTo>
                    <a:pt x="5721" y="9380"/>
                  </a:lnTo>
                  <a:lnTo>
                    <a:pt x="5732" y="9436"/>
                  </a:lnTo>
                  <a:lnTo>
                    <a:pt x="5743" y="9491"/>
                  </a:lnTo>
                  <a:lnTo>
                    <a:pt x="5756" y="9548"/>
                  </a:lnTo>
                  <a:lnTo>
                    <a:pt x="5769" y="9603"/>
                  </a:lnTo>
                  <a:lnTo>
                    <a:pt x="5783" y="9658"/>
                  </a:lnTo>
                  <a:lnTo>
                    <a:pt x="5798" y="9715"/>
                  </a:lnTo>
                  <a:lnTo>
                    <a:pt x="5814" y="9770"/>
                  </a:lnTo>
                  <a:lnTo>
                    <a:pt x="5830" y="9826"/>
                  </a:lnTo>
                  <a:lnTo>
                    <a:pt x="5846" y="9882"/>
                  </a:lnTo>
                  <a:lnTo>
                    <a:pt x="5864" y="9938"/>
                  </a:lnTo>
                  <a:lnTo>
                    <a:pt x="5882" y="9993"/>
                  </a:lnTo>
                  <a:lnTo>
                    <a:pt x="5902" y="10050"/>
                  </a:lnTo>
                  <a:lnTo>
                    <a:pt x="5922" y="10105"/>
                  </a:lnTo>
                  <a:lnTo>
                    <a:pt x="5943" y="10160"/>
                  </a:lnTo>
                  <a:lnTo>
                    <a:pt x="5964" y="10217"/>
                  </a:lnTo>
                  <a:lnTo>
                    <a:pt x="5988" y="10272"/>
                  </a:lnTo>
                  <a:lnTo>
                    <a:pt x="6011" y="10328"/>
                  </a:lnTo>
                  <a:lnTo>
                    <a:pt x="6036" y="10383"/>
                  </a:lnTo>
                  <a:lnTo>
                    <a:pt x="6061" y="10440"/>
                  </a:lnTo>
                  <a:lnTo>
                    <a:pt x="6087" y="10495"/>
                  </a:lnTo>
                  <a:lnTo>
                    <a:pt x="6114" y="10550"/>
                  </a:lnTo>
                  <a:lnTo>
                    <a:pt x="6142" y="10607"/>
                  </a:lnTo>
                  <a:lnTo>
                    <a:pt x="6172" y="10662"/>
                  </a:lnTo>
                  <a:lnTo>
                    <a:pt x="6202" y="10718"/>
                  </a:lnTo>
                  <a:lnTo>
                    <a:pt x="6233" y="10774"/>
                  </a:lnTo>
                  <a:lnTo>
                    <a:pt x="6265" y="10830"/>
                  </a:lnTo>
                  <a:lnTo>
                    <a:pt x="6297" y="10885"/>
                  </a:lnTo>
                  <a:lnTo>
                    <a:pt x="6332" y="10941"/>
                  </a:lnTo>
                  <a:lnTo>
                    <a:pt x="6367" y="10997"/>
                  </a:lnTo>
                  <a:lnTo>
                    <a:pt x="6403" y="11052"/>
                  </a:lnTo>
                  <a:lnTo>
                    <a:pt x="6440" y="11108"/>
                  </a:lnTo>
                  <a:lnTo>
                    <a:pt x="6478" y="11164"/>
                  </a:lnTo>
                  <a:lnTo>
                    <a:pt x="6518" y="11219"/>
                  </a:lnTo>
                  <a:lnTo>
                    <a:pt x="6558" y="11275"/>
                  </a:lnTo>
                  <a:lnTo>
                    <a:pt x="6599" y="11331"/>
                  </a:lnTo>
                  <a:lnTo>
                    <a:pt x="6641" y="11387"/>
                  </a:lnTo>
                  <a:lnTo>
                    <a:pt x="6686" y="11442"/>
                  </a:lnTo>
                  <a:lnTo>
                    <a:pt x="6730" y="11498"/>
                  </a:lnTo>
                  <a:lnTo>
                    <a:pt x="6776" y="11554"/>
                  </a:lnTo>
                  <a:lnTo>
                    <a:pt x="6823" y="11609"/>
                  </a:lnTo>
                  <a:lnTo>
                    <a:pt x="6872" y="11666"/>
                  </a:lnTo>
                  <a:lnTo>
                    <a:pt x="6921" y="11721"/>
                  </a:lnTo>
                  <a:lnTo>
                    <a:pt x="6971" y="11776"/>
                  </a:lnTo>
                  <a:lnTo>
                    <a:pt x="7024" y="11832"/>
                  </a:lnTo>
                  <a:lnTo>
                    <a:pt x="7076" y="11888"/>
                  </a:lnTo>
                  <a:lnTo>
                    <a:pt x="7130" y="11944"/>
                  </a:lnTo>
                  <a:lnTo>
                    <a:pt x="7185" y="11999"/>
                  </a:lnTo>
                  <a:lnTo>
                    <a:pt x="7243" y="12056"/>
                  </a:lnTo>
                  <a:lnTo>
                    <a:pt x="7300" y="12111"/>
                  </a:lnTo>
                  <a:lnTo>
                    <a:pt x="7359" y="12166"/>
                  </a:lnTo>
                  <a:lnTo>
                    <a:pt x="7421" y="12223"/>
                  </a:lnTo>
                  <a:lnTo>
                    <a:pt x="7482" y="12278"/>
                  </a:lnTo>
                  <a:lnTo>
                    <a:pt x="7545" y="12334"/>
                  </a:lnTo>
                  <a:lnTo>
                    <a:pt x="7610" y="12390"/>
                  </a:lnTo>
                  <a:lnTo>
                    <a:pt x="7675" y="12446"/>
                  </a:lnTo>
                  <a:lnTo>
                    <a:pt x="7743" y="12501"/>
                  </a:lnTo>
                  <a:lnTo>
                    <a:pt x="7811" y="12557"/>
                  </a:lnTo>
                  <a:lnTo>
                    <a:pt x="7881" y="12613"/>
                  </a:lnTo>
                  <a:lnTo>
                    <a:pt x="7953" y="12668"/>
                  </a:lnTo>
                  <a:lnTo>
                    <a:pt x="8025" y="12724"/>
                  </a:lnTo>
                  <a:lnTo>
                    <a:pt x="8100" y="12780"/>
                  </a:lnTo>
                  <a:lnTo>
                    <a:pt x="8175" y="12836"/>
                  </a:lnTo>
                  <a:lnTo>
                    <a:pt x="8251" y="12891"/>
                  </a:lnTo>
                  <a:lnTo>
                    <a:pt x="8330" y="12948"/>
                  </a:lnTo>
                  <a:lnTo>
                    <a:pt x="8330" y="12948"/>
                  </a:lnTo>
                  <a:lnTo>
                    <a:pt x="8319" y="12940"/>
                  </a:lnTo>
                  <a:lnTo>
                    <a:pt x="8306" y="12933"/>
                  </a:lnTo>
                  <a:lnTo>
                    <a:pt x="8292" y="12927"/>
                  </a:lnTo>
                  <a:lnTo>
                    <a:pt x="8278" y="12921"/>
                  </a:lnTo>
                  <a:lnTo>
                    <a:pt x="8262" y="12915"/>
                  </a:lnTo>
                  <a:lnTo>
                    <a:pt x="8244" y="12909"/>
                  </a:lnTo>
                  <a:lnTo>
                    <a:pt x="8209" y="12900"/>
                  </a:lnTo>
                  <a:lnTo>
                    <a:pt x="8170" y="12892"/>
                  </a:lnTo>
                  <a:lnTo>
                    <a:pt x="8130" y="12885"/>
                  </a:lnTo>
                  <a:lnTo>
                    <a:pt x="8088" y="12879"/>
                  </a:lnTo>
                  <a:lnTo>
                    <a:pt x="8045" y="12874"/>
                  </a:lnTo>
                  <a:lnTo>
                    <a:pt x="7960" y="12866"/>
                  </a:lnTo>
                  <a:lnTo>
                    <a:pt x="7877" y="12858"/>
                  </a:lnTo>
                  <a:lnTo>
                    <a:pt x="7839" y="12854"/>
                  </a:lnTo>
                  <a:lnTo>
                    <a:pt x="7804" y="12850"/>
                  </a:lnTo>
                  <a:lnTo>
                    <a:pt x="7772" y="12845"/>
                  </a:lnTo>
                  <a:lnTo>
                    <a:pt x="7744" y="12839"/>
                  </a:lnTo>
                  <a:lnTo>
                    <a:pt x="7744" y="12839"/>
                  </a:lnTo>
                  <a:lnTo>
                    <a:pt x="7642" y="12815"/>
                  </a:lnTo>
                  <a:lnTo>
                    <a:pt x="7541" y="12791"/>
                  </a:lnTo>
                  <a:lnTo>
                    <a:pt x="7441" y="12765"/>
                  </a:lnTo>
                  <a:lnTo>
                    <a:pt x="7341" y="12737"/>
                  </a:lnTo>
                  <a:lnTo>
                    <a:pt x="7242" y="12708"/>
                  </a:lnTo>
                  <a:lnTo>
                    <a:pt x="7142" y="12679"/>
                  </a:lnTo>
                  <a:lnTo>
                    <a:pt x="7043" y="12648"/>
                  </a:lnTo>
                  <a:lnTo>
                    <a:pt x="6944" y="12617"/>
                  </a:lnTo>
                  <a:lnTo>
                    <a:pt x="6845" y="12584"/>
                  </a:lnTo>
                  <a:lnTo>
                    <a:pt x="6748" y="12549"/>
                  </a:lnTo>
                  <a:lnTo>
                    <a:pt x="6649" y="12515"/>
                  </a:lnTo>
                  <a:lnTo>
                    <a:pt x="6553" y="12479"/>
                  </a:lnTo>
                  <a:lnTo>
                    <a:pt x="6455" y="12443"/>
                  </a:lnTo>
                  <a:lnTo>
                    <a:pt x="6359" y="12405"/>
                  </a:lnTo>
                  <a:lnTo>
                    <a:pt x="6262" y="12366"/>
                  </a:lnTo>
                  <a:lnTo>
                    <a:pt x="6167" y="12327"/>
                  </a:lnTo>
                  <a:lnTo>
                    <a:pt x="6167" y="12327"/>
                  </a:lnTo>
                  <a:lnTo>
                    <a:pt x="6044" y="12275"/>
                  </a:lnTo>
                  <a:lnTo>
                    <a:pt x="5921" y="12221"/>
                  </a:lnTo>
                  <a:lnTo>
                    <a:pt x="5800" y="12165"/>
                  </a:lnTo>
                  <a:lnTo>
                    <a:pt x="5678" y="12108"/>
                  </a:lnTo>
                  <a:lnTo>
                    <a:pt x="5556" y="12049"/>
                  </a:lnTo>
                  <a:lnTo>
                    <a:pt x="5436" y="11988"/>
                  </a:lnTo>
                  <a:lnTo>
                    <a:pt x="5316" y="11926"/>
                  </a:lnTo>
                  <a:lnTo>
                    <a:pt x="5196" y="11863"/>
                  </a:lnTo>
                  <a:lnTo>
                    <a:pt x="5077" y="11797"/>
                  </a:lnTo>
                  <a:lnTo>
                    <a:pt x="4960" y="11731"/>
                  </a:lnTo>
                  <a:lnTo>
                    <a:pt x="4842" y="11663"/>
                  </a:lnTo>
                  <a:lnTo>
                    <a:pt x="4725" y="11592"/>
                  </a:lnTo>
                  <a:lnTo>
                    <a:pt x="4609" y="11521"/>
                  </a:lnTo>
                  <a:lnTo>
                    <a:pt x="4494" y="11447"/>
                  </a:lnTo>
                  <a:lnTo>
                    <a:pt x="4379" y="11373"/>
                  </a:lnTo>
                  <a:lnTo>
                    <a:pt x="4266" y="11298"/>
                  </a:lnTo>
                  <a:lnTo>
                    <a:pt x="4152" y="11220"/>
                  </a:lnTo>
                  <a:lnTo>
                    <a:pt x="4041" y="11142"/>
                  </a:lnTo>
                  <a:lnTo>
                    <a:pt x="3929" y="11061"/>
                  </a:lnTo>
                  <a:lnTo>
                    <a:pt x="3819" y="10980"/>
                  </a:lnTo>
                  <a:lnTo>
                    <a:pt x="3710" y="10896"/>
                  </a:lnTo>
                  <a:lnTo>
                    <a:pt x="3601" y="10812"/>
                  </a:lnTo>
                  <a:lnTo>
                    <a:pt x="3494" y="10726"/>
                  </a:lnTo>
                  <a:lnTo>
                    <a:pt x="3388" y="10639"/>
                  </a:lnTo>
                  <a:lnTo>
                    <a:pt x="3282" y="10550"/>
                  </a:lnTo>
                  <a:lnTo>
                    <a:pt x="3178" y="10461"/>
                  </a:lnTo>
                  <a:lnTo>
                    <a:pt x="3075" y="10370"/>
                  </a:lnTo>
                  <a:lnTo>
                    <a:pt x="2973" y="10278"/>
                  </a:lnTo>
                  <a:lnTo>
                    <a:pt x="2872" y="10184"/>
                  </a:lnTo>
                  <a:lnTo>
                    <a:pt x="2772" y="10089"/>
                  </a:lnTo>
                  <a:lnTo>
                    <a:pt x="2674" y="9993"/>
                  </a:lnTo>
                  <a:lnTo>
                    <a:pt x="2577" y="9896"/>
                  </a:lnTo>
                  <a:lnTo>
                    <a:pt x="2481" y="9797"/>
                  </a:lnTo>
                  <a:lnTo>
                    <a:pt x="2386" y="9698"/>
                  </a:lnTo>
                  <a:lnTo>
                    <a:pt x="2294" y="9596"/>
                  </a:lnTo>
                  <a:lnTo>
                    <a:pt x="2201" y="9495"/>
                  </a:lnTo>
                  <a:lnTo>
                    <a:pt x="2111" y="9391"/>
                  </a:lnTo>
                  <a:lnTo>
                    <a:pt x="2022" y="9286"/>
                  </a:lnTo>
                  <a:lnTo>
                    <a:pt x="1935" y="9181"/>
                  </a:lnTo>
                  <a:lnTo>
                    <a:pt x="1848" y="9074"/>
                  </a:lnTo>
                  <a:lnTo>
                    <a:pt x="1764" y="8967"/>
                  </a:lnTo>
                  <a:lnTo>
                    <a:pt x="1680" y="8858"/>
                  </a:lnTo>
                  <a:lnTo>
                    <a:pt x="1599" y="8748"/>
                  </a:lnTo>
                  <a:lnTo>
                    <a:pt x="1518" y="8638"/>
                  </a:lnTo>
                  <a:lnTo>
                    <a:pt x="1440" y="8525"/>
                  </a:lnTo>
                  <a:lnTo>
                    <a:pt x="1363" y="8412"/>
                  </a:lnTo>
                  <a:lnTo>
                    <a:pt x="1288" y="8299"/>
                  </a:lnTo>
                  <a:lnTo>
                    <a:pt x="1214" y="8183"/>
                  </a:lnTo>
                  <a:lnTo>
                    <a:pt x="1143" y="8068"/>
                  </a:lnTo>
                  <a:lnTo>
                    <a:pt x="1073" y="7951"/>
                  </a:lnTo>
                  <a:lnTo>
                    <a:pt x="1004" y="7833"/>
                  </a:lnTo>
                  <a:lnTo>
                    <a:pt x="938" y="7715"/>
                  </a:lnTo>
                  <a:lnTo>
                    <a:pt x="874" y="7595"/>
                  </a:lnTo>
                  <a:lnTo>
                    <a:pt x="811" y="7474"/>
                  </a:lnTo>
                  <a:lnTo>
                    <a:pt x="750" y="7354"/>
                  </a:lnTo>
                  <a:lnTo>
                    <a:pt x="692" y="7231"/>
                  </a:lnTo>
                  <a:lnTo>
                    <a:pt x="634" y="7108"/>
                  </a:lnTo>
                  <a:lnTo>
                    <a:pt x="579" y="6984"/>
                  </a:lnTo>
                  <a:lnTo>
                    <a:pt x="527" y="6859"/>
                  </a:lnTo>
                  <a:lnTo>
                    <a:pt x="475" y="6734"/>
                  </a:lnTo>
                  <a:lnTo>
                    <a:pt x="426" y="6607"/>
                  </a:lnTo>
                  <a:lnTo>
                    <a:pt x="380" y="6481"/>
                  </a:lnTo>
                  <a:lnTo>
                    <a:pt x="334" y="6353"/>
                  </a:lnTo>
                  <a:lnTo>
                    <a:pt x="292" y="6224"/>
                  </a:lnTo>
                  <a:lnTo>
                    <a:pt x="292" y="6224"/>
                  </a:lnTo>
                  <a:lnTo>
                    <a:pt x="271" y="6159"/>
                  </a:lnTo>
                  <a:lnTo>
                    <a:pt x="252" y="6095"/>
                  </a:lnTo>
                  <a:lnTo>
                    <a:pt x="233" y="6029"/>
                  </a:lnTo>
                  <a:lnTo>
                    <a:pt x="215" y="5964"/>
                  </a:lnTo>
                  <a:lnTo>
                    <a:pt x="197" y="5899"/>
                  </a:lnTo>
                  <a:lnTo>
                    <a:pt x="180" y="5833"/>
                  </a:lnTo>
                  <a:lnTo>
                    <a:pt x="164" y="5768"/>
                  </a:lnTo>
                  <a:lnTo>
                    <a:pt x="148" y="5701"/>
                  </a:lnTo>
                  <a:lnTo>
                    <a:pt x="133" y="5636"/>
                  </a:lnTo>
                  <a:lnTo>
                    <a:pt x="119" y="5570"/>
                  </a:lnTo>
                  <a:lnTo>
                    <a:pt x="106" y="5504"/>
                  </a:lnTo>
                  <a:lnTo>
                    <a:pt x="93" y="5438"/>
                  </a:lnTo>
                  <a:lnTo>
                    <a:pt x="82" y="5372"/>
                  </a:lnTo>
                  <a:lnTo>
                    <a:pt x="71" y="5305"/>
                  </a:lnTo>
                  <a:lnTo>
                    <a:pt x="61" y="5239"/>
                  </a:lnTo>
                  <a:lnTo>
                    <a:pt x="51" y="5172"/>
                  </a:lnTo>
                  <a:lnTo>
                    <a:pt x="43" y="5106"/>
                  </a:lnTo>
                  <a:lnTo>
                    <a:pt x="35" y="5040"/>
                  </a:lnTo>
                  <a:lnTo>
                    <a:pt x="28" y="4973"/>
                  </a:lnTo>
                  <a:lnTo>
                    <a:pt x="21" y="4906"/>
                  </a:lnTo>
                  <a:lnTo>
                    <a:pt x="16" y="4840"/>
                  </a:lnTo>
                  <a:lnTo>
                    <a:pt x="11" y="4773"/>
                  </a:lnTo>
                  <a:lnTo>
                    <a:pt x="7" y="4707"/>
                  </a:lnTo>
                  <a:lnTo>
                    <a:pt x="4" y="4640"/>
                  </a:lnTo>
                  <a:lnTo>
                    <a:pt x="2" y="4573"/>
                  </a:lnTo>
                  <a:lnTo>
                    <a:pt x="1" y="4507"/>
                  </a:lnTo>
                  <a:lnTo>
                    <a:pt x="0" y="4440"/>
                  </a:lnTo>
                  <a:lnTo>
                    <a:pt x="0" y="4374"/>
                  </a:lnTo>
                  <a:lnTo>
                    <a:pt x="1" y="4308"/>
                  </a:lnTo>
                  <a:lnTo>
                    <a:pt x="3" y="4241"/>
                  </a:lnTo>
                  <a:lnTo>
                    <a:pt x="6" y="4175"/>
                  </a:lnTo>
                  <a:lnTo>
                    <a:pt x="10" y="4109"/>
                  </a:lnTo>
                  <a:lnTo>
                    <a:pt x="14" y="4042"/>
                  </a:lnTo>
                  <a:lnTo>
                    <a:pt x="20" y="3976"/>
                  </a:lnTo>
                  <a:lnTo>
                    <a:pt x="26" y="3909"/>
                  </a:lnTo>
                  <a:lnTo>
                    <a:pt x="33" y="3844"/>
                  </a:lnTo>
                  <a:lnTo>
                    <a:pt x="41" y="3778"/>
                  </a:lnTo>
                  <a:lnTo>
                    <a:pt x="50" y="3712"/>
                  </a:lnTo>
                  <a:lnTo>
                    <a:pt x="59" y="3647"/>
                  </a:lnTo>
                  <a:lnTo>
                    <a:pt x="70" y="3582"/>
                  </a:lnTo>
                  <a:lnTo>
                    <a:pt x="82" y="3516"/>
                  </a:lnTo>
                  <a:lnTo>
                    <a:pt x="94" y="3451"/>
                  </a:lnTo>
                  <a:lnTo>
                    <a:pt x="107" y="3386"/>
                  </a:lnTo>
                  <a:lnTo>
                    <a:pt x="122" y="3321"/>
                  </a:lnTo>
                  <a:lnTo>
                    <a:pt x="137" y="3256"/>
                  </a:lnTo>
                  <a:lnTo>
                    <a:pt x="153" y="3191"/>
                  </a:lnTo>
                  <a:lnTo>
                    <a:pt x="171" y="3127"/>
                  </a:lnTo>
                  <a:lnTo>
                    <a:pt x="189" y="3063"/>
                  </a:lnTo>
                  <a:lnTo>
                    <a:pt x="208" y="2999"/>
                  </a:lnTo>
                  <a:lnTo>
                    <a:pt x="228" y="2935"/>
                  </a:lnTo>
                  <a:lnTo>
                    <a:pt x="249" y="2872"/>
                  </a:lnTo>
                  <a:lnTo>
                    <a:pt x="270" y="2808"/>
                  </a:lnTo>
                  <a:lnTo>
                    <a:pt x="293" y="2746"/>
                  </a:lnTo>
                  <a:lnTo>
                    <a:pt x="317" y="2683"/>
                  </a:lnTo>
                  <a:lnTo>
                    <a:pt x="343" y="2620"/>
                  </a:lnTo>
                  <a:lnTo>
                    <a:pt x="368" y="2558"/>
                  </a:lnTo>
                  <a:lnTo>
                    <a:pt x="395" y="2496"/>
                  </a:lnTo>
                  <a:lnTo>
                    <a:pt x="423" y="2434"/>
                  </a:lnTo>
                  <a:lnTo>
                    <a:pt x="451" y="2373"/>
                  </a:lnTo>
                  <a:lnTo>
                    <a:pt x="481" y="2312"/>
                  </a:lnTo>
                  <a:lnTo>
                    <a:pt x="512" y="2250"/>
                  </a:lnTo>
                  <a:lnTo>
                    <a:pt x="544" y="2190"/>
                  </a:lnTo>
                  <a:lnTo>
                    <a:pt x="577" y="2130"/>
                  </a:lnTo>
                  <a:lnTo>
                    <a:pt x="611" y="2069"/>
                  </a:lnTo>
                  <a:lnTo>
                    <a:pt x="611" y="2069"/>
                  </a:lnTo>
                  <a:lnTo>
                    <a:pt x="636" y="2026"/>
                  </a:lnTo>
                  <a:lnTo>
                    <a:pt x="662" y="1983"/>
                  </a:lnTo>
                  <a:lnTo>
                    <a:pt x="688" y="1940"/>
                  </a:lnTo>
                  <a:lnTo>
                    <a:pt x="716" y="1897"/>
                  </a:lnTo>
                  <a:lnTo>
                    <a:pt x="743" y="1856"/>
                  </a:lnTo>
                  <a:lnTo>
                    <a:pt x="771" y="1814"/>
                  </a:lnTo>
                  <a:lnTo>
                    <a:pt x="799" y="1773"/>
                  </a:lnTo>
                  <a:lnTo>
                    <a:pt x="827" y="1732"/>
                  </a:lnTo>
                  <a:lnTo>
                    <a:pt x="887" y="1652"/>
                  </a:lnTo>
                  <a:lnTo>
                    <a:pt x="947" y="1574"/>
                  </a:lnTo>
                  <a:lnTo>
                    <a:pt x="1009" y="1497"/>
                  </a:lnTo>
                  <a:lnTo>
                    <a:pt x="1074" y="1422"/>
                  </a:lnTo>
                  <a:lnTo>
                    <a:pt x="1139" y="1347"/>
                  </a:lnTo>
                  <a:lnTo>
                    <a:pt x="1206" y="1276"/>
                  </a:lnTo>
                  <a:lnTo>
                    <a:pt x="1275" y="1204"/>
                  </a:lnTo>
                  <a:lnTo>
                    <a:pt x="1344" y="1135"/>
                  </a:lnTo>
                  <a:lnTo>
                    <a:pt x="1416" y="1067"/>
                  </a:lnTo>
                  <a:lnTo>
                    <a:pt x="1488" y="1000"/>
                  </a:lnTo>
                  <a:lnTo>
                    <a:pt x="1562" y="935"/>
                  </a:lnTo>
                  <a:lnTo>
                    <a:pt x="1637" y="871"/>
                  </a:lnTo>
                  <a:lnTo>
                    <a:pt x="1713" y="808"/>
                  </a:lnTo>
                  <a:lnTo>
                    <a:pt x="1791" y="747"/>
                  </a:lnTo>
                  <a:lnTo>
                    <a:pt x="1869" y="687"/>
                  </a:lnTo>
                  <a:lnTo>
                    <a:pt x="1949" y="627"/>
                  </a:lnTo>
                  <a:lnTo>
                    <a:pt x="2029" y="569"/>
                  </a:lnTo>
                  <a:lnTo>
                    <a:pt x="2111" y="513"/>
                  </a:lnTo>
                  <a:lnTo>
                    <a:pt x="2193" y="457"/>
                  </a:lnTo>
                  <a:lnTo>
                    <a:pt x="2277" y="402"/>
                  </a:lnTo>
                  <a:lnTo>
                    <a:pt x="2360" y="349"/>
                  </a:lnTo>
                  <a:lnTo>
                    <a:pt x="2444" y="296"/>
                  </a:lnTo>
                  <a:lnTo>
                    <a:pt x="2530" y="244"/>
                  </a:lnTo>
                  <a:lnTo>
                    <a:pt x="2615" y="194"/>
                  </a:lnTo>
                  <a:lnTo>
                    <a:pt x="2702" y="144"/>
                  </a:lnTo>
                  <a:lnTo>
                    <a:pt x="2789" y="95"/>
                  </a:lnTo>
                  <a:lnTo>
                    <a:pt x="2877" y="47"/>
                  </a:lnTo>
                  <a:lnTo>
                    <a:pt x="2964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42123" y="4184487"/>
              <a:ext cx="82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START</a:t>
              </a:r>
              <a:endParaRPr lang="en-US" sz="700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777157" y="4713481"/>
            <a:ext cx="2495921" cy="1050211"/>
            <a:chOff x="8777157" y="4713481"/>
            <a:chExt cx="2495921" cy="1050211"/>
          </a:xfrm>
        </p:grpSpPr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8777157" y="4713481"/>
              <a:ext cx="2495921" cy="1050211"/>
            </a:xfrm>
            <a:custGeom>
              <a:avLst/>
              <a:gdLst>
                <a:gd name="T0" fmla="*/ 18 w 14013"/>
                <a:gd name="T1" fmla="*/ 1202 h 5897"/>
                <a:gd name="T2" fmla="*/ 131 w 14013"/>
                <a:gd name="T3" fmla="*/ 1311 h 5897"/>
                <a:gd name="T4" fmla="*/ 301 w 14013"/>
                <a:gd name="T5" fmla="*/ 1392 h 5897"/>
                <a:gd name="T6" fmla="*/ 608 w 14013"/>
                <a:gd name="T7" fmla="*/ 1466 h 5897"/>
                <a:gd name="T8" fmla="*/ 761 w 14013"/>
                <a:gd name="T9" fmla="*/ 1463 h 5897"/>
                <a:gd name="T10" fmla="*/ 1064 w 14013"/>
                <a:gd name="T11" fmla="*/ 1383 h 5897"/>
                <a:gd name="T12" fmla="*/ 1368 w 14013"/>
                <a:gd name="T13" fmla="*/ 1218 h 5897"/>
                <a:gd name="T14" fmla="*/ 1848 w 14013"/>
                <a:gd name="T15" fmla="*/ 859 h 5897"/>
                <a:gd name="T16" fmla="*/ 2117 w 14013"/>
                <a:gd name="T17" fmla="*/ 666 h 5897"/>
                <a:gd name="T18" fmla="*/ 2409 w 14013"/>
                <a:gd name="T19" fmla="*/ 500 h 5897"/>
                <a:gd name="T20" fmla="*/ 2945 w 14013"/>
                <a:gd name="T21" fmla="*/ 276 h 5897"/>
                <a:gd name="T22" fmla="*/ 3500 w 14013"/>
                <a:gd name="T23" fmla="*/ 116 h 5897"/>
                <a:gd name="T24" fmla="*/ 4184 w 14013"/>
                <a:gd name="T25" fmla="*/ 12 h 5897"/>
                <a:gd name="T26" fmla="*/ 4873 w 14013"/>
                <a:gd name="T27" fmla="*/ 15 h 5897"/>
                <a:gd name="T28" fmla="*/ 5502 w 14013"/>
                <a:gd name="T29" fmla="*/ 118 h 5897"/>
                <a:gd name="T30" fmla="*/ 5832 w 14013"/>
                <a:gd name="T31" fmla="*/ 213 h 5897"/>
                <a:gd name="T32" fmla="*/ 6154 w 14013"/>
                <a:gd name="T33" fmla="*/ 340 h 5897"/>
                <a:gd name="T34" fmla="*/ 6466 w 14013"/>
                <a:gd name="T35" fmla="*/ 496 h 5897"/>
                <a:gd name="T36" fmla="*/ 7554 w 14013"/>
                <a:gd name="T37" fmla="*/ 1110 h 5897"/>
                <a:gd name="T38" fmla="*/ 8258 w 14013"/>
                <a:gd name="T39" fmla="*/ 1466 h 5897"/>
                <a:gd name="T40" fmla="*/ 8983 w 14013"/>
                <a:gd name="T41" fmla="*/ 1760 h 5897"/>
                <a:gd name="T42" fmla="*/ 9578 w 14013"/>
                <a:gd name="T43" fmla="*/ 1926 h 5897"/>
                <a:gd name="T44" fmla="*/ 9970 w 14013"/>
                <a:gd name="T45" fmla="*/ 1994 h 5897"/>
                <a:gd name="T46" fmla="*/ 10375 w 14013"/>
                <a:gd name="T47" fmla="*/ 2030 h 5897"/>
                <a:gd name="T48" fmla="*/ 10795 w 14013"/>
                <a:gd name="T49" fmla="*/ 2028 h 5897"/>
                <a:gd name="T50" fmla="*/ 11229 w 14013"/>
                <a:gd name="T51" fmla="*/ 1984 h 5897"/>
                <a:gd name="T52" fmla="*/ 11682 w 14013"/>
                <a:gd name="T53" fmla="*/ 1897 h 5897"/>
                <a:gd name="T54" fmla="*/ 12153 w 14013"/>
                <a:gd name="T55" fmla="*/ 1759 h 5897"/>
                <a:gd name="T56" fmla="*/ 12645 w 14013"/>
                <a:gd name="T57" fmla="*/ 1569 h 5897"/>
                <a:gd name="T58" fmla="*/ 13158 w 14013"/>
                <a:gd name="T59" fmla="*/ 1323 h 5897"/>
                <a:gd name="T60" fmla="*/ 13695 w 14013"/>
                <a:gd name="T61" fmla="*/ 1016 h 5897"/>
                <a:gd name="T62" fmla="*/ 13991 w 14013"/>
                <a:gd name="T63" fmla="*/ 830 h 5897"/>
                <a:gd name="T64" fmla="*/ 13883 w 14013"/>
                <a:gd name="T65" fmla="*/ 977 h 5897"/>
                <a:gd name="T66" fmla="*/ 13716 w 14013"/>
                <a:gd name="T67" fmla="*/ 1296 h 5897"/>
                <a:gd name="T68" fmla="*/ 13398 w 14013"/>
                <a:gd name="T69" fmla="*/ 1742 h 5897"/>
                <a:gd name="T70" fmla="*/ 12936 w 14013"/>
                <a:gd name="T71" fmla="*/ 2302 h 5897"/>
                <a:gd name="T72" fmla="*/ 12467 w 14013"/>
                <a:gd name="T73" fmla="*/ 2797 h 5897"/>
                <a:gd name="T74" fmla="*/ 11768 w 14013"/>
                <a:gd name="T75" fmla="*/ 3430 h 5897"/>
                <a:gd name="T76" fmla="*/ 11009 w 14013"/>
                <a:gd name="T77" fmla="*/ 4009 h 5897"/>
                <a:gd name="T78" fmla="*/ 10197 w 14013"/>
                <a:gd name="T79" fmla="*/ 4521 h 5897"/>
                <a:gd name="T80" fmla="*/ 9343 w 14013"/>
                <a:gd name="T81" fmla="*/ 4965 h 5897"/>
                <a:gd name="T82" fmla="*/ 8453 w 14013"/>
                <a:gd name="T83" fmla="*/ 5330 h 5897"/>
                <a:gd name="T84" fmla="*/ 7536 w 14013"/>
                <a:gd name="T85" fmla="*/ 5610 h 5897"/>
                <a:gd name="T86" fmla="*/ 6601 w 14013"/>
                <a:gd name="T87" fmla="*/ 5799 h 5897"/>
                <a:gd name="T88" fmla="*/ 5655 w 14013"/>
                <a:gd name="T89" fmla="*/ 5890 h 5897"/>
                <a:gd name="T90" fmla="*/ 4843 w 14013"/>
                <a:gd name="T91" fmla="*/ 5884 h 5897"/>
                <a:gd name="T92" fmla="*/ 4371 w 14013"/>
                <a:gd name="T93" fmla="*/ 5840 h 5897"/>
                <a:gd name="T94" fmla="*/ 3906 w 14013"/>
                <a:gd name="T95" fmla="*/ 5759 h 5897"/>
                <a:gd name="T96" fmla="*/ 3452 w 14013"/>
                <a:gd name="T97" fmla="*/ 5643 h 5897"/>
                <a:gd name="T98" fmla="*/ 3011 w 14013"/>
                <a:gd name="T99" fmla="*/ 5489 h 5897"/>
                <a:gd name="T100" fmla="*/ 2588 w 14013"/>
                <a:gd name="T101" fmla="*/ 5298 h 5897"/>
                <a:gd name="T102" fmla="*/ 2185 w 14013"/>
                <a:gd name="T103" fmla="*/ 5068 h 5897"/>
                <a:gd name="T104" fmla="*/ 1804 w 14013"/>
                <a:gd name="T105" fmla="*/ 4800 h 5897"/>
                <a:gd name="T106" fmla="*/ 1450 w 14013"/>
                <a:gd name="T107" fmla="*/ 4491 h 5897"/>
                <a:gd name="T108" fmla="*/ 1126 w 14013"/>
                <a:gd name="T109" fmla="*/ 4142 h 5897"/>
                <a:gd name="T110" fmla="*/ 930 w 14013"/>
                <a:gd name="T111" fmla="*/ 3888 h 5897"/>
                <a:gd name="T112" fmla="*/ 645 w 14013"/>
                <a:gd name="T113" fmla="*/ 3423 h 5897"/>
                <a:gd name="T114" fmla="*/ 367 w 14013"/>
                <a:gd name="T115" fmla="*/ 2792 h 5897"/>
                <a:gd name="T116" fmla="*/ 171 w 14013"/>
                <a:gd name="T117" fmla="*/ 2128 h 5897"/>
                <a:gd name="T118" fmla="*/ 40 w 14013"/>
                <a:gd name="T119" fmla="*/ 1443 h 5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13" h="5897">
                  <a:moveTo>
                    <a:pt x="0" y="1148"/>
                  </a:moveTo>
                  <a:lnTo>
                    <a:pt x="0" y="1148"/>
                  </a:lnTo>
                  <a:lnTo>
                    <a:pt x="2" y="1157"/>
                  </a:lnTo>
                  <a:lnTo>
                    <a:pt x="4" y="1166"/>
                  </a:lnTo>
                  <a:lnTo>
                    <a:pt x="7" y="1175"/>
                  </a:lnTo>
                  <a:lnTo>
                    <a:pt x="10" y="1184"/>
                  </a:lnTo>
                  <a:lnTo>
                    <a:pt x="18" y="1202"/>
                  </a:lnTo>
                  <a:lnTo>
                    <a:pt x="29" y="1219"/>
                  </a:lnTo>
                  <a:lnTo>
                    <a:pt x="41" y="1235"/>
                  </a:lnTo>
                  <a:lnTo>
                    <a:pt x="56" y="1251"/>
                  </a:lnTo>
                  <a:lnTo>
                    <a:pt x="73" y="1267"/>
                  </a:lnTo>
                  <a:lnTo>
                    <a:pt x="91" y="1282"/>
                  </a:lnTo>
                  <a:lnTo>
                    <a:pt x="110" y="1296"/>
                  </a:lnTo>
                  <a:lnTo>
                    <a:pt x="131" y="1311"/>
                  </a:lnTo>
                  <a:lnTo>
                    <a:pt x="152" y="1324"/>
                  </a:lnTo>
                  <a:lnTo>
                    <a:pt x="175" y="1337"/>
                  </a:lnTo>
                  <a:lnTo>
                    <a:pt x="199" y="1349"/>
                  </a:lnTo>
                  <a:lnTo>
                    <a:pt x="223" y="1361"/>
                  </a:lnTo>
                  <a:lnTo>
                    <a:pt x="250" y="1372"/>
                  </a:lnTo>
                  <a:lnTo>
                    <a:pt x="275" y="1382"/>
                  </a:lnTo>
                  <a:lnTo>
                    <a:pt x="301" y="1392"/>
                  </a:lnTo>
                  <a:lnTo>
                    <a:pt x="327" y="1402"/>
                  </a:lnTo>
                  <a:lnTo>
                    <a:pt x="380" y="1419"/>
                  </a:lnTo>
                  <a:lnTo>
                    <a:pt x="432" y="1433"/>
                  </a:lnTo>
                  <a:lnTo>
                    <a:pt x="482" y="1445"/>
                  </a:lnTo>
                  <a:lnTo>
                    <a:pt x="528" y="1455"/>
                  </a:lnTo>
                  <a:lnTo>
                    <a:pt x="571" y="1462"/>
                  </a:lnTo>
                  <a:lnTo>
                    <a:pt x="608" y="1466"/>
                  </a:lnTo>
                  <a:lnTo>
                    <a:pt x="639" y="1468"/>
                  </a:lnTo>
                  <a:lnTo>
                    <a:pt x="639" y="1468"/>
                  </a:lnTo>
                  <a:lnTo>
                    <a:pt x="664" y="1468"/>
                  </a:lnTo>
                  <a:lnTo>
                    <a:pt x="688" y="1468"/>
                  </a:lnTo>
                  <a:lnTo>
                    <a:pt x="713" y="1467"/>
                  </a:lnTo>
                  <a:lnTo>
                    <a:pt x="737" y="1465"/>
                  </a:lnTo>
                  <a:lnTo>
                    <a:pt x="761" y="1463"/>
                  </a:lnTo>
                  <a:lnTo>
                    <a:pt x="786" y="1460"/>
                  </a:lnTo>
                  <a:lnTo>
                    <a:pt x="834" y="1452"/>
                  </a:lnTo>
                  <a:lnTo>
                    <a:pt x="881" y="1442"/>
                  </a:lnTo>
                  <a:lnTo>
                    <a:pt x="927" y="1430"/>
                  </a:lnTo>
                  <a:lnTo>
                    <a:pt x="974" y="1416"/>
                  </a:lnTo>
                  <a:lnTo>
                    <a:pt x="1019" y="1400"/>
                  </a:lnTo>
                  <a:lnTo>
                    <a:pt x="1064" y="1383"/>
                  </a:lnTo>
                  <a:lnTo>
                    <a:pt x="1109" y="1364"/>
                  </a:lnTo>
                  <a:lnTo>
                    <a:pt x="1154" y="1343"/>
                  </a:lnTo>
                  <a:lnTo>
                    <a:pt x="1197" y="1320"/>
                  </a:lnTo>
                  <a:lnTo>
                    <a:pt x="1241" y="1296"/>
                  </a:lnTo>
                  <a:lnTo>
                    <a:pt x="1283" y="1271"/>
                  </a:lnTo>
                  <a:lnTo>
                    <a:pt x="1327" y="1245"/>
                  </a:lnTo>
                  <a:lnTo>
                    <a:pt x="1368" y="1218"/>
                  </a:lnTo>
                  <a:lnTo>
                    <a:pt x="1410" y="1191"/>
                  </a:lnTo>
                  <a:lnTo>
                    <a:pt x="1451" y="1162"/>
                  </a:lnTo>
                  <a:lnTo>
                    <a:pt x="1493" y="1133"/>
                  </a:lnTo>
                  <a:lnTo>
                    <a:pt x="1533" y="1102"/>
                  </a:lnTo>
                  <a:lnTo>
                    <a:pt x="1613" y="1042"/>
                  </a:lnTo>
                  <a:lnTo>
                    <a:pt x="1693" y="981"/>
                  </a:lnTo>
                  <a:lnTo>
                    <a:pt x="1848" y="859"/>
                  </a:lnTo>
                  <a:lnTo>
                    <a:pt x="1924" y="801"/>
                  </a:lnTo>
                  <a:lnTo>
                    <a:pt x="1962" y="773"/>
                  </a:lnTo>
                  <a:lnTo>
                    <a:pt x="2000" y="745"/>
                  </a:lnTo>
                  <a:lnTo>
                    <a:pt x="2000" y="745"/>
                  </a:lnTo>
                  <a:lnTo>
                    <a:pt x="2039" y="718"/>
                  </a:lnTo>
                  <a:lnTo>
                    <a:pt x="2078" y="692"/>
                  </a:lnTo>
                  <a:lnTo>
                    <a:pt x="2117" y="666"/>
                  </a:lnTo>
                  <a:lnTo>
                    <a:pt x="2157" y="641"/>
                  </a:lnTo>
                  <a:lnTo>
                    <a:pt x="2199" y="616"/>
                  </a:lnTo>
                  <a:lnTo>
                    <a:pt x="2240" y="592"/>
                  </a:lnTo>
                  <a:lnTo>
                    <a:pt x="2281" y="567"/>
                  </a:lnTo>
                  <a:lnTo>
                    <a:pt x="2323" y="544"/>
                  </a:lnTo>
                  <a:lnTo>
                    <a:pt x="2367" y="522"/>
                  </a:lnTo>
                  <a:lnTo>
                    <a:pt x="2409" y="500"/>
                  </a:lnTo>
                  <a:lnTo>
                    <a:pt x="2452" y="479"/>
                  </a:lnTo>
                  <a:lnTo>
                    <a:pt x="2495" y="458"/>
                  </a:lnTo>
                  <a:lnTo>
                    <a:pt x="2584" y="418"/>
                  </a:lnTo>
                  <a:lnTo>
                    <a:pt x="2672" y="379"/>
                  </a:lnTo>
                  <a:lnTo>
                    <a:pt x="2763" y="342"/>
                  </a:lnTo>
                  <a:lnTo>
                    <a:pt x="2853" y="308"/>
                  </a:lnTo>
                  <a:lnTo>
                    <a:pt x="2945" y="276"/>
                  </a:lnTo>
                  <a:lnTo>
                    <a:pt x="3036" y="245"/>
                  </a:lnTo>
                  <a:lnTo>
                    <a:pt x="3128" y="215"/>
                  </a:lnTo>
                  <a:lnTo>
                    <a:pt x="3219" y="188"/>
                  </a:lnTo>
                  <a:lnTo>
                    <a:pt x="3312" y="163"/>
                  </a:lnTo>
                  <a:lnTo>
                    <a:pt x="3404" y="139"/>
                  </a:lnTo>
                  <a:lnTo>
                    <a:pt x="3404" y="139"/>
                  </a:lnTo>
                  <a:lnTo>
                    <a:pt x="3500" y="116"/>
                  </a:lnTo>
                  <a:lnTo>
                    <a:pt x="3597" y="95"/>
                  </a:lnTo>
                  <a:lnTo>
                    <a:pt x="3694" y="76"/>
                  </a:lnTo>
                  <a:lnTo>
                    <a:pt x="3792" y="59"/>
                  </a:lnTo>
                  <a:lnTo>
                    <a:pt x="3889" y="43"/>
                  </a:lnTo>
                  <a:lnTo>
                    <a:pt x="3987" y="31"/>
                  </a:lnTo>
                  <a:lnTo>
                    <a:pt x="4085" y="20"/>
                  </a:lnTo>
                  <a:lnTo>
                    <a:pt x="4184" y="12"/>
                  </a:lnTo>
                  <a:lnTo>
                    <a:pt x="4283" y="5"/>
                  </a:lnTo>
                  <a:lnTo>
                    <a:pt x="4381" y="1"/>
                  </a:lnTo>
                  <a:lnTo>
                    <a:pt x="4480" y="0"/>
                  </a:lnTo>
                  <a:lnTo>
                    <a:pt x="4578" y="0"/>
                  </a:lnTo>
                  <a:lnTo>
                    <a:pt x="4677" y="3"/>
                  </a:lnTo>
                  <a:lnTo>
                    <a:pt x="4774" y="7"/>
                  </a:lnTo>
                  <a:lnTo>
                    <a:pt x="4873" y="15"/>
                  </a:lnTo>
                  <a:lnTo>
                    <a:pt x="4970" y="24"/>
                  </a:lnTo>
                  <a:lnTo>
                    <a:pt x="5068" y="36"/>
                  </a:lnTo>
                  <a:lnTo>
                    <a:pt x="5166" y="50"/>
                  </a:lnTo>
                  <a:lnTo>
                    <a:pt x="5262" y="67"/>
                  </a:lnTo>
                  <a:lnTo>
                    <a:pt x="5359" y="85"/>
                  </a:lnTo>
                  <a:lnTo>
                    <a:pt x="5454" y="106"/>
                  </a:lnTo>
                  <a:lnTo>
                    <a:pt x="5502" y="118"/>
                  </a:lnTo>
                  <a:lnTo>
                    <a:pt x="5550" y="129"/>
                  </a:lnTo>
                  <a:lnTo>
                    <a:pt x="5597" y="142"/>
                  </a:lnTo>
                  <a:lnTo>
                    <a:pt x="5644" y="155"/>
                  </a:lnTo>
                  <a:lnTo>
                    <a:pt x="5692" y="169"/>
                  </a:lnTo>
                  <a:lnTo>
                    <a:pt x="5739" y="183"/>
                  </a:lnTo>
                  <a:lnTo>
                    <a:pt x="5786" y="198"/>
                  </a:lnTo>
                  <a:lnTo>
                    <a:pt x="5832" y="213"/>
                  </a:lnTo>
                  <a:lnTo>
                    <a:pt x="5879" y="231"/>
                  </a:lnTo>
                  <a:lnTo>
                    <a:pt x="5926" y="247"/>
                  </a:lnTo>
                  <a:lnTo>
                    <a:pt x="5971" y="265"/>
                  </a:lnTo>
                  <a:lnTo>
                    <a:pt x="6017" y="282"/>
                  </a:lnTo>
                  <a:lnTo>
                    <a:pt x="6064" y="301"/>
                  </a:lnTo>
                  <a:lnTo>
                    <a:pt x="6109" y="320"/>
                  </a:lnTo>
                  <a:lnTo>
                    <a:pt x="6154" y="340"/>
                  </a:lnTo>
                  <a:lnTo>
                    <a:pt x="6199" y="360"/>
                  </a:lnTo>
                  <a:lnTo>
                    <a:pt x="6245" y="381"/>
                  </a:lnTo>
                  <a:lnTo>
                    <a:pt x="6289" y="403"/>
                  </a:lnTo>
                  <a:lnTo>
                    <a:pt x="6333" y="426"/>
                  </a:lnTo>
                  <a:lnTo>
                    <a:pt x="6377" y="449"/>
                  </a:lnTo>
                  <a:lnTo>
                    <a:pt x="6422" y="472"/>
                  </a:lnTo>
                  <a:lnTo>
                    <a:pt x="6466" y="496"/>
                  </a:lnTo>
                  <a:lnTo>
                    <a:pt x="6466" y="496"/>
                  </a:lnTo>
                  <a:lnTo>
                    <a:pt x="6664" y="609"/>
                  </a:lnTo>
                  <a:lnTo>
                    <a:pt x="6861" y="721"/>
                  </a:lnTo>
                  <a:lnTo>
                    <a:pt x="7059" y="834"/>
                  </a:lnTo>
                  <a:lnTo>
                    <a:pt x="7256" y="945"/>
                  </a:lnTo>
                  <a:lnTo>
                    <a:pt x="7455" y="1056"/>
                  </a:lnTo>
                  <a:lnTo>
                    <a:pt x="7554" y="1110"/>
                  </a:lnTo>
                  <a:lnTo>
                    <a:pt x="7654" y="1164"/>
                  </a:lnTo>
                  <a:lnTo>
                    <a:pt x="7753" y="1216"/>
                  </a:lnTo>
                  <a:lnTo>
                    <a:pt x="7854" y="1268"/>
                  </a:lnTo>
                  <a:lnTo>
                    <a:pt x="7954" y="1320"/>
                  </a:lnTo>
                  <a:lnTo>
                    <a:pt x="8055" y="1370"/>
                  </a:lnTo>
                  <a:lnTo>
                    <a:pt x="8157" y="1419"/>
                  </a:lnTo>
                  <a:lnTo>
                    <a:pt x="8258" y="1466"/>
                  </a:lnTo>
                  <a:lnTo>
                    <a:pt x="8360" y="1513"/>
                  </a:lnTo>
                  <a:lnTo>
                    <a:pt x="8462" y="1558"/>
                  </a:lnTo>
                  <a:lnTo>
                    <a:pt x="8565" y="1602"/>
                  </a:lnTo>
                  <a:lnTo>
                    <a:pt x="8668" y="1644"/>
                  </a:lnTo>
                  <a:lnTo>
                    <a:pt x="8773" y="1685"/>
                  </a:lnTo>
                  <a:lnTo>
                    <a:pt x="8878" y="1723"/>
                  </a:lnTo>
                  <a:lnTo>
                    <a:pt x="8983" y="1760"/>
                  </a:lnTo>
                  <a:lnTo>
                    <a:pt x="9090" y="1795"/>
                  </a:lnTo>
                  <a:lnTo>
                    <a:pt x="9196" y="1827"/>
                  </a:lnTo>
                  <a:lnTo>
                    <a:pt x="9305" y="1859"/>
                  </a:lnTo>
                  <a:lnTo>
                    <a:pt x="9414" y="1888"/>
                  </a:lnTo>
                  <a:lnTo>
                    <a:pt x="9468" y="1901"/>
                  </a:lnTo>
                  <a:lnTo>
                    <a:pt x="9523" y="1914"/>
                  </a:lnTo>
                  <a:lnTo>
                    <a:pt x="9578" y="1926"/>
                  </a:lnTo>
                  <a:lnTo>
                    <a:pt x="9633" y="1938"/>
                  </a:lnTo>
                  <a:lnTo>
                    <a:pt x="9689" y="1949"/>
                  </a:lnTo>
                  <a:lnTo>
                    <a:pt x="9745" y="1959"/>
                  </a:lnTo>
                  <a:lnTo>
                    <a:pt x="9801" y="1969"/>
                  </a:lnTo>
                  <a:lnTo>
                    <a:pt x="9857" y="1978"/>
                  </a:lnTo>
                  <a:lnTo>
                    <a:pt x="9914" y="1987"/>
                  </a:lnTo>
                  <a:lnTo>
                    <a:pt x="9970" y="1994"/>
                  </a:lnTo>
                  <a:lnTo>
                    <a:pt x="10027" y="2001"/>
                  </a:lnTo>
                  <a:lnTo>
                    <a:pt x="10084" y="2008"/>
                  </a:lnTo>
                  <a:lnTo>
                    <a:pt x="10142" y="2014"/>
                  </a:lnTo>
                  <a:lnTo>
                    <a:pt x="10200" y="2019"/>
                  </a:lnTo>
                  <a:lnTo>
                    <a:pt x="10258" y="2023"/>
                  </a:lnTo>
                  <a:lnTo>
                    <a:pt x="10317" y="2026"/>
                  </a:lnTo>
                  <a:lnTo>
                    <a:pt x="10375" y="2030"/>
                  </a:lnTo>
                  <a:lnTo>
                    <a:pt x="10434" y="2032"/>
                  </a:lnTo>
                  <a:lnTo>
                    <a:pt x="10494" y="2034"/>
                  </a:lnTo>
                  <a:lnTo>
                    <a:pt x="10553" y="2034"/>
                  </a:lnTo>
                  <a:lnTo>
                    <a:pt x="10612" y="2034"/>
                  </a:lnTo>
                  <a:lnTo>
                    <a:pt x="10673" y="2033"/>
                  </a:lnTo>
                  <a:lnTo>
                    <a:pt x="10733" y="2031"/>
                  </a:lnTo>
                  <a:lnTo>
                    <a:pt x="10795" y="2028"/>
                  </a:lnTo>
                  <a:lnTo>
                    <a:pt x="10856" y="2024"/>
                  </a:lnTo>
                  <a:lnTo>
                    <a:pt x="10917" y="2019"/>
                  </a:lnTo>
                  <a:lnTo>
                    <a:pt x="10979" y="2014"/>
                  </a:lnTo>
                  <a:lnTo>
                    <a:pt x="11041" y="2008"/>
                  </a:lnTo>
                  <a:lnTo>
                    <a:pt x="11103" y="2001"/>
                  </a:lnTo>
                  <a:lnTo>
                    <a:pt x="11167" y="1993"/>
                  </a:lnTo>
                  <a:lnTo>
                    <a:pt x="11229" y="1984"/>
                  </a:lnTo>
                  <a:lnTo>
                    <a:pt x="11293" y="1975"/>
                  </a:lnTo>
                  <a:lnTo>
                    <a:pt x="11357" y="1964"/>
                  </a:lnTo>
                  <a:lnTo>
                    <a:pt x="11421" y="1952"/>
                  </a:lnTo>
                  <a:lnTo>
                    <a:pt x="11485" y="1940"/>
                  </a:lnTo>
                  <a:lnTo>
                    <a:pt x="11551" y="1926"/>
                  </a:lnTo>
                  <a:lnTo>
                    <a:pt x="11616" y="1912"/>
                  </a:lnTo>
                  <a:lnTo>
                    <a:pt x="11682" y="1897"/>
                  </a:lnTo>
                  <a:lnTo>
                    <a:pt x="11748" y="1880"/>
                  </a:lnTo>
                  <a:lnTo>
                    <a:pt x="11814" y="1863"/>
                  </a:lnTo>
                  <a:lnTo>
                    <a:pt x="11882" y="1843"/>
                  </a:lnTo>
                  <a:lnTo>
                    <a:pt x="11948" y="1824"/>
                  </a:lnTo>
                  <a:lnTo>
                    <a:pt x="12016" y="1803"/>
                  </a:lnTo>
                  <a:lnTo>
                    <a:pt x="12085" y="1782"/>
                  </a:lnTo>
                  <a:lnTo>
                    <a:pt x="12153" y="1759"/>
                  </a:lnTo>
                  <a:lnTo>
                    <a:pt x="12222" y="1736"/>
                  </a:lnTo>
                  <a:lnTo>
                    <a:pt x="12291" y="1711"/>
                  </a:lnTo>
                  <a:lnTo>
                    <a:pt x="12361" y="1685"/>
                  </a:lnTo>
                  <a:lnTo>
                    <a:pt x="12431" y="1657"/>
                  </a:lnTo>
                  <a:lnTo>
                    <a:pt x="12502" y="1629"/>
                  </a:lnTo>
                  <a:lnTo>
                    <a:pt x="12573" y="1600"/>
                  </a:lnTo>
                  <a:lnTo>
                    <a:pt x="12645" y="1569"/>
                  </a:lnTo>
                  <a:lnTo>
                    <a:pt x="12716" y="1538"/>
                  </a:lnTo>
                  <a:lnTo>
                    <a:pt x="12789" y="1505"/>
                  </a:lnTo>
                  <a:lnTo>
                    <a:pt x="12862" y="1471"/>
                  </a:lnTo>
                  <a:lnTo>
                    <a:pt x="12936" y="1436"/>
                  </a:lnTo>
                  <a:lnTo>
                    <a:pt x="13009" y="1399"/>
                  </a:lnTo>
                  <a:lnTo>
                    <a:pt x="13084" y="1362"/>
                  </a:lnTo>
                  <a:lnTo>
                    <a:pt x="13158" y="1323"/>
                  </a:lnTo>
                  <a:lnTo>
                    <a:pt x="13233" y="1283"/>
                  </a:lnTo>
                  <a:lnTo>
                    <a:pt x="13309" y="1242"/>
                  </a:lnTo>
                  <a:lnTo>
                    <a:pt x="13385" y="1199"/>
                  </a:lnTo>
                  <a:lnTo>
                    <a:pt x="13462" y="1156"/>
                  </a:lnTo>
                  <a:lnTo>
                    <a:pt x="13539" y="1110"/>
                  </a:lnTo>
                  <a:lnTo>
                    <a:pt x="13617" y="1064"/>
                  </a:lnTo>
                  <a:lnTo>
                    <a:pt x="13695" y="1016"/>
                  </a:lnTo>
                  <a:lnTo>
                    <a:pt x="13774" y="968"/>
                  </a:lnTo>
                  <a:lnTo>
                    <a:pt x="13853" y="917"/>
                  </a:lnTo>
                  <a:lnTo>
                    <a:pt x="13933" y="865"/>
                  </a:lnTo>
                  <a:lnTo>
                    <a:pt x="14013" y="813"/>
                  </a:lnTo>
                  <a:lnTo>
                    <a:pt x="14013" y="813"/>
                  </a:lnTo>
                  <a:lnTo>
                    <a:pt x="14002" y="821"/>
                  </a:lnTo>
                  <a:lnTo>
                    <a:pt x="13991" y="830"/>
                  </a:lnTo>
                  <a:lnTo>
                    <a:pt x="13980" y="841"/>
                  </a:lnTo>
                  <a:lnTo>
                    <a:pt x="13969" y="852"/>
                  </a:lnTo>
                  <a:lnTo>
                    <a:pt x="13959" y="865"/>
                  </a:lnTo>
                  <a:lnTo>
                    <a:pt x="13947" y="878"/>
                  </a:lnTo>
                  <a:lnTo>
                    <a:pt x="13925" y="908"/>
                  </a:lnTo>
                  <a:lnTo>
                    <a:pt x="13904" y="941"/>
                  </a:lnTo>
                  <a:lnTo>
                    <a:pt x="13883" y="977"/>
                  </a:lnTo>
                  <a:lnTo>
                    <a:pt x="13863" y="1014"/>
                  </a:lnTo>
                  <a:lnTo>
                    <a:pt x="13843" y="1052"/>
                  </a:lnTo>
                  <a:lnTo>
                    <a:pt x="13804" y="1129"/>
                  </a:lnTo>
                  <a:lnTo>
                    <a:pt x="13766" y="1202"/>
                  </a:lnTo>
                  <a:lnTo>
                    <a:pt x="13749" y="1236"/>
                  </a:lnTo>
                  <a:lnTo>
                    <a:pt x="13732" y="1268"/>
                  </a:lnTo>
                  <a:lnTo>
                    <a:pt x="13716" y="1296"/>
                  </a:lnTo>
                  <a:lnTo>
                    <a:pt x="13701" y="1321"/>
                  </a:lnTo>
                  <a:lnTo>
                    <a:pt x="13701" y="1321"/>
                  </a:lnTo>
                  <a:lnTo>
                    <a:pt x="13643" y="1406"/>
                  </a:lnTo>
                  <a:lnTo>
                    <a:pt x="13582" y="1492"/>
                  </a:lnTo>
                  <a:lnTo>
                    <a:pt x="13522" y="1575"/>
                  </a:lnTo>
                  <a:lnTo>
                    <a:pt x="13461" y="1658"/>
                  </a:lnTo>
                  <a:lnTo>
                    <a:pt x="13398" y="1742"/>
                  </a:lnTo>
                  <a:lnTo>
                    <a:pt x="13335" y="1823"/>
                  </a:lnTo>
                  <a:lnTo>
                    <a:pt x="13271" y="1905"/>
                  </a:lnTo>
                  <a:lnTo>
                    <a:pt x="13205" y="1985"/>
                  </a:lnTo>
                  <a:lnTo>
                    <a:pt x="13139" y="2066"/>
                  </a:lnTo>
                  <a:lnTo>
                    <a:pt x="13071" y="2145"/>
                  </a:lnTo>
                  <a:lnTo>
                    <a:pt x="13004" y="2224"/>
                  </a:lnTo>
                  <a:lnTo>
                    <a:pt x="12936" y="2302"/>
                  </a:lnTo>
                  <a:lnTo>
                    <a:pt x="12866" y="2378"/>
                  </a:lnTo>
                  <a:lnTo>
                    <a:pt x="12797" y="2455"/>
                  </a:lnTo>
                  <a:lnTo>
                    <a:pt x="12726" y="2531"/>
                  </a:lnTo>
                  <a:lnTo>
                    <a:pt x="12654" y="2607"/>
                  </a:lnTo>
                  <a:lnTo>
                    <a:pt x="12654" y="2607"/>
                  </a:lnTo>
                  <a:lnTo>
                    <a:pt x="12562" y="2702"/>
                  </a:lnTo>
                  <a:lnTo>
                    <a:pt x="12467" y="2797"/>
                  </a:lnTo>
                  <a:lnTo>
                    <a:pt x="12370" y="2890"/>
                  </a:lnTo>
                  <a:lnTo>
                    <a:pt x="12274" y="2984"/>
                  </a:lnTo>
                  <a:lnTo>
                    <a:pt x="12175" y="3075"/>
                  </a:lnTo>
                  <a:lnTo>
                    <a:pt x="12075" y="3166"/>
                  </a:lnTo>
                  <a:lnTo>
                    <a:pt x="11974" y="3255"/>
                  </a:lnTo>
                  <a:lnTo>
                    <a:pt x="11872" y="3344"/>
                  </a:lnTo>
                  <a:lnTo>
                    <a:pt x="11768" y="3430"/>
                  </a:lnTo>
                  <a:lnTo>
                    <a:pt x="11662" y="3517"/>
                  </a:lnTo>
                  <a:lnTo>
                    <a:pt x="11557" y="3602"/>
                  </a:lnTo>
                  <a:lnTo>
                    <a:pt x="11449" y="3686"/>
                  </a:lnTo>
                  <a:lnTo>
                    <a:pt x="11341" y="3768"/>
                  </a:lnTo>
                  <a:lnTo>
                    <a:pt x="11231" y="3850"/>
                  </a:lnTo>
                  <a:lnTo>
                    <a:pt x="11120" y="3929"/>
                  </a:lnTo>
                  <a:lnTo>
                    <a:pt x="11009" y="4009"/>
                  </a:lnTo>
                  <a:lnTo>
                    <a:pt x="10896" y="4086"/>
                  </a:lnTo>
                  <a:lnTo>
                    <a:pt x="10781" y="4161"/>
                  </a:lnTo>
                  <a:lnTo>
                    <a:pt x="10667" y="4237"/>
                  </a:lnTo>
                  <a:lnTo>
                    <a:pt x="10551" y="4310"/>
                  </a:lnTo>
                  <a:lnTo>
                    <a:pt x="10433" y="4382"/>
                  </a:lnTo>
                  <a:lnTo>
                    <a:pt x="10316" y="4452"/>
                  </a:lnTo>
                  <a:lnTo>
                    <a:pt x="10197" y="4521"/>
                  </a:lnTo>
                  <a:lnTo>
                    <a:pt x="10077" y="4590"/>
                  </a:lnTo>
                  <a:lnTo>
                    <a:pt x="9958" y="4656"/>
                  </a:lnTo>
                  <a:lnTo>
                    <a:pt x="9836" y="4720"/>
                  </a:lnTo>
                  <a:lnTo>
                    <a:pt x="9714" y="4784"/>
                  </a:lnTo>
                  <a:lnTo>
                    <a:pt x="9591" y="4845"/>
                  </a:lnTo>
                  <a:lnTo>
                    <a:pt x="9467" y="4905"/>
                  </a:lnTo>
                  <a:lnTo>
                    <a:pt x="9343" y="4965"/>
                  </a:lnTo>
                  <a:lnTo>
                    <a:pt x="9218" y="5022"/>
                  </a:lnTo>
                  <a:lnTo>
                    <a:pt x="9092" y="5077"/>
                  </a:lnTo>
                  <a:lnTo>
                    <a:pt x="8965" y="5131"/>
                  </a:lnTo>
                  <a:lnTo>
                    <a:pt x="8838" y="5183"/>
                  </a:lnTo>
                  <a:lnTo>
                    <a:pt x="8711" y="5234"/>
                  </a:lnTo>
                  <a:lnTo>
                    <a:pt x="8582" y="5283"/>
                  </a:lnTo>
                  <a:lnTo>
                    <a:pt x="8453" y="5330"/>
                  </a:lnTo>
                  <a:lnTo>
                    <a:pt x="8323" y="5375"/>
                  </a:lnTo>
                  <a:lnTo>
                    <a:pt x="8194" y="5419"/>
                  </a:lnTo>
                  <a:lnTo>
                    <a:pt x="8063" y="5461"/>
                  </a:lnTo>
                  <a:lnTo>
                    <a:pt x="7932" y="5501"/>
                  </a:lnTo>
                  <a:lnTo>
                    <a:pt x="7801" y="5539"/>
                  </a:lnTo>
                  <a:lnTo>
                    <a:pt x="7669" y="5576"/>
                  </a:lnTo>
                  <a:lnTo>
                    <a:pt x="7536" y="5610"/>
                  </a:lnTo>
                  <a:lnTo>
                    <a:pt x="7403" y="5644"/>
                  </a:lnTo>
                  <a:lnTo>
                    <a:pt x="7270" y="5674"/>
                  </a:lnTo>
                  <a:lnTo>
                    <a:pt x="7137" y="5703"/>
                  </a:lnTo>
                  <a:lnTo>
                    <a:pt x="7004" y="5730"/>
                  </a:lnTo>
                  <a:lnTo>
                    <a:pt x="6869" y="5755"/>
                  </a:lnTo>
                  <a:lnTo>
                    <a:pt x="6735" y="5778"/>
                  </a:lnTo>
                  <a:lnTo>
                    <a:pt x="6601" y="5799"/>
                  </a:lnTo>
                  <a:lnTo>
                    <a:pt x="6466" y="5819"/>
                  </a:lnTo>
                  <a:lnTo>
                    <a:pt x="6331" y="5836"/>
                  </a:lnTo>
                  <a:lnTo>
                    <a:pt x="6196" y="5851"/>
                  </a:lnTo>
                  <a:lnTo>
                    <a:pt x="6062" y="5864"/>
                  </a:lnTo>
                  <a:lnTo>
                    <a:pt x="5926" y="5875"/>
                  </a:lnTo>
                  <a:lnTo>
                    <a:pt x="5791" y="5884"/>
                  </a:lnTo>
                  <a:lnTo>
                    <a:pt x="5655" y="5890"/>
                  </a:lnTo>
                  <a:lnTo>
                    <a:pt x="5520" y="5895"/>
                  </a:lnTo>
                  <a:lnTo>
                    <a:pt x="5385" y="5897"/>
                  </a:lnTo>
                  <a:lnTo>
                    <a:pt x="5249" y="5897"/>
                  </a:lnTo>
                  <a:lnTo>
                    <a:pt x="5113" y="5895"/>
                  </a:lnTo>
                  <a:lnTo>
                    <a:pt x="4978" y="5891"/>
                  </a:lnTo>
                  <a:lnTo>
                    <a:pt x="4843" y="5884"/>
                  </a:lnTo>
                  <a:lnTo>
                    <a:pt x="4843" y="5884"/>
                  </a:lnTo>
                  <a:lnTo>
                    <a:pt x="4775" y="5880"/>
                  </a:lnTo>
                  <a:lnTo>
                    <a:pt x="4707" y="5875"/>
                  </a:lnTo>
                  <a:lnTo>
                    <a:pt x="4640" y="5869"/>
                  </a:lnTo>
                  <a:lnTo>
                    <a:pt x="4572" y="5863"/>
                  </a:lnTo>
                  <a:lnTo>
                    <a:pt x="4505" y="5856"/>
                  </a:lnTo>
                  <a:lnTo>
                    <a:pt x="4437" y="5848"/>
                  </a:lnTo>
                  <a:lnTo>
                    <a:pt x="4371" y="5840"/>
                  </a:lnTo>
                  <a:lnTo>
                    <a:pt x="4304" y="5830"/>
                  </a:lnTo>
                  <a:lnTo>
                    <a:pt x="4237" y="5820"/>
                  </a:lnTo>
                  <a:lnTo>
                    <a:pt x="4171" y="5810"/>
                  </a:lnTo>
                  <a:lnTo>
                    <a:pt x="4105" y="5797"/>
                  </a:lnTo>
                  <a:lnTo>
                    <a:pt x="4038" y="5785"/>
                  </a:lnTo>
                  <a:lnTo>
                    <a:pt x="3972" y="5772"/>
                  </a:lnTo>
                  <a:lnTo>
                    <a:pt x="3906" y="5759"/>
                  </a:lnTo>
                  <a:lnTo>
                    <a:pt x="3840" y="5744"/>
                  </a:lnTo>
                  <a:lnTo>
                    <a:pt x="3775" y="5729"/>
                  </a:lnTo>
                  <a:lnTo>
                    <a:pt x="3710" y="5714"/>
                  </a:lnTo>
                  <a:lnTo>
                    <a:pt x="3645" y="5697"/>
                  </a:lnTo>
                  <a:lnTo>
                    <a:pt x="3581" y="5680"/>
                  </a:lnTo>
                  <a:lnTo>
                    <a:pt x="3516" y="5662"/>
                  </a:lnTo>
                  <a:lnTo>
                    <a:pt x="3452" y="5643"/>
                  </a:lnTo>
                  <a:lnTo>
                    <a:pt x="3388" y="5622"/>
                  </a:lnTo>
                  <a:lnTo>
                    <a:pt x="3324" y="5602"/>
                  </a:lnTo>
                  <a:lnTo>
                    <a:pt x="3262" y="5581"/>
                  </a:lnTo>
                  <a:lnTo>
                    <a:pt x="3198" y="5559"/>
                  </a:lnTo>
                  <a:lnTo>
                    <a:pt x="3136" y="5537"/>
                  </a:lnTo>
                  <a:lnTo>
                    <a:pt x="3074" y="5513"/>
                  </a:lnTo>
                  <a:lnTo>
                    <a:pt x="3011" y="5489"/>
                  </a:lnTo>
                  <a:lnTo>
                    <a:pt x="2950" y="5465"/>
                  </a:lnTo>
                  <a:lnTo>
                    <a:pt x="2889" y="5438"/>
                  </a:lnTo>
                  <a:lnTo>
                    <a:pt x="2827" y="5412"/>
                  </a:lnTo>
                  <a:lnTo>
                    <a:pt x="2767" y="5384"/>
                  </a:lnTo>
                  <a:lnTo>
                    <a:pt x="2707" y="5356"/>
                  </a:lnTo>
                  <a:lnTo>
                    <a:pt x="2647" y="5328"/>
                  </a:lnTo>
                  <a:lnTo>
                    <a:pt x="2588" y="5298"/>
                  </a:lnTo>
                  <a:lnTo>
                    <a:pt x="2529" y="5268"/>
                  </a:lnTo>
                  <a:lnTo>
                    <a:pt x="2470" y="5236"/>
                  </a:lnTo>
                  <a:lnTo>
                    <a:pt x="2413" y="5204"/>
                  </a:lnTo>
                  <a:lnTo>
                    <a:pt x="2355" y="5172"/>
                  </a:lnTo>
                  <a:lnTo>
                    <a:pt x="2297" y="5138"/>
                  </a:lnTo>
                  <a:lnTo>
                    <a:pt x="2241" y="5104"/>
                  </a:lnTo>
                  <a:lnTo>
                    <a:pt x="2185" y="5068"/>
                  </a:lnTo>
                  <a:lnTo>
                    <a:pt x="2128" y="5032"/>
                  </a:lnTo>
                  <a:lnTo>
                    <a:pt x="2073" y="4996"/>
                  </a:lnTo>
                  <a:lnTo>
                    <a:pt x="2019" y="4958"/>
                  </a:lnTo>
                  <a:lnTo>
                    <a:pt x="1964" y="4920"/>
                  </a:lnTo>
                  <a:lnTo>
                    <a:pt x="1910" y="4880"/>
                  </a:lnTo>
                  <a:lnTo>
                    <a:pt x="1857" y="4840"/>
                  </a:lnTo>
                  <a:lnTo>
                    <a:pt x="1804" y="4800"/>
                  </a:lnTo>
                  <a:lnTo>
                    <a:pt x="1752" y="4758"/>
                  </a:lnTo>
                  <a:lnTo>
                    <a:pt x="1700" y="4715"/>
                  </a:lnTo>
                  <a:lnTo>
                    <a:pt x="1650" y="4672"/>
                  </a:lnTo>
                  <a:lnTo>
                    <a:pt x="1598" y="4628"/>
                  </a:lnTo>
                  <a:lnTo>
                    <a:pt x="1549" y="4584"/>
                  </a:lnTo>
                  <a:lnTo>
                    <a:pt x="1499" y="4537"/>
                  </a:lnTo>
                  <a:lnTo>
                    <a:pt x="1450" y="4491"/>
                  </a:lnTo>
                  <a:lnTo>
                    <a:pt x="1402" y="4444"/>
                  </a:lnTo>
                  <a:lnTo>
                    <a:pt x="1355" y="4396"/>
                  </a:lnTo>
                  <a:lnTo>
                    <a:pt x="1308" y="4346"/>
                  </a:lnTo>
                  <a:lnTo>
                    <a:pt x="1261" y="4296"/>
                  </a:lnTo>
                  <a:lnTo>
                    <a:pt x="1215" y="4246"/>
                  </a:lnTo>
                  <a:lnTo>
                    <a:pt x="1171" y="4195"/>
                  </a:lnTo>
                  <a:lnTo>
                    <a:pt x="1126" y="4142"/>
                  </a:lnTo>
                  <a:lnTo>
                    <a:pt x="1082" y="4089"/>
                  </a:lnTo>
                  <a:lnTo>
                    <a:pt x="1082" y="4089"/>
                  </a:lnTo>
                  <a:lnTo>
                    <a:pt x="1051" y="4049"/>
                  </a:lnTo>
                  <a:lnTo>
                    <a:pt x="1020" y="4010"/>
                  </a:lnTo>
                  <a:lnTo>
                    <a:pt x="990" y="3969"/>
                  </a:lnTo>
                  <a:lnTo>
                    <a:pt x="960" y="3929"/>
                  </a:lnTo>
                  <a:lnTo>
                    <a:pt x="930" y="3888"/>
                  </a:lnTo>
                  <a:lnTo>
                    <a:pt x="902" y="3848"/>
                  </a:lnTo>
                  <a:lnTo>
                    <a:pt x="874" y="3806"/>
                  </a:lnTo>
                  <a:lnTo>
                    <a:pt x="846" y="3764"/>
                  </a:lnTo>
                  <a:lnTo>
                    <a:pt x="793" y="3681"/>
                  </a:lnTo>
                  <a:lnTo>
                    <a:pt x="741" y="3596"/>
                  </a:lnTo>
                  <a:lnTo>
                    <a:pt x="692" y="3510"/>
                  </a:lnTo>
                  <a:lnTo>
                    <a:pt x="645" y="3423"/>
                  </a:lnTo>
                  <a:lnTo>
                    <a:pt x="600" y="3336"/>
                  </a:lnTo>
                  <a:lnTo>
                    <a:pt x="556" y="3247"/>
                  </a:lnTo>
                  <a:lnTo>
                    <a:pt x="515" y="3158"/>
                  </a:lnTo>
                  <a:lnTo>
                    <a:pt x="475" y="3067"/>
                  </a:lnTo>
                  <a:lnTo>
                    <a:pt x="438" y="2976"/>
                  </a:lnTo>
                  <a:lnTo>
                    <a:pt x="401" y="2884"/>
                  </a:lnTo>
                  <a:lnTo>
                    <a:pt x="367" y="2792"/>
                  </a:lnTo>
                  <a:lnTo>
                    <a:pt x="334" y="2699"/>
                  </a:lnTo>
                  <a:lnTo>
                    <a:pt x="304" y="2605"/>
                  </a:lnTo>
                  <a:lnTo>
                    <a:pt x="274" y="2510"/>
                  </a:lnTo>
                  <a:lnTo>
                    <a:pt x="247" y="2416"/>
                  </a:lnTo>
                  <a:lnTo>
                    <a:pt x="219" y="2320"/>
                  </a:lnTo>
                  <a:lnTo>
                    <a:pt x="194" y="2225"/>
                  </a:lnTo>
                  <a:lnTo>
                    <a:pt x="171" y="2128"/>
                  </a:lnTo>
                  <a:lnTo>
                    <a:pt x="149" y="2032"/>
                  </a:lnTo>
                  <a:lnTo>
                    <a:pt x="128" y="1934"/>
                  </a:lnTo>
                  <a:lnTo>
                    <a:pt x="108" y="1836"/>
                  </a:lnTo>
                  <a:lnTo>
                    <a:pt x="90" y="1739"/>
                  </a:lnTo>
                  <a:lnTo>
                    <a:pt x="72" y="1640"/>
                  </a:lnTo>
                  <a:lnTo>
                    <a:pt x="55" y="1542"/>
                  </a:lnTo>
                  <a:lnTo>
                    <a:pt x="40" y="1443"/>
                  </a:lnTo>
                  <a:lnTo>
                    <a:pt x="26" y="1345"/>
                  </a:lnTo>
                  <a:lnTo>
                    <a:pt x="13" y="1246"/>
                  </a:lnTo>
                  <a:lnTo>
                    <a:pt x="0" y="1148"/>
                  </a:lnTo>
                  <a:lnTo>
                    <a:pt x="0" y="11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76105" y="4869254"/>
              <a:ext cx="9941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04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26777" y="1839284"/>
            <a:ext cx="2823433" cy="1601515"/>
            <a:chOff x="626777" y="1839284"/>
            <a:chExt cx="2823433" cy="1601515"/>
          </a:xfrm>
        </p:grpSpPr>
        <p:grpSp>
          <p:nvGrpSpPr>
            <p:cNvPr id="69" name="Group 68"/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solidFill>
                      <a:srgbClr val="656D78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3" name="Text Placeholder 32"/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 smtClean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0" name="Shape 2540"/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47829" y="1813233"/>
            <a:ext cx="2833384" cy="1601515"/>
            <a:chOff x="4698371" y="1819574"/>
            <a:chExt cx="2833384" cy="1601515"/>
          </a:xfrm>
        </p:grpSpPr>
        <p:grpSp>
          <p:nvGrpSpPr>
            <p:cNvPr id="75" name="Group 74"/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solidFill>
                      <a:srgbClr val="656D78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solidFill>
                      <a:srgbClr val="656D78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02</a:t>
                </a:r>
                <a:endParaRPr lang="en-AU" sz="1400" b="1" dirty="0">
                  <a:solidFill>
                    <a:srgbClr val="656D78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79" name="Text Placeholder 32"/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6" name="Shape 2540"/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6777" y="3940087"/>
            <a:ext cx="2823433" cy="1601516"/>
            <a:chOff x="626777" y="3940087"/>
            <a:chExt cx="2823433" cy="1601516"/>
          </a:xfrm>
        </p:grpSpPr>
        <p:grpSp>
          <p:nvGrpSpPr>
            <p:cNvPr id="81" name="Group 80"/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solidFill>
                      <a:srgbClr val="656D78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solidFill>
                      <a:srgbClr val="656D78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03</a:t>
                </a:r>
                <a:endParaRPr lang="en-AU" sz="1400" b="1" dirty="0">
                  <a:solidFill>
                    <a:srgbClr val="656D78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85" name="Text Placeholder 32"/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2" name="Shape 2540"/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47830" y="3940087"/>
            <a:ext cx="2833384" cy="1601516"/>
            <a:chOff x="4698371" y="3950877"/>
            <a:chExt cx="2833384" cy="1601516"/>
          </a:xfrm>
        </p:grpSpPr>
        <p:grpSp>
          <p:nvGrpSpPr>
            <p:cNvPr id="87" name="Group 86"/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solidFill>
                      <a:srgbClr val="656D78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solidFill>
                      <a:srgbClr val="656D78"/>
                    </a:solidFill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04</a:t>
                </a:r>
                <a:endParaRPr lang="en-AU" sz="1400" b="1" dirty="0">
                  <a:solidFill>
                    <a:srgbClr val="656D78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91" name="Text Placeholder 32"/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8" name="Shape 2540"/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7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3" name="Shape 3961"/>
          <p:cNvSpPr/>
          <p:nvPr/>
        </p:nvSpPr>
        <p:spPr>
          <a:xfrm>
            <a:off x="1789333" y="2033546"/>
            <a:ext cx="2159905" cy="2159905"/>
          </a:xfrm>
          <a:prstGeom prst="ellipse">
            <a:avLst/>
          </a:prstGeom>
          <a:noFill/>
          <a:ln w="69850" cap="flat" cmpd="sng">
            <a:solidFill>
              <a:schemeClr val="tx2">
                <a:lumMod val="20000"/>
                <a:lumOff val="80000"/>
                <a:alpha val="29411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14509"/>
              </a:srgbClr>
            </a:outerShdw>
          </a:effectLst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3962"/>
          <p:cNvSpPr/>
          <p:nvPr/>
        </p:nvSpPr>
        <p:spPr>
          <a:xfrm>
            <a:off x="1790460" y="2034675"/>
            <a:ext cx="2157651" cy="2157651"/>
          </a:xfrm>
          <a:prstGeom prst="arc">
            <a:avLst>
              <a:gd name="adj1" fmla="val 10766207"/>
              <a:gd name="adj2" fmla="val 0"/>
            </a:avLst>
          </a:prstGeom>
          <a:noFill/>
          <a:ln w="190500" cap="rnd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sx="97000" sy="97000" algn="ctr" rotWithShape="0">
              <a:srgbClr val="000000">
                <a:alpha val="7450"/>
              </a:srgbClr>
            </a:outerShdw>
          </a:effectLst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3963"/>
          <p:cNvSpPr/>
          <p:nvPr/>
        </p:nvSpPr>
        <p:spPr>
          <a:xfrm>
            <a:off x="3949241" y="2033546"/>
            <a:ext cx="2159905" cy="2159905"/>
          </a:xfrm>
          <a:prstGeom prst="ellipse">
            <a:avLst/>
          </a:prstGeom>
          <a:noFill/>
          <a:ln w="69850" cap="flat" cmpd="sng">
            <a:solidFill>
              <a:schemeClr val="tx2">
                <a:lumMod val="20000"/>
                <a:lumOff val="80000"/>
                <a:alpha val="29411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3964"/>
          <p:cNvSpPr/>
          <p:nvPr/>
        </p:nvSpPr>
        <p:spPr>
          <a:xfrm rot="10800000">
            <a:off x="3950368" y="2034675"/>
            <a:ext cx="2157651" cy="2157651"/>
          </a:xfrm>
          <a:prstGeom prst="arc">
            <a:avLst>
              <a:gd name="adj1" fmla="val 10766207"/>
              <a:gd name="adj2" fmla="val 0"/>
            </a:avLst>
          </a:prstGeom>
          <a:noFill/>
          <a:ln w="190500" cap="rnd" cmpd="sng">
            <a:solidFill>
              <a:schemeClr val="accent4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14509"/>
              </a:srgbClr>
            </a:outerShdw>
          </a:effectLst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3965"/>
          <p:cNvSpPr/>
          <p:nvPr/>
        </p:nvSpPr>
        <p:spPr>
          <a:xfrm>
            <a:off x="6108217" y="2033546"/>
            <a:ext cx="2159905" cy="2159905"/>
          </a:xfrm>
          <a:prstGeom prst="ellipse">
            <a:avLst/>
          </a:prstGeom>
          <a:noFill/>
          <a:ln w="69850" cap="flat" cmpd="sng">
            <a:solidFill>
              <a:schemeClr val="tx2">
                <a:lumMod val="20000"/>
                <a:lumOff val="80000"/>
                <a:alpha val="29411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3966"/>
          <p:cNvSpPr/>
          <p:nvPr/>
        </p:nvSpPr>
        <p:spPr>
          <a:xfrm>
            <a:off x="6109344" y="2034675"/>
            <a:ext cx="2157651" cy="2157651"/>
          </a:xfrm>
          <a:prstGeom prst="arc">
            <a:avLst>
              <a:gd name="adj1" fmla="val 10766207"/>
              <a:gd name="adj2" fmla="val 0"/>
            </a:avLst>
          </a:prstGeom>
          <a:noFill/>
          <a:ln w="190500" cap="rnd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14509"/>
              </a:srgbClr>
            </a:outerShdw>
          </a:effectLst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3967"/>
          <p:cNvSpPr/>
          <p:nvPr/>
        </p:nvSpPr>
        <p:spPr>
          <a:xfrm>
            <a:off x="8268123" y="2033546"/>
            <a:ext cx="2159905" cy="2159905"/>
          </a:xfrm>
          <a:prstGeom prst="ellipse">
            <a:avLst/>
          </a:prstGeom>
          <a:noFill/>
          <a:ln w="69850" cap="flat" cmpd="sng">
            <a:solidFill>
              <a:schemeClr val="tx2">
                <a:lumMod val="20000"/>
                <a:lumOff val="80000"/>
                <a:alpha val="29411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3968"/>
          <p:cNvSpPr/>
          <p:nvPr/>
        </p:nvSpPr>
        <p:spPr>
          <a:xfrm rot="10800000">
            <a:off x="8269250" y="2034675"/>
            <a:ext cx="2157651" cy="2157651"/>
          </a:xfrm>
          <a:prstGeom prst="arc">
            <a:avLst>
              <a:gd name="adj1" fmla="val 10766207"/>
              <a:gd name="adj2" fmla="val 0"/>
            </a:avLst>
          </a:prstGeom>
          <a:noFill/>
          <a:ln w="190500" cap="rnd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14509"/>
              </a:srgbClr>
            </a:outerShdw>
          </a:effectLst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082419" y="4549398"/>
            <a:ext cx="1573731" cy="632481"/>
            <a:chOff x="2194602" y="2009322"/>
            <a:chExt cx="1573731" cy="632481"/>
          </a:xfrm>
        </p:grpSpPr>
        <p:sp>
          <p:nvSpPr>
            <p:cNvPr id="52" name="Rectangle 51"/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00667" y="4549398"/>
            <a:ext cx="1575004" cy="632481"/>
            <a:chOff x="4129724" y="2015877"/>
            <a:chExt cx="1575004" cy="632481"/>
          </a:xfrm>
        </p:grpSpPr>
        <p:sp>
          <p:nvSpPr>
            <p:cNvPr id="55" name="Rectangle 54"/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7681" y="4497780"/>
            <a:ext cx="1576277" cy="632481"/>
            <a:chOff x="6064846" y="2015877"/>
            <a:chExt cx="1576277" cy="632481"/>
          </a:xfrm>
        </p:grpSpPr>
        <p:sp>
          <p:nvSpPr>
            <p:cNvPr id="58" name="Rectangle 57"/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04636" y="4549398"/>
            <a:ext cx="1641337" cy="632481"/>
            <a:chOff x="5107857" y="5455401"/>
            <a:chExt cx="1641337" cy="632481"/>
          </a:xfrm>
        </p:grpSpPr>
        <p:sp>
          <p:nvSpPr>
            <p:cNvPr id="61" name="Rectangle 60"/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412157" y="2656370"/>
            <a:ext cx="914258" cy="914258"/>
            <a:chOff x="2412157" y="3142145"/>
            <a:chExt cx="914258" cy="914258"/>
          </a:xfrm>
        </p:grpSpPr>
        <p:sp>
          <p:nvSpPr>
            <p:cNvPr id="64" name="Shape 3969"/>
            <p:cNvSpPr/>
            <p:nvPr/>
          </p:nvSpPr>
          <p:spPr>
            <a:xfrm>
              <a:off x="2412157" y="3142145"/>
              <a:ext cx="914258" cy="914258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2778"/>
            <p:cNvSpPr/>
            <p:nvPr/>
          </p:nvSpPr>
          <p:spPr>
            <a:xfrm>
              <a:off x="2730089" y="345960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31040" y="2656370"/>
            <a:ext cx="914258" cy="914258"/>
            <a:chOff x="6731040" y="3142145"/>
            <a:chExt cx="914258" cy="914258"/>
          </a:xfrm>
        </p:grpSpPr>
        <p:sp>
          <p:nvSpPr>
            <p:cNvPr id="67" name="Shape 3971"/>
            <p:cNvSpPr/>
            <p:nvPr/>
          </p:nvSpPr>
          <p:spPr>
            <a:xfrm>
              <a:off x="6731040" y="3142145"/>
              <a:ext cx="914258" cy="914258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2748"/>
            <p:cNvSpPr/>
            <p:nvPr/>
          </p:nvSpPr>
          <p:spPr>
            <a:xfrm>
              <a:off x="7048970" y="34562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69808" y="2656370"/>
            <a:ext cx="914258" cy="914258"/>
            <a:chOff x="4569808" y="3142145"/>
            <a:chExt cx="914258" cy="914258"/>
          </a:xfrm>
        </p:grpSpPr>
        <p:sp>
          <p:nvSpPr>
            <p:cNvPr id="70" name="Shape 3970"/>
            <p:cNvSpPr/>
            <p:nvPr/>
          </p:nvSpPr>
          <p:spPr>
            <a:xfrm>
              <a:off x="4569808" y="3142145"/>
              <a:ext cx="914258" cy="914258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2543"/>
            <p:cNvSpPr/>
            <p:nvPr/>
          </p:nvSpPr>
          <p:spPr>
            <a:xfrm>
              <a:off x="4885641" y="345558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88691" y="2656370"/>
            <a:ext cx="914258" cy="914258"/>
            <a:chOff x="8888691" y="3142145"/>
            <a:chExt cx="914258" cy="914258"/>
          </a:xfrm>
        </p:grpSpPr>
        <p:sp>
          <p:nvSpPr>
            <p:cNvPr id="73" name="Shape 3972"/>
            <p:cNvSpPr/>
            <p:nvPr/>
          </p:nvSpPr>
          <p:spPr>
            <a:xfrm>
              <a:off x="8888691" y="3142145"/>
              <a:ext cx="914258" cy="914258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2774"/>
            <p:cNvSpPr/>
            <p:nvPr/>
          </p:nvSpPr>
          <p:spPr>
            <a:xfrm>
              <a:off x="9206156" y="345558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3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9" name="Freeform 58"/>
          <p:cNvSpPr/>
          <p:nvPr/>
        </p:nvSpPr>
        <p:spPr>
          <a:xfrm>
            <a:off x="635766" y="311423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Freeform 59"/>
          <p:cNvSpPr/>
          <p:nvPr/>
        </p:nvSpPr>
        <p:spPr>
          <a:xfrm>
            <a:off x="4880760" y="311423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1" name="Freeform 60"/>
          <p:cNvSpPr/>
          <p:nvPr/>
        </p:nvSpPr>
        <p:spPr>
          <a:xfrm flipV="1">
            <a:off x="2754594" y="192551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Freeform 61"/>
          <p:cNvSpPr/>
          <p:nvPr/>
        </p:nvSpPr>
        <p:spPr>
          <a:xfrm>
            <a:off x="9133091" y="311423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3" name="Freeform 62"/>
          <p:cNvSpPr/>
          <p:nvPr/>
        </p:nvSpPr>
        <p:spPr>
          <a:xfrm flipV="1">
            <a:off x="7006925" y="192551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4" name="Freeform 63"/>
          <p:cNvSpPr/>
          <p:nvPr/>
        </p:nvSpPr>
        <p:spPr>
          <a:xfrm>
            <a:off x="2754594" y="311423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5" name="Freeform 64"/>
          <p:cNvSpPr/>
          <p:nvPr/>
        </p:nvSpPr>
        <p:spPr>
          <a:xfrm flipV="1">
            <a:off x="628428" y="192551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6" name="Freeform 65"/>
          <p:cNvSpPr/>
          <p:nvPr/>
        </p:nvSpPr>
        <p:spPr>
          <a:xfrm>
            <a:off x="7006925" y="311423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7" name="Freeform 66"/>
          <p:cNvSpPr/>
          <p:nvPr/>
        </p:nvSpPr>
        <p:spPr>
          <a:xfrm flipV="1">
            <a:off x="4880760" y="192551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" name="Freeform 67"/>
          <p:cNvSpPr/>
          <p:nvPr/>
        </p:nvSpPr>
        <p:spPr>
          <a:xfrm flipV="1">
            <a:off x="9133091" y="1925515"/>
            <a:ext cx="2437586" cy="118872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64400" y="2819219"/>
            <a:ext cx="1545597" cy="648116"/>
            <a:chOff x="1064400" y="2819219"/>
            <a:chExt cx="1545597" cy="648116"/>
          </a:xfrm>
        </p:grpSpPr>
        <p:sp>
          <p:nvSpPr>
            <p:cNvPr id="70" name="Text Placeholder 33"/>
            <p:cNvSpPr txBox="1">
              <a:spLocks/>
            </p:cNvSpPr>
            <p:nvPr/>
          </p:nvSpPr>
          <p:spPr>
            <a:xfrm>
              <a:off x="1082312" y="2819219"/>
              <a:ext cx="1518364" cy="28754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One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1" name="Text Placeholder 32"/>
            <p:cNvSpPr txBox="1">
              <a:spLocks/>
            </p:cNvSpPr>
            <p:nvPr/>
          </p:nvSpPr>
          <p:spPr>
            <a:xfrm>
              <a:off x="1064400" y="3052144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10611" y="2819219"/>
            <a:ext cx="1545597" cy="648116"/>
            <a:chOff x="3210611" y="2819219"/>
            <a:chExt cx="1545597" cy="648116"/>
          </a:xfrm>
        </p:grpSpPr>
        <p:sp>
          <p:nvSpPr>
            <p:cNvPr id="73" name="Text Placeholder 33"/>
            <p:cNvSpPr txBox="1">
              <a:spLocks/>
            </p:cNvSpPr>
            <p:nvPr/>
          </p:nvSpPr>
          <p:spPr>
            <a:xfrm>
              <a:off x="3228523" y="2819219"/>
              <a:ext cx="1518364" cy="28754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Two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4" name="Text Placeholder 32"/>
            <p:cNvSpPr txBox="1">
              <a:spLocks/>
            </p:cNvSpPr>
            <p:nvPr/>
          </p:nvSpPr>
          <p:spPr>
            <a:xfrm>
              <a:off x="3210611" y="3052144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36777" y="2825446"/>
            <a:ext cx="1545597" cy="648116"/>
            <a:chOff x="5336777" y="2825446"/>
            <a:chExt cx="1545597" cy="648116"/>
          </a:xfrm>
        </p:grpSpPr>
        <p:sp>
          <p:nvSpPr>
            <p:cNvPr id="76" name="Text Placeholder 33"/>
            <p:cNvSpPr txBox="1">
              <a:spLocks/>
            </p:cNvSpPr>
            <p:nvPr/>
          </p:nvSpPr>
          <p:spPr>
            <a:xfrm>
              <a:off x="5354689" y="2825446"/>
              <a:ext cx="1518364" cy="28754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Three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7" name="Text Placeholder 32"/>
            <p:cNvSpPr txBox="1">
              <a:spLocks/>
            </p:cNvSpPr>
            <p:nvPr/>
          </p:nvSpPr>
          <p:spPr>
            <a:xfrm>
              <a:off x="5336777" y="3058371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487955" y="2819219"/>
            <a:ext cx="1550209" cy="648116"/>
            <a:chOff x="7487955" y="2819219"/>
            <a:chExt cx="1550209" cy="648116"/>
          </a:xfrm>
        </p:grpSpPr>
        <p:sp>
          <p:nvSpPr>
            <p:cNvPr id="79" name="Text Placeholder 33"/>
            <p:cNvSpPr txBox="1">
              <a:spLocks/>
            </p:cNvSpPr>
            <p:nvPr/>
          </p:nvSpPr>
          <p:spPr>
            <a:xfrm>
              <a:off x="7487955" y="2819219"/>
              <a:ext cx="1518364" cy="28754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Four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0" name="Text Placeholder 32"/>
            <p:cNvSpPr txBox="1">
              <a:spLocks/>
            </p:cNvSpPr>
            <p:nvPr/>
          </p:nvSpPr>
          <p:spPr>
            <a:xfrm>
              <a:off x="7492567" y="3052144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614120" y="2826686"/>
            <a:ext cx="1545597" cy="648116"/>
            <a:chOff x="9614120" y="2826686"/>
            <a:chExt cx="1545597" cy="648116"/>
          </a:xfrm>
        </p:grpSpPr>
        <p:sp>
          <p:nvSpPr>
            <p:cNvPr id="82" name="Text Placeholder 33"/>
            <p:cNvSpPr txBox="1">
              <a:spLocks/>
            </p:cNvSpPr>
            <p:nvPr/>
          </p:nvSpPr>
          <p:spPr>
            <a:xfrm>
              <a:off x="9632032" y="2826686"/>
              <a:ext cx="1518364" cy="287549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Five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3" name="Text Placeholder 32"/>
            <p:cNvSpPr txBox="1">
              <a:spLocks/>
            </p:cNvSpPr>
            <p:nvPr/>
          </p:nvSpPr>
          <p:spPr>
            <a:xfrm>
              <a:off x="9614120" y="3059611"/>
              <a:ext cx="1545597" cy="41519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8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8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800" dirty="0">
                  <a:latin typeface="Source Sans Pro Light" panose="020B0403030403020204" pitchFamily="34" charset="0"/>
                </a:rPr>
                <a:t> VHS plaid.</a:t>
              </a:r>
              <a:endParaRPr lang="en-US" sz="8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2132" y="4745691"/>
            <a:ext cx="2146471" cy="872639"/>
            <a:chOff x="662132" y="4745691"/>
            <a:chExt cx="2146471" cy="872639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62132" y="476232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 Placeholder 32"/>
            <p:cNvSpPr txBox="1">
              <a:spLocks/>
            </p:cNvSpPr>
            <p:nvPr/>
          </p:nvSpPr>
          <p:spPr>
            <a:xfrm>
              <a:off x="980969" y="4936136"/>
              <a:ext cx="1827634" cy="68219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Text Placeholder 33"/>
            <p:cNvSpPr txBox="1">
              <a:spLocks/>
            </p:cNvSpPr>
            <p:nvPr/>
          </p:nvSpPr>
          <p:spPr>
            <a:xfrm>
              <a:off x="980972" y="4745691"/>
              <a:ext cx="1827631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One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947442" y="4739499"/>
            <a:ext cx="1966471" cy="878703"/>
            <a:chOff x="2947442" y="4739499"/>
            <a:chExt cx="1966471" cy="878703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2947442" y="475613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 Placeholder 32"/>
            <p:cNvSpPr txBox="1">
              <a:spLocks/>
            </p:cNvSpPr>
            <p:nvPr/>
          </p:nvSpPr>
          <p:spPr>
            <a:xfrm>
              <a:off x="3266279" y="4929944"/>
              <a:ext cx="1647634" cy="6882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Text Placeholder 33"/>
            <p:cNvSpPr txBox="1">
              <a:spLocks/>
            </p:cNvSpPr>
            <p:nvPr/>
          </p:nvSpPr>
          <p:spPr>
            <a:xfrm>
              <a:off x="3266281" y="4739499"/>
              <a:ext cx="1647632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Two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58062" y="4732736"/>
            <a:ext cx="1975029" cy="879274"/>
            <a:chOff x="7158062" y="4732736"/>
            <a:chExt cx="1975029" cy="879274"/>
          </a:xfrm>
        </p:grpSpPr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7158062" y="4749373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Text Placeholder 32"/>
            <p:cNvSpPr txBox="1">
              <a:spLocks/>
            </p:cNvSpPr>
            <p:nvPr/>
          </p:nvSpPr>
          <p:spPr>
            <a:xfrm>
              <a:off x="7476899" y="4923181"/>
              <a:ext cx="1656192" cy="68882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Text Placeholder 33"/>
            <p:cNvSpPr txBox="1">
              <a:spLocks/>
            </p:cNvSpPr>
            <p:nvPr/>
          </p:nvSpPr>
          <p:spPr>
            <a:xfrm>
              <a:off x="7476902" y="4732736"/>
              <a:ext cx="1656189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Four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436042" y="4733307"/>
            <a:ext cx="2020335" cy="862520"/>
            <a:chOff x="9436042" y="4733307"/>
            <a:chExt cx="2020335" cy="862520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9436042" y="4749944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Text Placeholder 32"/>
            <p:cNvSpPr txBox="1">
              <a:spLocks/>
            </p:cNvSpPr>
            <p:nvPr/>
          </p:nvSpPr>
          <p:spPr>
            <a:xfrm>
              <a:off x="9754879" y="4923752"/>
              <a:ext cx="1701498" cy="67207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Text Placeholder 33"/>
            <p:cNvSpPr txBox="1">
              <a:spLocks/>
            </p:cNvSpPr>
            <p:nvPr/>
          </p:nvSpPr>
          <p:spPr>
            <a:xfrm>
              <a:off x="9754882" y="4733307"/>
              <a:ext cx="1701495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Five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52752" y="4733307"/>
            <a:ext cx="1877552" cy="878703"/>
            <a:chOff x="5052752" y="4733307"/>
            <a:chExt cx="1877552" cy="878703"/>
          </a:xfrm>
        </p:grpSpPr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5052752" y="4749944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Text Placeholder 32"/>
            <p:cNvSpPr txBox="1">
              <a:spLocks/>
            </p:cNvSpPr>
            <p:nvPr/>
          </p:nvSpPr>
          <p:spPr>
            <a:xfrm>
              <a:off x="5371589" y="4923752"/>
              <a:ext cx="1558715" cy="6882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Text Placeholder 33"/>
            <p:cNvSpPr txBox="1">
              <a:spLocks/>
            </p:cNvSpPr>
            <p:nvPr/>
          </p:nvSpPr>
          <p:spPr>
            <a:xfrm>
              <a:off x="5371591" y="4733307"/>
              <a:ext cx="1558713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Three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0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4" name="Block Arc 43"/>
          <p:cNvSpPr/>
          <p:nvPr/>
        </p:nvSpPr>
        <p:spPr>
          <a:xfrm flipV="1">
            <a:off x="1126157" y="2636077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lock Arc 44"/>
          <p:cNvSpPr/>
          <p:nvPr/>
        </p:nvSpPr>
        <p:spPr>
          <a:xfrm>
            <a:off x="3061539" y="268171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flipV="1">
            <a:off x="4988899" y="2636077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lock Arc 46"/>
          <p:cNvSpPr/>
          <p:nvPr/>
        </p:nvSpPr>
        <p:spPr>
          <a:xfrm>
            <a:off x="6924281" y="268171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flipV="1">
            <a:off x="8859664" y="2636077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>
            <a:off x="1126157" y="267618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lock Arc 49"/>
          <p:cNvSpPr/>
          <p:nvPr/>
        </p:nvSpPr>
        <p:spPr>
          <a:xfrm>
            <a:off x="4988900" y="267618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lock Arc 50"/>
          <p:cNvSpPr/>
          <p:nvPr/>
        </p:nvSpPr>
        <p:spPr>
          <a:xfrm>
            <a:off x="8859664" y="267618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lock Arc 51"/>
          <p:cNvSpPr/>
          <p:nvPr/>
        </p:nvSpPr>
        <p:spPr>
          <a:xfrm flipV="1">
            <a:off x="3061539" y="2636077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lock Arc 52"/>
          <p:cNvSpPr/>
          <p:nvPr/>
        </p:nvSpPr>
        <p:spPr>
          <a:xfrm flipV="1">
            <a:off x="6924282" y="2636077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662335" y="3218976"/>
            <a:ext cx="1149172" cy="1149172"/>
            <a:chOff x="1662335" y="3218976"/>
            <a:chExt cx="1149172" cy="1149172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662335" y="3218976"/>
              <a:ext cx="1149172" cy="1149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6" name="Shape 2526"/>
            <p:cNvSpPr/>
            <p:nvPr/>
          </p:nvSpPr>
          <p:spPr>
            <a:xfrm>
              <a:off x="2097257" y="36538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99502" y="3218976"/>
            <a:ext cx="1149172" cy="1149172"/>
            <a:chOff x="3599502" y="3218976"/>
            <a:chExt cx="1149172" cy="1149172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599502" y="3218976"/>
              <a:ext cx="1149172" cy="11491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9" name="Shape 2547"/>
            <p:cNvSpPr/>
            <p:nvPr/>
          </p:nvSpPr>
          <p:spPr>
            <a:xfrm>
              <a:off x="4032639" y="36538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533099" y="3218976"/>
            <a:ext cx="1149172" cy="1149172"/>
            <a:chOff x="5533099" y="3218976"/>
            <a:chExt cx="1149172" cy="1149172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5533099" y="3218976"/>
              <a:ext cx="1149172" cy="11491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Shape 2554"/>
            <p:cNvSpPr/>
            <p:nvPr/>
          </p:nvSpPr>
          <p:spPr>
            <a:xfrm>
              <a:off x="5968021" y="3679291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60460" y="3218976"/>
            <a:ext cx="1149172" cy="1149172"/>
            <a:chOff x="7460460" y="3218976"/>
            <a:chExt cx="1149172" cy="1149172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7460460" y="3218976"/>
              <a:ext cx="1149172" cy="11491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5" name="Shape 2587"/>
            <p:cNvSpPr/>
            <p:nvPr/>
          </p:nvSpPr>
          <p:spPr>
            <a:xfrm>
              <a:off x="7895381" y="36538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95842" y="3218976"/>
            <a:ext cx="1149172" cy="1149172"/>
            <a:chOff x="9395842" y="3218976"/>
            <a:chExt cx="1149172" cy="1149172"/>
          </a:xfrm>
        </p:grpSpPr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9395842" y="3218976"/>
              <a:ext cx="1149172" cy="11491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8" name="Shape 2613"/>
            <p:cNvSpPr/>
            <p:nvPr/>
          </p:nvSpPr>
          <p:spPr>
            <a:xfrm>
              <a:off x="9823944" y="367929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64"/>
                  </a:moveTo>
                  <a:lnTo>
                    <a:pt x="10800" y="1964"/>
                  </a:lnTo>
                  <a:cubicBezTo>
                    <a:pt x="8836" y="1964"/>
                    <a:pt x="8836" y="0"/>
                    <a:pt x="6873" y="0"/>
                  </a:cubicBez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5709"/>
                  </a:lnTo>
                  <a:cubicBezTo>
                    <a:pt x="0" y="16794"/>
                    <a:pt x="879" y="17673"/>
                    <a:pt x="1964" y="17673"/>
                  </a:cubicBezTo>
                  <a:lnTo>
                    <a:pt x="6599" y="17673"/>
                  </a:lnTo>
                  <a:cubicBezTo>
                    <a:pt x="6257" y="17372"/>
                    <a:pt x="5941" y="17046"/>
                    <a:pt x="5656" y="16691"/>
                  </a:cubicBezTo>
                  <a:lnTo>
                    <a:pt x="1964" y="16691"/>
                  </a:lnTo>
                  <a:cubicBezTo>
                    <a:pt x="1422" y="16691"/>
                    <a:pt x="982" y="16252"/>
                    <a:pt x="982" y="15709"/>
                  </a:cubicBezTo>
                  <a:lnTo>
                    <a:pt x="982" y="5891"/>
                  </a:lnTo>
                  <a:lnTo>
                    <a:pt x="6599" y="5891"/>
                  </a:lnTo>
                  <a:cubicBezTo>
                    <a:pt x="7023" y="5517"/>
                    <a:pt x="7484" y="5185"/>
                    <a:pt x="7982" y="4909"/>
                  </a:cubicBezTo>
                  <a:lnTo>
                    <a:pt x="982" y="4909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6873" y="982"/>
                  </a:lnTo>
                  <a:cubicBezTo>
                    <a:pt x="8345" y="982"/>
                    <a:pt x="8345" y="2946"/>
                    <a:pt x="10800" y="2946"/>
                  </a:cubicBezTo>
                  <a:lnTo>
                    <a:pt x="19636" y="2946"/>
                  </a:lnTo>
                  <a:cubicBezTo>
                    <a:pt x="20178" y="2946"/>
                    <a:pt x="20618" y="3385"/>
                    <a:pt x="20618" y="3927"/>
                  </a:cubicBezTo>
                  <a:lnTo>
                    <a:pt x="20618" y="4909"/>
                  </a:lnTo>
                  <a:lnTo>
                    <a:pt x="15582" y="4909"/>
                  </a:lnTo>
                  <a:cubicBezTo>
                    <a:pt x="16080" y="5185"/>
                    <a:pt x="16541" y="5517"/>
                    <a:pt x="16965" y="5891"/>
                  </a:cubicBezTo>
                  <a:lnTo>
                    <a:pt x="20618" y="5891"/>
                  </a:ln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8766" y="16691"/>
                  </a:lnTo>
                  <a:lnTo>
                    <a:pt x="19738" y="17663"/>
                  </a:lnTo>
                  <a:cubicBezTo>
                    <a:pt x="20774" y="17609"/>
                    <a:pt x="21600" y="16759"/>
                    <a:pt x="21600" y="15709"/>
                  </a:cubicBezTo>
                  <a:lnTo>
                    <a:pt x="21600" y="3927"/>
                  </a:lnTo>
                  <a:cubicBezTo>
                    <a:pt x="21600" y="2843"/>
                    <a:pt x="20721" y="1964"/>
                    <a:pt x="19636" y="1964"/>
                  </a:cubicBezTo>
                  <a:moveTo>
                    <a:pt x="11782" y="17673"/>
                  </a:moveTo>
                  <a:cubicBezTo>
                    <a:pt x="8529" y="17673"/>
                    <a:pt x="5891" y="15036"/>
                    <a:pt x="5891" y="11782"/>
                  </a:cubicBezTo>
                  <a:cubicBezTo>
                    <a:pt x="5891" y="8529"/>
                    <a:pt x="8529" y="5891"/>
                    <a:pt x="11782" y="5891"/>
                  </a:cubicBezTo>
                  <a:cubicBezTo>
                    <a:pt x="15035" y="5891"/>
                    <a:pt x="17673" y="8529"/>
                    <a:pt x="17673" y="11782"/>
                  </a:cubicBezTo>
                  <a:cubicBezTo>
                    <a:pt x="17673" y="15036"/>
                    <a:pt x="15035" y="17673"/>
                    <a:pt x="11782" y="17673"/>
                  </a:cubicBezTo>
                  <a:moveTo>
                    <a:pt x="16972" y="16278"/>
                  </a:moveTo>
                  <a:cubicBezTo>
                    <a:pt x="18018" y="15072"/>
                    <a:pt x="18655" y="13503"/>
                    <a:pt x="18655" y="11782"/>
                  </a:cubicBezTo>
                  <a:cubicBezTo>
                    <a:pt x="18655" y="7987"/>
                    <a:pt x="15578" y="4910"/>
                    <a:pt x="11782" y="4910"/>
                  </a:cubicBezTo>
                  <a:cubicBezTo>
                    <a:pt x="7986" y="4910"/>
                    <a:pt x="4909" y="7987"/>
                    <a:pt x="4909" y="11782"/>
                  </a:cubicBezTo>
                  <a:cubicBezTo>
                    <a:pt x="4909" y="15578"/>
                    <a:pt x="7986" y="18655"/>
                    <a:pt x="11782" y="18655"/>
                  </a:cubicBezTo>
                  <a:cubicBezTo>
                    <a:pt x="13503" y="18655"/>
                    <a:pt x="15072" y="18017"/>
                    <a:pt x="16278" y="16972"/>
                  </a:cubicBezTo>
                  <a:lnTo>
                    <a:pt x="16972" y="17666"/>
                  </a:lnTo>
                  <a:cubicBezTo>
                    <a:pt x="16969" y="17668"/>
                    <a:pt x="16967" y="17671"/>
                    <a:pt x="16965" y="17673"/>
                  </a:cubicBezTo>
                  <a:lnTo>
                    <a:pt x="16979" y="17673"/>
                  </a:lnTo>
                  <a:lnTo>
                    <a:pt x="20762" y="21457"/>
                  </a:lnTo>
                  <a:cubicBezTo>
                    <a:pt x="20851" y="21546"/>
                    <a:pt x="20974" y="21600"/>
                    <a:pt x="21109" y="21600"/>
                  </a:cubicBez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0974"/>
                    <a:pt x="21545" y="20851"/>
                    <a:pt x="21456" y="20762"/>
                  </a:cubicBezTo>
                  <a:cubicBezTo>
                    <a:pt x="21456" y="20762"/>
                    <a:pt x="16972" y="16278"/>
                    <a:pt x="16972" y="162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69" name="Text Placeholder 32"/>
          <p:cNvSpPr txBox="1">
            <a:spLocks/>
          </p:cNvSpPr>
          <p:nvPr/>
        </p:nvSpPr>
        <p:spPr>
          <a:xfrm>
            <a:off x="1150536" y="1979412"/>
            <a:ext cx="2172770" cy="4307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Text Placeholder 32"/>
          <p:cNvSpPr txBox="1">
            <a:spLocks/>
          </p:cNvSpPr>
          <p:nvPr/>
        </p:nvSpPr>
        <p:spPr>
          <a:xfrm>
            <a:off x="3085918" y="5222627"/>
            <a:ext cx="2172770" cy="4256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 Placeholder 32"/>
          <p:cNvSpPr txBox="1">
            <a:spLocks/>
          </p:cNvSpPr>
          <p:nvPr/>
        </p:nvSpPr>
        <p:spPr>
          <a:xfrm>
            <a:off x="5021300" y="1979413"/>
            <a:ext cx="2172770" cy="4307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 Placeholder 32"/>
          <p:cNvSpPr txBox="1">
            <a:spLocks/>
          </p:cNvSpPr>
          <p:nvPr/>
        </p:nvSpPr>
        <p:spPr>
          <a:xfrm>
            <a:off x="6948660" y="5222627"/>
            <a:ext cx="2172770" cy="4256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 Placeholder 32"/>
          <p:cNvSpPr txBox="1">
            <a:spLocks/>
          </p:cNvSpPr>
          <p:nvPr/>
        </p:nvSpPr>
        <p:spPr>
          <a:xfrm>
            <a:off x="8892064" y="1975919"/>
            <a:ext cx="2172770" cy="4342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9" grpId="0"/>
      <p:bldP spid="70" grpId="0"/>
      <p:bldP spid="71" grpId="0"/>
      <p:bldP spid="72" grpId="0"/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5" name="Block Arc 74"/>
          <p:cNvSpPr/>
          <p:nvPr/>
        </p:nvSpPr>
        <p:spPr>
          <a:xfrm flipV="1">
            <a:off x="1486901" y="2871570"/>
            <a:ext cx="1777937" cy="1777937"/>
          </a:xfrm>
          <a:prstGeom prst="blockArc">
            <a:avLst>
              <a:gd name="adj1" fmla="val 10800000"/>
              <a:gd name="adj2" fmla="val 88983"/>
              <a:gd name="adj3" fmla="val 162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6" name="Block Arc 75"/>
          <p:cNvSpPr/>
          <p:nvPr/>
        </p:nvSpPr>
        <p:spPr>
          <a:xfrm>
            <a:off x="2976982" y="2871570"/>
            <a:ext cx="1777937" cy="1777937"/>
          </a:xfrm>
          <a:prstGeom prst="blockArc">
            <a:avLst>
              <a:gd name="adj1" fmla="val 10800000"/>
              <a:gd name="adj2" fmla="val 88983"/>
              <a:gd name="adj3" fmla="val 162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7" name="Block Arc 76"/>
          <p:cNvSpPr/>
          <p:nvPr/>
        </p:nvSpPr>
        <p:spPr>
          <a:xfrm flipV="1">
            <a:off x="4467064" y="2871570"/>
            <a:ext cx="1777937" cy="1777937"/>
          </a:xfrm>
          <a:prstGeom prst="blockArc">
            <a:avLst>
              <a:gd name="adj1" fmla="val 10800000"/>
              <a:gd name="adj2" fmla="val 88983"/>
              <a:gd name="adj3" fmla="val 162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8" name="Block Arc 77"/>
          <p:cNvSpPr/>
          <p:nvPr/>
        </p:nvSpPr>
        <p:spPr>
          <a:xfrm>
            <a:off x="5957145" y="2871570"/>
            <a:ext cx="1777937" cy="1777937"/>
          </a:xfrm>
          <a:prstGeom prst="blockArc">
            <a:avLst>
              <a:gd name="adj1" fmla="val 10800000"/>
              <a:gd name="adj2" fmla="val 88983"/>
              <a:gd name="adj3" fmla="val 162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9" name="Block Arc 78"/>
          <p:cNvSpPr/>
          <p:nvPr/>
        </p:nvSpPr>
        <p:spPr>
          <a:xfrm flipV="1">
            <a:off x="7447225" y="2871570"/>
            <a:ext cx="1777937" cy="1777937"/>
          </a:xfrm>
          <a:prstGeom prst="blockArc">
            <a:avLst>
              <a:gd name="adj1" fmla="val 10800000"/>
              <a:gd name="adj2" fmla="val 88983"/>
              <a:gd name="adj3" fmla="val 1625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0" name="Block Arc 79"/>
          <p:cNvSpPr/>
          <p:nvPr/>
        </p:nvSpPr>
        <p:spPr>
          <a:xfrm>
            <a:off x="8937746" y="2871570"/>
            <a:ext cx="1777937" cy="1777937"/>
          </a:xfrm>
          <a:prstGeom prst="blockArc">
            <a:avLst>
              <a:gd name="adj1" fmla="val 10800000"/>
              <a:gd name="adj2" fmla="val 88983"/>
              <a:gd name="adj3" fmla="val 1625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-13398" y="1728596"/>
            <a:ext cx="1788156" cy="2040409"/>
            <a:chOff x="-10049" y="1047750"/>
            <a:chExt cx="1341117" cy="1530307"/>
          </a:xfrm>
        </p:grpSpPr>
        <p:sp>
          <p:nvSpPr>
            <p:cNvPr id="82" name="Rectangle 81"/>
            <p:cNvSpPr/>
            <p:nvPr/>
          </p:nvSpPr>
          <p:spPr>
            <a:xfrm>
              <a:off x="1115175" y="1047750"/>
              <a:ext cx="215893" cy="1530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48733" y="488968"/>
              <a:ext cx="215893" cy="1333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427826" y="3760538"/>
            <a:ext cx="1764173" cy="2133657"/>
            <a:chOff x="7820869" y="2571707"/>
            <a:chExt cx="1323130" cy="1600243"/>
          </a:xfrm>
        </p:grpSpPr>
        <p:sp>
          <p:nvSpPr>
            <p:cNvPr id="85" name="Rectangle 84"/>
            <p:cNvSpPr/>
            <p:nvPr/>
          </p:nvSpPr>
          <p:spPr>
            <a:xfrm>
              <a:off x="7820869" y="2571707"/>
              <a:ext cx="215893" cy="1600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8386158" y="3413307"/>
              <a:ext cx="215893" cy="12997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2950610" y="2074579"/>
            <a:ext cx="180430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473714" y="4845245"/>
            <a:ext cx="180430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53877" y="4846087"/>
            <a:ext cx="180430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43958" y="2074853"/>
            <a:ext cx="180430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474035" y="4845245"/>
            <a:ext cx="180430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924119" y="2074579"/>
            <a:ext cx="180430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970633" y="3352037"/>
            <a:ext cx="833937" cy="833937"/>
            <a:chOff x="1970633" y="3352037"/>
            <a:chExt cx="833937" cy="833937"/>
          </a:xfrm>
        </p:grpSpPr>
        <p:sp>
          <p:nvSpPr>
            <p:cNvPr id="94" name="Oval 93"/>
            <p:cNvSpPr/>
            <p:nvPr/>
          </p:nvSpPr>
          <p:spPr>
            <a:xfrm>
              <a:off x="1970633" y="3352037"/>
              <a:ext cx="833937" cy="833937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Shape 2642"/>
            <p:cNvSpPr/>
            <p:nvPr/>
          </p:nvSpPr>
          <p:spPr>
            <a:xfrm>
              <a:off x="2247937" y="3633570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2" y="10800"/>
                  </a:moveTo>
                  <a:cubicBezTo>
                    <a:pt x="6653" y="10800"/>
                    <a:pt x="6873" y="10559"/>
                    <a:pt x="6873" y="10260"/>
                  </a:cubicBezTo>
                  <a:cubicBezTo>
                    <a:pt x="6873" y="9962"/>
                    <a:pt x="6653" y="9720"/>
                    <a:pt x="6382" y="9720"/>
                  </a:cubicBezTo>
                  <a:cubicBezTo>
                    <a:pt x="6110" y="9720"/>
                    <a:pt x="5891" y="9962"/>
                    <a:pt x="5891" y="10260"/>
                  </a:cubicBezTo>
                  <a:cubicBezTo>
                    <a:pt x="5891" y="10559"/>
                    <a:pt x="6110" y="10800"/>
                    <a:pt x="6382" y="10800"/>
                  </a:cubicBezTo>
                  <a:moveTo>
                    <a:pt x="3436" y="10800"/>
                  </a:moveTo>
                  <a:cubicBezTo>
                    <a:pt x="3708" y="10800"/>
                    <a:pt x="3927" y="11042"/>
                    <a:pt x="3927" y="11340"/>
                  </a:cubicBezTo>
                  <a:cubicBezTo>
                    <a:pt x="3927" y="11639"/>
                    <a:pt x="3708" y="11880"/>
                    <a:pt x="3436" y="11880"/>
                  </a:cubicBezTo>
                  <a:cubicBezTo>
                    <a:pt x="3165" y="11880"/>
                    <a:pt x="2945" y="11639"/>
                    <a:pt x="2945" y="11340"/>
                  </a:cubicBezTo>
                  <a:cubicBezTo>
                    <a:pt x="2945" y="11042"/>
                    <a:pt x="3165" y="10800"/>
                    <a:pt x="3436" y="10800"/>
                  </a:cubicBezTo>
                  <a:moveTo>
                    <a:pt x="3436" y="12960"/>
                  </a:moveTo>
                  <a:cubicBezTo>
                    <a:pt x="4249" y="12960"/>
                    <a:pt x="4909" y="12235"/>
                    <a:pt x="4909" y="11340"/>
                  </a:cubicBezTo>
                  <a:cubicBezTo>
                    <a:pt x="4909" y="10446"/>
                    <a:pt x="4249" y="9720"/>
                    <a:pt x="3436" y="9720"/>
                  </a:cubicBezTo>
                  <a:cubicBezTo>
                    <a:pt x="2623" y="9720"/>
                    <a:pt x="1964" y="10446"/>
                    <a:pt x="1964" y="11340"/>
                  </a:cubicBezTo>
                  <a:cubicBezTo>
                    <a:pt x="1964" y="12235"/>
                    <a:pt x="2623" y="12960"/>
                    <a:pt x="3436" y="12960"/>
                  </a:cubicBezTo>
                  <a:moveTo>
                    <a:pt x="14236" y="18360"/>
                  </a:moveTo>
                  <a:lnTo>
                    <a:pt x="2455" y="18360"/>
                  </a:lnTo>
                  <a:cubicBezTo>
                    <a:pt x="2183" y="18360"/>
                    <a:pt x="1964" y="18602"/>
                    <a:pt x="1964" y="18900"/>
                  </a:cubicBezTo>
                  <a:cubicBezTo>
                    <a:pt x="1964" y="19199"/>
                    <a:pt x="2183" y="19440"/>
                    <a:pt x="2455" y="19440"/>
                  </a:cubicBezTo>
                  <a:lnTo>
                    <a:pt x="14236" y="19440"/>
                  </a:lnTo>
                  <a:cubicBezTo>
                    <a:pt x="14508" y="19440"/>
                    <a:pt x="14727" y="19199"/>
                    <a:pt x="14727" y="18900"/>
                  </a:cubicBezTo>
                  <a:cubicBezTo>
                    <a:pt x="14727" y="18602"/>
                    <a:pt x="14508" y="18360"/>
                    <a:pt x="14236" y="18360"/>
                  </a:cubicBezTo>
                  <a:moveTo>
                    <a:pt x="20618" y="18105"/>
                  </a:moveTo>
                  <a:lnTo>
                    <a:pt x="16691" y="16377"/>
                  </a:lnTo>
                  <a:lnTo>
                    <a:pt x="16691" y="12784"/>
                  </a:lnTo>
                  <a:lnTo>
                    <a:pt x="20618" y="11056"/>
                  </a:lnTo>
                  <a:cubicBezTo>
                    <a:pt x="20618" y="11056"/>
                    <a:pt x="20618" y="18105"/>
                    <a:pt x="20618" y="18105"/>
                  </a:cubicBezTo>
                  <a:close/>
                  <a:moveTo>
                    <a:pt x="15709" y="19440"/>
                  </a:moveTo>
                  <a:cubicBezTo>
                    <a:pt x="15709" y="20037"/>
                    <a:pt x="15269" y="20520"/>
                    <a:pt x="14727" y="20520"/>
                  </a:cubicBezTo>
                  <a:lnTo>
                    <a:pt x="1964" y="20520"/>
                  </a:lnTo>
                  <a:cubicBezTo>
                    <a:pt x="1422" y="20520"/>
                    <a:pt x="982" y="20037"/>
                    <a:pt x="982" y="19440"/>
                  </a:cubicBezTo>
                  <a:lnTo>
                    <a:pt x="982" y="9720"/>
                  </a:lnTo>
                  <a:cubicBezTo>
                    <a:pt x="982" y="9124"/>
                    <a:pt x="1422" y="8640"/>
                    <a:pt x="1964" y="8640"/>
                  </a:cubicBezTo>
                  <a:lnTo>
                    <a:pt x="14727" y="8640"/>
                  </a:lnTo>
                  <a:cubicBezTo>
                    <a:pt x="15269" y="8640"/>
                    <a:pt x="15709" y="9124"/>
                    <a:pt x="15709" y="9720"/>
                  </a:cubicBezTo>
                  <a:cubicBezTo>
                    <a:pt x="15709" y="9720"/>
                    <a:pt x="15709" y="19440"/>
                    <a:pt x="15709" y="19440"/>
                  </a:cubicBezTo>
                  <a:close/>
                  <a:moveTo>
                    <a:pt x="1964" y="4320"/>
                  </a:moveTo>
                  <a:cubicBezTo>
                    <a:pt x="1964" y="2531"/>
                    <a:pt x="3282" y="1080"/>
                    <a:pt x="4909" y="1080"/>
                  </a:cubicBezTo>
                  <a:cubicBezTo>
                    <a:pt x="6536" y="1080"/>
                    <a:pt x="7855" y="2531"/>
                    <a:pt x="7855" y="4320"/>
                  </a:cubicBezTo>
                  <a:cubicBezTo>
                    <a:pt x="7855" y="6110"/>
                    <a:pt x="6536" y="7560"/>
                    <a:pt x="4909" y="7560"/>
                  </a:cubicBezTo>
                  <a:cubicBezTo>
                    <a:pt x="3282" y="7560"/>
                    <a:pt x="1964" y="6110"/>
                    <a:pt x="1964" y="4320"/>
                  </a:cubicBezTo>
                  <a:moveTo>
                    <a:pt x="9190" y="7560"/>
                  </a:moveTo>
                  <a:lnTo>
                    <a:pt x="7501" y="7560"/>
                  </a:lnTo>
                  <a:cubicBezTo>
                    <a:pt x="7839" y="7233"/>
                    <a:pt x="8122" y="6840"/>
                    <a:pt x="8342" y="6404"/>
                  </a:cubicBezTo>
                  <a:cubicBezTo>
                    <a:pt x="8562" y="6842"/>
                    <a:pt x="8851" y="7232"/>
                    <a:pt x="9190" y="7560"/>
                  </a:cubicBezTo>
                  <a:moveTo>
                    <a:pt x="11782" y="1080"/>
                  </a:moveTo>
                  <a:cubicBezTo>
                    <a:pt x="13409" y="1080"/>
                    <a:pt x="14727" y="2531"/>
                    <a:pt x="14727" y="4320"/>
                  </a:cubicBezTo>
                  <a:cubicBezTo>
                    <a:pt x="14727" y="6110"/>
                    <a:pt x="13409" y="7560"/>
                    <a:pt x="11782" y="7560"/>
                  </a:cubicBezTo>
                  <a:cubicBezTo>
                    <a:pt x="10155" y="7560"/>
                    <a:pt x="8836" y="6110"/>
                    <a:pt x="8836" y="4320"/>
                  </a:cubicBezTo>
                  <a:cubicBezTo>
                    <a:pt x="8836" y="2531"/>
                    <a:pt x="10155" y="1080"/>
                    <a:pt x="11782" y="1080"/>
                  </a:cubicBezTo>
                  <a:moveTo>
                    <a:pt x="21109" y="9720"/>
                  </a:moveTo>
                  <a:cubicBezTo>
                    <a:pt x="21030" y="9720"/>
                    <a:pt x="20958" y="9745"/>
                    <a:pt x="20892" y="9782"/>
                  </a:cubicBezTo>
                  <a:lnTo>
                    <a:pt x="20890" y="9777"/>
                  </a:lnTo>
                  <a:lnTo>
                    <a:pt x="16691" y="11625"/>
                  </a:lnTo>
                  <a:lnTo>
                    <a:pt x="16691" y="9720"/>
                  </a:lnTo>
                  <a:cubicBezTo>
                    <a:pt x="16691" y="8527"/>
                    <a:pt x="15812" y="7560"/>
                    <a:pt x="14727" y="7560"/>
                  </a:cubicBezTo>
                  <a:lnTo>
                    <a:pt x="14373" y="7560"/>
                  </a:lnTo>
                  <a:cubicBezTo>
                    <a:pt x="15191" y="6768"/>
                    <a:pt x="15709" y="5612"/>
                    <a:pt x="15709" y="4320"/>
                  </a:cubicBezTo>
                  <a:cubicBezTo>
                    <a:pt x="15709" y="1934"/>
                    <a:pt x="13951" y="0"/>
                    <a:pt x="11782" y="0"/>
                  </a:cubicBezTo>
                  <a:cubicBezTo>
                    <a:pt x="10302" y="0"/>
                    <a:pt x="9015" y="901"/>
                    <a:pt x="8345" y="2231"/>
                  </a:cubicBezTo>
                  <a:cubicBezTo>
                    <a:pt x="7676" y="901"/>
                    <a:pt x="6389" y="0"/>
                    <a:pt x="4909" y="0"/>
                  </a:cubicBezTo>
                  <a:cubicBezTo>
                    <a:pt x="2740" y="0"/>
                    <a:pt x="982" y="1934"/>
                    <a:pt x="982" y="4320"/>
                  </a:cubicBezTo>
                  <a:cubicBezTo>
                    <a:pt x="982" y="5612"/>
                    <a:pt x="1501" y="6768"/>
                    <a:pt x="2317" y="7560"/>
                  </a:cubicBezTo>
                  <a:lnTo>
                    <a:pt x="1964" y="7560"/>
                  </a:lnTo>
                  <a:cubicBezTo>
                    <a:pt x="879" y="7560"/>
                    <a:pt x="0" y="8527"/>
                    <a:pt x="0" y="9720"/>
                  </a:cubicBezTo>
                  <a:lnTo>
                    <a:pt x="0" y="19440"/>
                  </a:lnTo>
                  <a:cubicBezTo>
                    <a:pt x="0" y="20633"/>
                    <a:pt x="879" y="21600"/>
                    <a:pt x="1964" y="21600"/>
                  </a:cubicBezTo>
                  <a:lnTo>
                    <a:pt x="14727" y="21600"/>
                  </a:lnTo>
                  <a:cubicBezTo>
                    <a:pt x="15812" y="21600"/>
                    <a:pt x="16691" y="20633"/>
                    <a:pt x="16691" y="19440"/>
                  </a:cubicBezTo>
                  <a:lnTo>
                    <a:pt x="16691" y="17536"/>
                  </a:lnTo>
                  <a:lnTo>
                    <a:pt x="20890" y="19383"/>
                  </a:lnTo>
                  <a:lnTo>
                    <a:pt x="20891" y="19379"/>
                  </a:lnTo>
                  <a:cubicBezTo>
                    <a:pt x="20958" y="19415"/>
                    <a:pt x="21030" y="19440"/>
                    <a:pt x="21109" y="19440"/>
                  </a:cubicBezTo>
                  <a:cubicBezTo>
                    <a:pt x="21380" y="19440"/>
                    <a:pt x="21600" y="19199"/>
                    <a:pt x="21600" y="18900"/>
                  </a:cubicBezTo>
                  <a:lnTo>
                    <a:pt x="21600" y="10260"/>
                  </a:lnTo>
                  <a:cubicBezTo>
                    <a:pt x="21600" y="9962"/>
                    <a:pt x="21380" y="9720"/>
                    <a:pt x="21109" y="9720"/>
                  </a:cubicBezTo>
                  <a:moveTo>
                    <a:pt x="11782" y="5400"/>
                  </a:moveTo>
                  <a:cubicBezTo>
                    <a:pt x="12324" y="5400"/>
                    <a:pt x="12764" y="4916"/>
                    <a:pt x="12764" y="4320"/>
                  </a:cubicBezTo>
                  <a:cubicBezTo>
                    <a:pt x="12764" y="3724"/>
                    <a:pt x="12324" y="3240"/>
                    <a:pt x="11782" y="3240"/>
                  </a:cubicBezTo>
                  <a:cubicBezTo>
                    <a:pt x="11240" y="3240"/>
                    <a:pt x="10800" y="3724"/>
                    <a:pt x="10800" y="4320"/>
                  </a:cubicBezTo>
                  <a:cubicBezTo>
                    <a:pt x="10800" y="4916"/>
                    <a:pt x="11240" y="5400"/>
                    <a:pt x="11782" y="5400"/>
                  </a:cubicBezTo>
                  <a:moveTo>
                    <a:pt x="4909" y="5400"/>
                  </a:moveTo>
                  <a:cubicBezTo>
                    <a:pt x="5451" y="5400"/>
                    <a:pt x="5891" y="4916"/>
                    <a:pt x="5891" y="4320"/>
                  </a:cubicBezTo>
                  <a:cubicBezTo>
                    <a:pt x="5891" y="3724"/>
                    <a:pt x="5451" y="3240"/>
                    <a:pt x="4909" y="3240"/>
                  </a:cubicBezTo>
                  <a:cubicBezTo>
                    <a:pt x="4367" y="3240"/>
                    <a:pt x="3927" y="3724"/>
                    <a:pt x="3927" y="4320"/>
                  </a:cubicBezTo>
                  <a:cubicBezTo>
                    <a:pt x="3927" y="4916"/>
                    <a:pt x="4367" y="5400"/>
                    <a:pt x="4909" y="540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953880" y="3352037"/>
            <a:ext cx="833937" cy="833937"/>
            <a:chOff x="4953880" y="3352037"/>
            <a:chExt cx="833937" cy="833937"/>
          </a:xfrm>
        </p:grpSpPr>
        <p:sp>
          <p:nvSpPr>
            <p:cNvPr id="97" name="Oval 96"/>
            <p:cNvSpPr/>
            <p:nvPr/>
          </p:nvSpPr>
          <p:spPr>
            <a:xfrm>
              <a:off x="4953880" y="3352037"/>
              <a:ext cx="833937" cy="833937"/>
            </a:xfrm>
            <a:prstGeom prst="ellipse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Shape 2656"/>
            <p:cNvSpPr/>
            <p:nvPr/>
          </p:nvSpPr>
          <p:spPr>
            <a:xfrm>
              <a:off x="5241296" y="36293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7" y="10800"/>
                  </a:moveTo>
                  <a:cubicBezTo>
                    <a:pt x="14186" y="10800"/>
                    <a:pt x="13745" y="11240"/>
                    <a:pt x="13745" y="11782"/>
                  </a:cubicBezTo>
                  <a:cubicBezTo>
                    <a:pt x="13745" y="12324"/>
                    <a:pt x="14186" y="12764"/>
                    <a:pt x="14727" y="12764"/>
                  </a:cubicBezTo>
                  <a:cubicBezTo>
                    <a:pt x="15269" y="12764"/>
                    <a:pt x="15709" y="12324"/>
                    <a:pt x="15709" y="11782"/>
                  </a:cubicBezTo>
                  <a:cubicBezTo>
                    <a:pt x="15709" y="11240"/>
                    <a:pt x="15269" y="10800"/>
                    <a:pt x="14727" y="10800"/>
                  </a:cubicBezTo>
                  <a:moveTo>
                    <a:pt x="20618" y="0"/>
                  </a:moveTo>
                  <a:lnTo>
                    <a:pt x="4909" y="0"/>
                  </a:lnTo>
                  <a:cubicBezTo>
                    <a:pt x="4367" y="0"/>
                    <a:pt x="3927" y="440"/>
                    <a:pt x="3927" y="982"/>
                  </a:cubicBezTo>
                  <a:lnTo>
                    <a:pt x="3927" y="5891"/>
                  </a:lnTo>
                  <a:cubicBezTo>
                    <a:pt x="3927" y="6162"/>
                    <a:pt x="4147" y="6382"/>
                    <a:pt x="4418" y="6382"/>
                  </a:cubicBezTo>
                  <a:cubicBezTo>
                    <a:pt x="4690" y="6382"/>
                    <a:pt x="4909" y="6162"/>
                    <a:pt x="4909" y="5891"/>
                  </a:cubicBezTo>
                  <a:lnTo>
                    <a:pt x="4909" y="982"/>
                  </a:lnTo>
                  <a:lnTo>
                    <a:pt x="20618" y="982"/>
                  </a:lnTo>
                  <a:lnTo>
                    <a:pt x="20618" y="12764"/>
                  </a:lnTo>
                  <a:lnTo>
                    <a:pt x="19145" y="12764"/>
                  </a:lnTo>
                  <a:cubicBezTo>
                    <a:pt x="18874" y="12764"/>
                    <a:pt x="18655" y="12984"/>
                    <a:pt x="18655" y="13255"/>
                  </a:cubicBezTo>
                  <a:cubicBezTo>
                    <a:pt x="18655" y="13526"/>
                    <a:pt x="18874" y="13745"/>
                    <a:pt x="19145" y="13745"/>
                  </a:cubicBezTo>
                  <a:lnTo>
                    <a:pt x="20618" y="13745"/>
                  </a:lnTo>
                  <a:lnTo>
                    <a:pt x="20618" y="16691"/>
                  </a:ln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20618" y="17673"/>
                  </a:lnTo>
                  <a:cubicBezTo>
                    <a:pt x="21160" y="17673"/>
                    <a:pt x="21600" y="17234"/>
                    <a:pt x="21600" y="16691"/>
                  </a:cubicBezTo>
                  <a:lnTo>
                    <a:pt x="21600" y="982"/>
                  </a:lnTo>
                  <a:cubicBezTo>
                    <a:pt x="21600" y="440"/>
                    <a:pt x="21160" y="0"/>
                    <a:pt x="20618" y="0"/>
                  </a:cubicBezTo>
                  <a:moveTo>
                    <a:pt x="14727" y="13745"/>
                  </a:moveTo>
                  <a:cubicBezTo>
                    <a:pt x="14456" y="13745"/>
                    <a:pt x="14236" y="13966"/>
                    <a:pt x="14236" y="14236"/>
                  </a:cubicBezTo>
                  <a:cubicBezTo>
                    <a:pt x="14236" y="14508"/>
                    <a:pt x="14456" y="14727"/>
                    <a:pt x="14727" y="14727"/>
                  </a:cubicBezTo>
                  <a:cubicBezTo>
                    <a:pt x="14999" y="14727"/>
                    <a:pt x="15218" y="14508"/>
                    <a:pt x="15218" y="14236"/>
                  </a:cubicBezTo>
                  <a:cubicBezTo>
                    <a:pt x="15218" y="13966"/>
                    <a:pt x="14999" y="13745"/>
                    <a:pt x="14727" y="13745"/>
                  </a:cubicBezTo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0800"/>
                  </a:lnTo>
                  <a:cubicBezTo>
                    <a:pt x="982" y="10258"/>
                    <a:pt x="1422" y="9818"/>
                    <a:pt x="1964" y="9818"/>
                  </a:cubicBezTo>
                  <a:lnTo>
                    <a:pt x="3927" y="9818"/>
                  </a:lnTo>
                  <a:cubicBezTo>
                    <a:pt x="5891" y="9818"/>
                    <a:pt x="5891" y="7855"/>
                    <a:pt x="7364" y="7855"/>
                  </a:cubicBezTo>
                  <a:lnTo>
                    <a:pt x="8836" y="7855"/>
                  </a:lnTo>
                  <a:lnTo>
                    <a:pt x="10309" y="7855"/>
                  </a:lnTo>
                  <a:cubicBezTo>
                    <a:pt x="11782" y="7855"/>
                    <a:pt x="11782" y="9818"/>
                    <a:pt x="13745" y="9818"/>
                  </a:cubicBezTo>
                  <a:lnTo>
                    <a:pt x="15709" y="9818"/>
                  </a:lnTo>
                  <a:cubicBezTo>
                    <a:pt x="16251" y="9818"/>
                    <a:pt x="16691" y="10258"/>
                    <a:pt x="16691" y="10800"/>
                  </a:cubicBezTo>
                  <a:cubicBezTo>
                    <a:pt x="16691" y="10800"/>
                    <a:pt x="16691" y="19636"/>
                    <a:pt x="16691" y="19636"/>
                  </a:cubicBezTo>
                  <a:close/>
                  <a:moveTo>
                    <a:pt x="15709" y="8836"/>
                  </a:moveTo>
                  <a:lnTo>
                    <a:pt x="13745" y="8836"/>
                  </a:lnTo>
                  <a:cubicBezTo>
                    <a:pt x="12273" y="8836"/>
                    <a:pt x="12273" y="6873"/>
                    <a:pt x="10309" y="6873"/>
                  </a:cubicBezTo>
                  <a:lnTo>
                    <a:pt x="7364" y="6873"/>
                  </a:lnTo>
                  <a:cubicBezTo>
                    <a:pt x="5400" y="6873"/>
                    <a:pt x="5400" y="8836"/>
                    <a:pt x="3927" y="8836"/>
                  </a:cubicBezTo>
                  <a:lnTo>
                    <a:pt x="1964" y="8836"/>
                  </a:lnTo>
                  <a:cubicBezTo>
                    <a:pt x="879" y="8836"/>
                    <a:pt x="0" y="9716"/>
                    <a:pt x="0" y="10800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10800"/>
                  </a:lnTo>
                  <a:cubicBezTo>
                    <a:pt x="17673" y="9716"/>
                    <a:pt x="16794" y="8836"/>
                    <a:pt x="15709" y="8836"/>
                  </a:cubicBezTo>
                  <a:moveTo>
                    <a:pt x="8836" y="17673"/>
                  </a:moveTo>
                  <a:cubicBezTo>
                    <a:pt x="7210" y="17673"/>
                    <a:pt x="5891" y="16354"/>
                    <a:pt x="5891" y="14727"/>
                  </a:cubicBezTo>
                  <a:cubicBezTo>
                    <a:pt x="5891" y="13101"/>
                    <a:pt x="7210" y="11782"/>
                    <a:pt x="8836" y="11782"/>
                  </a:cubicBezTo>
                  <a:cubicBezTo>
                    <a:pt x="10463" y="11782"/>
                    <a:pt x="11782" y="13101"/>
                    <a:pt x="11782" y="14727"/>
                  </a:cubicBezTo>
                  <a:cubicBezTo>
                    <a:pt x="11782" y="16354"/>
                    <a:pt x="10463" y="17673"/>
                    <a:pt x="8836" y="17673"/>
                  </a:cubicBezTo>
                  <a:moveTo>
                    <a:pt x="8836" y="10800"/>
                  </a:moveTo>
                  <a:cubicBezTo>
                    <a:pt x="6668" y="10800"/>
                    <a:pt x="4909" y="12558"/>
                    <a:pt x="4909" y="14727"/>
                  </a:cubicBezTo>
                  <a:cubicBezTo>
                    <a:pt x="4909" y="16896"/>
                    <a:pt x="6668" y="18655"/>
                    <a:pt x="8836" y="18655"/>
                  </a:cubicBezTo>
                  <a:cubicBezTo>
                    <a:pt x="11005" y="18655"/>
                    <a:pt x="12764" y="16896"/>
                    <a:pt x="12764" y="14727"/>
                  </a:cubicBezTo>
                  <a:cubicBezTo>
                    <a:pt x="12764" y="12558"/>
                    <a:pt x="11005" y="10800"/>
                    <a:pt x="8836" y="10800"/>
                  </a:cubicBezTo>
                  <a:moveTo>
                    <a:pt x="8836" y="15709"/>
                  </a:moveTo>
                  <a:cubicBezTo>
                    <a:pt x="8295" y="15709"/>
                    <a:pt x="7855" y="15269"/>
                    <a:pt x="7855" y="14727"/>
                  </a:cubicBezTo>
                  <a:cubicBezTo>
                    <a:pt x="7855" y="14186"/>
                    <a:pt x="8295" y="13745"/>
                    <a:pt x="8836" y="13745"/>
                  </a:cubicBezTo>
                  <a:cubicBezTo>
                    <a:pt x="9378" y="13745"/>
                    <a:pt x="9818" y="14186"/>
                    <a:pt x="9818" y="14727"/>
                  </a:cubicBezTo>
                  <a:cubicBezTo>
                    <a:pt x="9818" y="15269"/>
                    <a:pt x="9378" y="15709"/>
                    <a:pt x="8836" y="15709"/>
                  </a:cubicBezTo>
                  <a:moveTo>
                    <a:pt x="8836" y="12764"/>
                  </a:moveTo>
                  <a:cubicBezTo>
                    <a:pt x="7752" y="12764"/>
                    <a:pt x="6873" y="13643"/>
                    <a:pt x="6873" y="14727"/>
                  </a:cubicBezTo>
                  <a:cubicBezTo>
                    <a:pt x="6873" y="15812"/>
                    <a:pt x="7752" y="16691"/>
                    <a:pt x="8836" y="16691"/>
                  </a:cubicBezTo>
                  <a:cubicBezTo>
                    <a:pt x="9921" y="16691"/>
                    <a:pt x="10800" y="15812"/>
                    <a:pt x="10800" y="14727"/>
                  </a:cubicBezTo>
                  <a:cubicBezTo>
                    <a:pt x="10800" y="13643"/>
                    <a:pt x="9921" y="12764"/>
                    <a:pt x="8836" y="12764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443833" y="3360504"/>
            <a:ext cx="833937" cy="833937"/>
            <a:chOff x="3443833" y="3360504"/>
            <a:chExt cx="833937" cy="833937"/>
          </a:xfrm>
        </p:grpSpPr>
        <p:sp>
          <p:nvSpPr>
            <p:cNvPr id="100" name="Oval 99"/>
            <p:cNvSpPr/>
            <p:nvPr/>
          </p:nvSpPr>
          <p:spPr>
            <a:xfrm>
              <a:off x="3443833" y="3360504"/>
              <a:ext cx="833937" cy="83393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Shape 2662"/>
            <p:cNvSpPr/>
            <p:nvPr/>
          </p:nvSpPr>
          <p:spPr>
            <a:xfrm>
              <a:off x="3730550" y="362087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5" y="11782"/>
                  </a:moveTo>
                  <a:cubicBezTo>
                    <a:pt x="18383" y="11782"/>
                    <a:pt x="18164" y="12002"/>
                    <a:pt x="18164" y="12273"/>
                  </a:cubicBezTo>
                  <a:cubicBezTo>
                    <a:pt x="18164" y="12544"/>
                    <a:pt x="18383" y="12764"/>
                    <a:pt x="18655" y="12764"/>
                  </a:cubicBezTo>
                  <a:cubicBezTo>
                    <a:pt x="18926" y="12764"/>
                    <a:pt x="19145" y="12544"/>
                    <a:pt x="19145" y="12273"/>
                  </a:cubicBezTo>
                  <a:cubicBezTo>
                    <a:pt x="19145" y="12002"/>
                    <a:pt x="18926" y="11782"/>
                    <a:pt x="18655" y="11782"/>
                  </a:cubicBezTo>
                  <a:moveTo>
                    <a:pt x="18655" y="13745"/>
                  </a:moveTo>
                  <a:cubicBezTo>
                    <a:pt x="18383" y="13745"/>
                    <a:pt x="18164" y="13966"/>
                    <a:pt x="18164" y="14236"/>
                  </a:cubicBezTo>
                  <a:cubicBezTo>
                    <a:pt x="18164" y="14508"/>
                    <a:pt x="18383" y="14727"/>
                    <a:pt x="18655" y="14727"/>
                  </a:cubicBezTo>
                  <a:cubicBezTo>
                    <a:pt x="18926" y="14727"/>
                    <a:pt x="19145" y="14508"/>
                    <a:pt x="19145" y="14236"/>
                  </a:cubicBezTo>
                  <a:cubicBezTo>
                    <a:pt x="19145" y="13966"/>
                    <a:pt x="18926" y="13745"/>
                    <a:pt x="18655" y="13745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6691" y="20618"/>
                  </a:lnTo>
                  <a:lnTo>
                    <a:pt x="16691" y="6873"/>
                  </a:lnTo>
                  <a:lnTo>
                    <a:pt x="19636" y="6873"/>
                  </a:lnTo>
                  <a:cubicBezTo>
                    <a:pt x="20178" y="6873"/>
                    <a:pt x="20618" y="7313"/>
                    <a:pt x="20618" y="7855"/>
                  </a:cubicBez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5709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7855"/>
                  </a:lnTo>
                  <a:cubicBezTo>
                    <a:pt x="982" y="7313"/>
                    <a:pt x="1422" y="6873"/>
                    <a:pt x="1964" y="6873"/>
                  </a:cubicBezTo>
                  <a:lnTo>
                    <a:pt x="15709" y="6873"/>
                  </a:lnTo>
                  <a:cubicBezTo>
                    <a:pt x="15709" y="6873"/>
                    <a:pt x="15709" y="20618"/>
                    <a:pt x="15709" y="20618"/>
                  </a:cubicBezTo>
                  <a:close/>
                  <a:moveTo>
                    <a:pt x="19636" y="5891"/>
                  </a:moveTo>
                  <a:lnTo>
                    <a:pt x="13205" y="5891"/>
                  </a:lnTo>
                  <a:cubicBezTo>
                    <a:pt x="13069" y="5222"/>
                    <a:pt x="12657" y="4657"/>
                    <a:pt x="12097" y="4306"/>
                  </a:cubicBezTo>
                  <a:lnTo>
                    <a:pt x="14476" y="1927"/>
                  </a:lnTo>
                  <a:cubicBezTo>
                    <a:pt x="14557" y="1949"/>
                    <a:pt x="14640" y="1964"/>
                    <a:pt x="14727" y="1964"/>
                  </a:cubicBezTo>
                  <a:cubicBezTo>
                    <a:pt x="15269" y="1964"/>
                    <a:pt x="15709" y="1524"/>
                    <a:pt x="15709" y="982"/>
                  </a:cubicBezTo>
                  <a:cubicBezTo>
                    <a:pt x="15709" y="440"/>
                    <a:pt x="15269" y="0"/>
                    <a:pt x="14727" y="0"/>
                  </a:cubicBezTo>
                  <a:cubicBezTo>
                    <a:pt x="14186" y="0"/>
                    <a:pt x="13745" y="440"/>
                    <a:pt x="13745" y="982"/>
                  </a:cubicBezTo>
                  <a:cubicBezTo>
                    <a:pt x="13745" y="1070"/>
                    <a:pt x="13761" y="1153"/>
                    <a:pt x="13782" y="1233"/>
                  </a:cubicBezTo>
                  <a:lnTo>
                    <a:pt x="11061" y="3954"/>
                  </a:lnTo>
                  <a:cubicBezTo>
                    <a:pt x="10975" y="3945"/>
                    <a:pt x="10889" y="3927"/>
                    <a:pt x="10800" y="3927"/>
                  </a:cubicBezTo>
                  <a:cubicBezTo>
                    <a:pt x="10711" y="3927"/>
                    <a:pt x="10625" y="3945"/>
                    <a:pt x="10539" y="3954"/>
                  </a:cubicBezTo>
                  <a:lnTo>
                    <a:pt x="7818" y="1233"/>
                  </a:lnTo>
                  <a:cubicBezTo>
                    <a:pt x="7839" y="1153"/>
                    <a:pt x="7855" y="1070"/>
                    <a:pt x="7855" y="982"/>
                  </a:cubicBezTo>
                  <a:cubicBezTo>
                    <a:pt x="7855" y="440"/>
                    <a:pt x="7414" y="0"/>
                    <a:pt x="6873" y="0"/>
                  </a:cubicBezTo>
                  <a:cubicBezTo>
                    <a:pt x="6331" y="0"/>
                    <a:pt x="5891" y="440"/>
                    <a:pt x="5891" y="982"/>
                  </a:cubicBezTo>
                  <a:cubicBezTo>
                    <a:pt x="5891" y="1524"/>
                    <a:pt x="6331" y="1964"/>
                    <a:pt x="6873" y="1964"/>
                  </a:cubicBezTo>
                  <a:cubicBezTo>
                    <a:pt x="6960" y="1964"/>
                    <a:pt x="7043" y="1949"/>
                    <a:pt x="7124" y="1927"/>
                  </a:cubicBezTo>
                  <a:lnTo>
                    <a:pt x="9503" y="4306"/>
                  </a:lnTo>
                  <a:cubicBezTo>
                    <a:pt x="8943" y="4657"/>
                    <a:pt x="8531" y="5222"/>
                    <a:pt x="8395" y="5891"/>
                  </a:cubicBezTo>
                  <a:lnTo>
                    <a:pt x="1964" y="5891"/>
                  </a:lnTo>
                  <a:cubicBezTo>
                    <a:pt x="879" y="5891"/>
                    <a:pt x="0" y="6770"/>
                    <a:pt x="0" y="7855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7855"/>
                  </a:lnTo>
                  <a:cubicBezTo>
                    <a:pt x="21600" y="6770"/>
                    <a:pt x="20721" y="5891"/>
                    <a:pt x="19636" y="5891"/>
                  </a:cubicBezTo>
                  <a:moveTo>
                    <a:pt x="12764" y="17673"/>
                  </a:moveTo>
                  <a:lnTo>
                    <a:pt x="3927" y="17673"/>
                  </a:lnTo>
                  <a:lnTo>
                    <a:pt x="3927" y="9818"/>
                  </a:lnTo>
                  <a:lnTo>
                    <a:pt x="12764" y="9818"/>
                  </a:lnTo>
                  <a:cubicBezTo>
                    <a:pt x="12764" y="9818"/>
                    <a:pt x="12764" y="17673"/>
                    <a:pt x="12764" y="17673"/>
                  </a:cubicBezTo>
                  <a:close/>
                  <a:moveTo>
                    <a:pt x="13745" y="8836"/>
                  </a:moveTo>
                  <a:lnTo>
                    <a:pt x="2945" y="8836"/>
                  </a:lnTo>
                  <a:lnTo>
                    <a:pt x="2945" y="18655"/>
                  </a:lnTo>
                  <a:lnTo>
                    <a:pt x="13745" y="18655"/>
                  </a:lnTo>
                  <a:cubicBezTo>
                    <a:pt x="13745" y="18655"/>
                    <a:pt x="13745" y="8836"/>
                    <a:pt x="13745" y="8836"/>
                  </a:cubicBezTo>
                  <a:close/>
                  <a:moveTo>
                    <a:pt x="18655" y="8836"/>
                  </a:moveTo>
                  <a:cubicBezTo>
                    <a:pt x="18113" y="8836"/>
                    <a:pt x="17673" y="9276"/>
                    <a:pt x="17673" y="9818"/>
                  </a:cubicBezTo>
                  <a:cubicBezTo>
                    <a:pt x="17673" y="10360"/>
                    <a:pt x="18113" y="10800"/>
                    <a:pt x="18655" y="10800"/>
                  </a:cubicBezTo>
                  <a:cubicBezTo>
                    <a:pt x="19196" y="10800"/>
                    <a:pt x="19636" y="10360"/>
                    <a:pt x="19636" y="9818"/>
                  </a:cubicBezTo>
                  <a:cubicBezTo>
                    <a:pt x="19636" y="9276"/>
                    <a:pt x="19196" y="8836"/>
                    <a:pt x="18655" y="883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443960" y="3360504"/>
            <a:ext cx="833937" cy="833937"/>
            <a:chOff x="6443960" y="3360504"/>
            <a:chExt cx="833937" cy="833937"/>
          </a:xfrm>
        </p:grpSpPr>
        <p:sp>
          <p:nvSpPr>
            <p:cNvPr id="103" name="Oval 102"/>
            <p:cNvSpPr/>
            <p:nvPr/>
          </p:nvSpPr>
          <p:spPr>
            <a:xfrm>
              <a:off x="6443960" y="3360504"/>
              <a:ext cx="833937" cy="833937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Shape 2689"/>
            <p:cNvSpPr/>
            <p:nvPr/>
          </p:nvSpPr>
          <p:spPr>
            <a:xfrm>
              <a:off x="6707163" y="360649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5" y="11291"/>
                  </a:moveTo>
                  <a:lnTo>
                    <a:pt x="18655" y="7364"/>
                  </a:lnTo>
                  <a:cubicBezTo>
                    <a:pt x="19739" y="7364"/>
                    <a:pt x="20618" y="8243"/>
                    <a:pt x="20618" y="9327"/>
                  </a:cubicBezTo>
                  <a:cubicBezTo>
                    <a:pt x="20618" y="10412"/>
                    <a:pt x="19739" y="11291"/>
                    <a:pt x="18655" y="11291"/>
                  </a:cubicBezTo>
                  <a:moveTo>
                    <a:pt x="17673" y="17182"/>
                  </a:moveTo>
                  <a:cubicBezTo>
                    <a:pt x="17673" y="17453"/>
                    <a:pt x="17453" y="17673"/>
                    <a:pt x="17182" y="17673"/>
                  </a:cubicBezTo>
                  <a:cubicBezTo>
                    <a:pt x="16911" y="17673"/>
                    <a:pt x="16691" y="17453"/>
                    <a:pt x="16691" y="17182"/>
                  </a:cubicBezTo>
                  <a:lnTo>
                    <a:pt x="16691" y="1473"/>
                  </a:lnTo>
                  <a:cubicBezTo>
                    <a:pt x="16691" y="1202"/>
                    <a:pt x="16911" y="982"/>
                    <a:pt x="17182" y="982"/>
                  </a:cubicBezTo>
                  <a:cubicBezTo>
                    <a:pt x="17453" y="982"/>
                    <a:pt x="17673" y="1202"/>
                    <a:pt x="17673" y="1473"/>
                  </a:cubicBezTo>
                  <a:cubicBezTo>
                    <a:pt x="17673" y="1473"/>
                    <a:pt x="17673" y="17182"/>
                    <a:pt x="17673" y="17182"/>
                  </a:cubicBezTo>
                  <a:close/>
                  <a:moveTo>
                    <a:pt x="15709" y="15780"/>
                  </a:moveTo>
                  <a:lnTo>
                    <a:pt x="8836" y="13718"/>
                  </a:lnTo>
                  <a:lnTo>
                    <a:pt x="8836" y="4937"/>
                  </a:lnTo>
                  <a:lnTo>
                    <a:pt x="15709" y="2875"/>
                  </a:lnTo>
                  <a:cubicBezTo>
                    <a:pt x="15709" y="2875"/>
                    <a:pt x="15709" y="15780"/>
                    <a:pt x="15709" y="15780"/>
                  </a:cubicBezTo>
                  <a:close/>
                  <a:moveTo>
                    <a:pt x="9479" y="19636"/>
                  </a:moveTo>
                  <a:lnTo>
                    <a:pt x="9697" y="20618"/>
                  </a:lnTo>
                  <a:lnTo>
                    <a:pt x="6775" y="20618"/>
                  </a:lnTo>
                  <a:lnTo>
                    <a:pt x="6558" y="19636"/>
                  </a:lnTo>
                  <a:cubicBezTo>
                    <a:pt x="6558" y="19636"/>
                    <a:pt x="9479" y="19636"/>
                    <a:pt x="9479" y="19636"/>
                  </a:cubicBezTo>
                  <a:close/>
                  <a:moveTo>
                    <a:pt x="6339" y="18655"/>
                  </a:moveTo>
                  <a:lnTo>
                    <a:pt x="5356" y="14232"/>
                  </a:lnTo>
                  <a:lnTo>
                    <a:pt x="8176" y="14545"/>
                  </a:lnTo>
                  <a:lnTo>
                    <a:pt x="8360" y="14600"/>
                  </a:lnTo>
                  <a:lnTo>
                    <a:pt x="9260" y="18655"/>
                  </a:lnTo>
                  <a:cubicBezTo>
                    <a:pt x="9260" y="18655"/>
                    <a:pt x="6339" y="18655"/>
                    <a:pt x="6339" y="18655"/>
                  </a:cubicBezTo>
                  <a:close/>
                  <a:moveTo>
                    <a:pt x="982" y="12764"/>
                  </a:moveTo>
                  <a:lnTo>
                    <a:pt x="982" y="10800"/>
                  </a:lnTo>
                  <a:lnTo>
                    <a:pt x="3436" y="10800"/>
                  </a:lnTo>
                  <a:cubicBezTo>
                    <a:pt x="3707" y="10800"/>
                    <a:pt x="3927" y="10581"/>
                    <a:pt x="3927" y="10309"/>
                  </a:cubicBezTo>
                  <a:cubicBezTo>
                    <a:pt x="3927" y="10038"/>
                    <a:pt x="3707" y="9818"/>
                    <a:pt x="3436" y="9818"/>
                  </a:cubicBezTo>
                  <a:lnTo>
                    <a:pt x="982" y="9818"/>
                  </a:lnTo>
                  <a:lnTo>
                    <a:pt x="982" y="8836"/>
                  </a:lnTo>
                  <a:lnTo>
                    <a:pt x="2455" y="8836"/>
                  </a:lnTo>
                  <a:cubicBezTo>
                    <a:pt x="2725" y="8836"/>
                    <a:pt x="2945" y="8617"/>
                    <a:pt x="2945" y="8345"/>
                  </a:cubicBezTo>
                  <a:cubicBezTo>
                    <a:pt x="2945" y="8075"/>
                    <a:pt x="2725" y="7855"/>
                    <a:pt x="2455" y="7855"/>
                  </a:cubicBezTo>
                  <a:lnTo>
                    <a:pt x="982" y="7855"/>
                  </a:lnTo>
                  <a:lnTo>
                    <a:pt x="982" y="5891"/>
                  </a:lnTo>
                  <a:lnTo>
                    <a:pt x="7855" y="5128"/>
                  </a:lnTo>
                  <a:lnTo>
                    <a:pt x="7855" y="13528"/>
                  </a:lnTo>
                  <a:cubicBezTo>
                    <a:pt x="7855" y="13528"/>
                    <a:pt x="982" y="12764"/>
                    <a:pt x="982" y="12764"/>
                  </a:cubicBezTo>
                  <a:close/>
                  <a:moveTo>
                    <a:pt x="18655" y="6382"/>
                  </a:moveTo>
                  <a:lnTo>
                    <a:pt x="18655" y="1473"/>
                  </a:lnTo>
                  <a:cubicBezTo>
                    <a:pt x="18655" y="659"/>
                    <a:pt x="17995" y="0"/>
                    <a:pt x="17182" y="0"/>
                  </a:cubicBezTo>
                  <a:cubicBezTo>
                    <a:pt x="16368" y="0"/>
                    <a:pt x="15709" y="659"/>
                    <a:pt x="15709" y="1473"/>
                  </a:cubicBezTo>
                  <a:lnTo>
                    <a:pt x="15709" y="1850"/>
                  </a:lnTo>
                  <a:lnTo>
                    <a:pt x="8175" y="4110"/>
                  </a:lnTo>
                  <a:lnTo>
                    <a:pt x="982" y="4909"/>
                  </a:lnTo>
                  <a:cubicBezTo>
                    <a:pt x="440" y="4909"/>
                    <a:pt x="0" y="5349"/>
                    <a:pt x="0" y="5891"/>
                  </a:cubicBezTo>
                  <a:lnTo>
                    <a:pt x="0" y="12764"/>
                  </a:lnTo>
                  <a:cubicBezTo>
                    <a:pt x="0" y="13306"/>
                    <a:pt x="440" y="13745"/>
                    <a:pt x="982" y="13745"/>
                  </a:cubicBezTo>
                  <a:lnTo>
                    <a:pt x="4325" y="14117"/>
                  </a:lnTo>
                  <a:lnTo>
                    <a:pt x="5903" y="21216"/>
                  </a:lnTo>
                  <a:lnTo>
                    <a:pt x="5912" y="21214"/>
                  </a:lnTo>
                  <a:cubicBezTo>
                    <a:pt x="5961" y="21433"/>
                    <a:pt x="6148" y="21600"/>
                    <a:pt x="6382" y="21600"/>
                  </a:cubicBezTo>
                  <a:lnTo>
                    <a:pt x="10309" y="21600"/>
                  </a:lnTo>
                  <a:cubicBezTo>
                    <a:pt x="10580" y="21600"/>
                    <a:pt x="10800" y="21381"/>
                    <a:pt x="10800" y="21109"/>
                  </a:cubicBezTo>
                  <a:cubicBezTo>
                    <a:pt x="10800" y="21072"/>
                    <a:pt x="10787" y="21039"/>
                    <a:pt x="10779" y="21005"/>
                  </a:cubicBezTo>
                  <a:lnTo>
                    <a:pt x="10788" y="21003"/>
                  </a:lnTo>
                  <a:lnTo>
                    <a:pt x="9437" y="14923"/>
                  </a:lnTo>
                  <a:lnTo>
                    <a:pt x="15709" y="16805"/>
                  </a:lnTo>
                  <a:lnTo>
                    <a:pt x="15709" y="17182"/>
                  </a:lnTo>
                  <a:cubicBezTo>
                    <a:pt x="15709" y="17995"/>
                    <a:pt x="16368" y="18655"/>
                    <a:pt x="17182" y="18655"/>
                  </a:cubicBezTo>
                  <a:cubicBezTo>
                    <a:pt x="17995" y="18655"/>
                    <a:pt x="18655" y="17995"/>
                    <a:pt x="18655" y="17182"/>
                  </a:cubicBezTo>
                  <a:lnTo>
                    <a:pt x="18655" y="12273"/>
                  </a:lnTo>
                  <a:cubicBezTo>
                    <a:pt x="20281" y="12273"/>
                    <a:pt x="21600" y="10954"/>
                    <a:pt x="21600" y="9327"/>
                  </a:cubicBezTo>
                  <a:cubicBezTo>
                    <a:pt x="21600" y="7701"/>
                    <a:pt x="20281" y="6382"/>
                    <a:pt x="18655" y="6382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909082" y="3343570"/>
            <a:ext cx="833937" cy="833937"/>
            <a:chOff x="7909082" y="3343570"/>
            <a:chExt cx="833937" cy="833937"/>
          </a:xfrm>
        </p:grpSpPr>
        <p:sp>
          <p:nvSpPr>
            <p:cNvPr id="106" name="Oval 105"/>
            <p:cNvSpPr/>
            <p:nvPr/>
          </p:nvSpPr>
          <p:spPr>
            <a:xfrm>
              <a:off x="7909082" y="3343570"/>
              <a:ext cx="833937" cy="833937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Shape 2696"/>
            <p:cNvSpPr/>
            <p:nvPr/>
          </p:nvSpPr>
          <p:spPr>
            <a:xfrm>
              <a:off x="8196750" y="360649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7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7"/>
                    <a:pt x="10529" y="14727"/>
                    <a:pt x="10800" y="14727"/>
                  </a:cubicBezTo>
                  <a:cubicBezTo>
                    <a:pt x="11071" y="14727"/>
                    <a:pt x="11291" y="14507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7"/>
                    <a:pt x="18384" y="14727"/>
                    <a:pt x="18655" y="14727"/>
                  </a:cubicBezTo>
                  <a:cubicBezTo>
                    <a:pt x="18926" y="14727"/>
                    <a:pt x="19145" y="14507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7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409306" y="3343570"/>
            <a:ext cx="833937" cy="833937"/>
            <a:chOff x="9409306" y="3343570"/>
            <a:chExt cx="833937" cy="833937"/>
          </a:xfrm>
        </p:grpSpPr>
        <p:sp>
          <p:nvSpPr>
            <p:cNvPr id="109" name="Oval 108"/>
            <p:cNvSpPr/>
            <p:nvPr/>
          </p:nvSpPr>
          <p:spPr>
            <a:xfrm>
              <a:off x="9409306" y="3343570"/>
              <a:ext cx="833937" cy="833937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Shape 2706"/>
            <p:cNvSpPr/>
            <p:nvPr/>
          </p:nvSpPr>
          <p:spPr>
            <a:xfrm>
              <a:off x="9724700" y="3620873"/>
              <a:ext cx="20314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13745"/>
                  </a:moveTo>
                  <a:cubicBezTo>
                    <a:pt x="20250" y="14016"/>
                    <a:pt x="19948" y="14236"/>
                    <a:pt x="19575" y="14236"/>
                  </a:cubicBezTo>
                  <a:cubicBezTo>
                    <a:pt x="19202" y="14236"/>
                    <a:pt x="18900" y="14016"/>
                    <a:pt x="18900" y="13745"/>
                  </a:cubicBezTo>
                  <a:lnTo>
                    <a:pt x="18900" y="6873"/>
                  </a:lnTo>
                  <a:cubicBezTo>
                    <a:pt x="18900" y="6602"/>
                    <a:pt x="19202" y="6382"/>
                    <a:pt x="19575" y="6382"/>
                  </a:cubicBezTo>
                  <a:cubicBezTo>
                    <a:pt x="19948" y="6382"/>
                    <a:pt x="20250" y="6602"/>
                    <a:pt x="20250" y="6873"/>
                  </a:cubicBezTo>
                  <a:cubicBezTo>
                    <a:pt x="20250" y="6873"/>
                    <a:pt x="20250" y="13745"/>
                    <a:pt x="20250" y="13745"/>
                  </a:cubicBezTo>
                  <a:close/>
                  <a:moveTo>
                    <a:pt x="17550" y="16691"/>
                  </a:moveTo>
                  <a:lnTo>
                    <a:pt x="4050" y="16691"/>
                  </a:lnTo>
                  <a:lnTo>
                    <a:pt x="4050" y="6382"/>
                  </a:lnTo>
                  <a:lnTo>
                    <a:pt x="17550" y="6382"/>
                  </a:lnTo>
                  <a:cubicBezTo>
                    <a:pt x="17550" y="6382"/>
                    <a:pt x="17550" y="16691"/>
                    <a:pt x="17550" y="16691"/>
                  </a:cubicBezTo>
                  <a:close/>
                  <a:moveTo>
                    <a:pt x="14850" y="20127"/>
                  </a:moveTo>
                  <a:cubicBezTo>
                    <a:pt x="14850" y="20399"/>
                    <a:pt x="14548" y="20618"/>
                    <a:pt x="14175" y="20618"/>
                  </a:cubicBezTo>
                  <a:cubicBezTo>
                    <a:pt x="13802" y="20618"/>
                    <a:pt x="13500" y="20399"/>
                    <a:pt x="13500" y="20127"/>
                  </a:cubicBezTo>
                  <a:lnTo>
                    <a:pt x="13500" y="17673"/>
                  </a:lnTo>
                  <a:lnTo>
                    <a:pt x="14850" y="17673"/>
                  </a:lnTo>
                  <a:cubicBezTo>
                    <a:pt x="14850" y="17673"/>
                    <a:pt x="14850" y="20127"/>
                    <a:pt x="14850" y="20127"/>
                  </a:cubicBezTo>
                  <a:close/>
                  <a:moveTo>
                    <a:pt x="8100" y="20127"/>
                  </a:moveTo>
                  <a:cubicBezTo>
                    <a:pt x="8100" y="20399"/>
                    <a:pt x="7798" y="20618"/>
                    <a:pt x="7425" y="20618"/>
                  </a:cubicBezTo>
                  <a:cubicBezTo>
                    <a:pt x="7052" y="20618"/>
                    <a:pt x="6750" y="20399"/>
                    <a:pt x="6750" y="20127"/>
                  </a:cubicBezTo>
                  <a:lnTo>
                    <a:pt x="6750" y="17673"/>
                  </a:lnTo>
                  <a:lnTo>
                    <a:pt x="8100" y="17673"/>
                  </a:lnTo>
                  <a:cubicBezTo>
                    <a:pt x="8100" y="17673"/>
                    <a:pt x="8100" y="20127"/>
                    <a:pt x="8100" y="20127"/>
                  </a:cubicBezTo>
                  <a:close/>
                  <a:moveTo>
                    <a:pt x="10800" y="1964"/>
                  </a:moveTo>
                  <a:cubicBezTo>
                    <a:pt x="14242" y="1964"/>
                    <a:pt x="17075" y="3464"/>
                    <a:pt x="17492" y="5400"/>
                  </a:cubicBezTo>
                  <a:lnTo>
                    <a:pt x="4108" y="5400"/>
                  </a:lnTo>
                  <a:cubicBezTo>
                    <a:pt x="4525" y="3464"/>
                    <a:pt x="7358" y="1964"/>
                    <a:pt x="10800" y="1964"/>
                  </a:cubicBezTo>
                  <a:moveTo>
                    <a:pt x="2700" y="13745"/>
                  </a:moveTo>
                  <a:cubicBezTo>
                    <a:pt x="2700" y="14016"/>
                    <a:pt x="2398" y="14236"/>
                    <a:pt x="2025" y="14236"/>
                  </a:cubicBezTo>
                  <a:cubicBezTo>
                    <a:pt x="1652" y="14236"/>
                    <a:pt x="1350" y="14016"/>
                    <a:pt x="1350" y="13745"/>
                  </a:cubicBezTo>
                  <a:lnTo>
                    <a:pt x="1350" y="6873"/>
                  </a:lnTo>
                  <a:cubicBezTo>
                    <a:pt x="1350" y="6602"/>
                    <a:pt x="1652" y="6382"/>
                    <a:pt x="2025" y="6382"/>
                  </a:cubicBezTo>
                  <a:cubicBezTo>
                    <a:pt x="2398" y="6382"/>
                    <a:pt x="2700" y="6602"/>
                    <a:pt x="2700" y="6873"/>
                  </a:cubicBezTo>
                  <a:cubicBezTo>
                    <a:pt x="2700" y="6873"/>
                    <a:pt x="2700" y="13745"/>
                    <a:pt x="2700" y="13745"/>
                  </a:cubicBezTo>
                  <a:close/>
                  <a:moveTo>
                    <a:pt x="19575" y="5400"/>
                  </a:moveTo>
                  <a:cubicBezTo>
                    <a:pt x="19336" y="5400"/>
                    <a:pt x="19112" y="5435"/>
                    <a:pt x="18900" y="5491"/>
                  </a:cubicBezTo>
                  <a:lnTo>
                    <a:pt x="18900" y="5400"/>
                  </a:lnTo>
                  <a:lnTo>
                    <a:pt x="18847" y="5400"/>
                  </a:lnTo>
                  <a:cubicBezTo>
                    <a:pt x="18595" y="3873"/>
                    <a:pt x="17191" y="2553"/>
                    <a:pt x="15171" y="1763"/>
                  </a:cubicBezTo>
                  <a:lnTo>
                    <a:pt x="16087" y="763"/>
                  </a:lnTo>
                  <a:lnTo>
                    <a:pt x="16076" y="758"/>
                  </a:lnTo>
                  <a:cubicBezTo>
                    <a:pt x="16148" y="681"/>
                    <a:pt x="16200" y="592"/>
                    <a:pt x="16200" y="491"/>
                  </a:cubicBezTo>
                  <a:cubicBezTo>
                    <a:pt x="16200" y="220"/>
                    <a:pt x="15898" y="0"/>
                    <a:pt x="15525" y="0"/>
                  </a:cubicBezTo>
                  <a:cubicBezTo>
                    <a:pt x="15291" y="0"/>
                    <a:pt x="15095" y="93"/>
                    <a:pt x="14974" y="223"/>
                  </a:cubicBezTo>
                  <a:lnTo>
                    <a:pt x="14963" y="219"/>
                  </a:lnTo>
                  <a:lnTo>
                    <a:pt x="13915" y="1362"/>
                  </a:lnTo>
                  <a:cubicBezTo>
                    <a:pt x="12956" y="1119"/>
                    <a:pt x="11905" y="982"/>
                    <a:pt x="10800" y="982"/>
                  </a:cubicBezTo>
                  <a:cubicBezTo>
                    <a:pt x="9695" y="982"/>
                    <a:pt x="8644" y="1119"/>
                    <a:pt x="7685" y="1362"/>
                  </a:cubicBezTo>
                  <a:lnTo>
                    <a:pt x="6637" y="219"/>
                  </a:lnTo>
                  <a:lnTo>
                    <a:pt x="6626" y="223"/>
                  </a:lnTo>
                  <a:cubicBezTo>
                    <a:pt x="6505" y="93"/>
                    <a:pt x="6309" y="0"/>
                    <a:pt x="6075" y="0"/>
                  </a:cubicBezTo>
                  <a:cubicBezTo>
                    <a:pt x="5702" y="0"/>
                    <a:pt x="5400" y="220"/>
                    <a:pt x="5400" y="491"/>
                  </a:cubicBezTo>
                  <a:cubicBezTo>
                    <a:pt x="5400" y="592"/>
                    <a:pt x="5452" y="681"/>
                    <a:pt x="5524" y="758"/>
                  </a:cubicBezTo>
                  <a:lnTo>
                    <a:pt x="5513" y="763"/>
                  </a:lnTo>
                  <a:lnTo>
                    <a:pt x="6430" y="1763"/>
                  </a:lnTo>
                  <a:cubicBezTo>
                    <a:pt x="4409" y="2553"/>
                    <a:pt x="3005" y="3873"/>
                    <a:pt x="2753" y="5400"/>
                  </a:cubicBezTo>
                  <a:lnTo>
                    <a:pt x="2700" y="5400"/>
                  </a:lnTo>
                  <a:lnTo>
                    <a:pt x="2700" y="5491"/>
                  </a:lnTo>
                  <a:cubicBezTo>
                    <a:pt x="2488" y="5435"/>
                    <a:pt x="2263" y="5400"/>
                    <a:pt x="2025" y="5400"/>
                  </a:cubicBezTo>
                  <a:cubicBezTo>
                    <a:pt x="907" y="5400"/>
                    <a:pt x="0" y="6060"/>
                    <a:pt x="0" y="6873"/>
                  </a:cubicBezTo>
                  <a:lnTo>
                    <a:pt x="0" y="13745"/>
                  </a:lnTo>
                  <a:cubicBezTo>
                    <a:pt x="0" y="14559"/>
                    <a:pt x="907" y="15218"/>
                    <a:pt x="2025" y="15218"/>
                  </a:cubicBezTo>
                  <a:cubicBezTo>
                    <a:pt x="2263" y="15218"/>
                    <a:pt x="2488" y="15183"/>
                    <a:pt x="2700" y="15128"/>
                  </a:cubicBezTo>
                  <a:lnTo>
                    <a:pt x="2700" y="16691"/>
                  </a:lnTo>
                  <a:cubicBezTo>
                    <a:pt x="2700" y="17233"/>
                    <a:pt x="3305" y="17673"/>
                    <a:pt x="4050" y="17673"/>
                  </a:cubicBezTo>
                  <a:lnTo>
                    <a:pt x="5400" y="17673"/>
                  </a:lnTo>
                  <a:lnTo>
                    <a:pt x="5400" y="20127"/>
                  </a:lnTo>
                  <a:cubicBezTo>
                    <a:pt x="5400" y="20941"/>
                    <a:pt x="6307" y="21600"/>
                    <a:pt x="7425" y="21600"/>
                  </a:cubicBezTo>
                  <a:cubicBezTo>
                    <a:pt x="8543" y="21600"/>
                    <a:pt x="9450" y="20941"/>
                    <a:pt x="9450" y="20127"/>
                  </a:cubicBezTo>
                  <a:lnTo>
                    <a:pt x="9450" y="17673"/>
                  </a:lnTo>
                  <a:lnTo>
                    <a:pt x="12150" y="17673"/>
                  </a:lnTo>
                  <a:lnTo>
                    <a:pt x="12150" y="20127"/>
                  </a:lnTo>
                  <a:cubicBezTo>
                    <a:pt x="12150" y="20941"/>
                    <a:pt x="13056" y="21600"/>
                    <a:pt x="14175" y="21600"/>
                  </a:cubicBezTo>
                  <a:cubicBezTo>
                    <a:pt x="15294" y="21600"/>
                    <a:pt x="16200" y="20941"/>
                    <a:pt x="16200" y="20127"/>
                  </a:cubicBezTo>
                  <a:lnTo>
                    <a:pt x="16200" y="17673"/>
                  </a:lnTo>
                  <a:lnTo>
                    <a:pt x="17550" y="17673"/>
                  </a:lnTo>
                  <a:cubicBezTo>
                    <a:pt x="18295" y="17673"/>
                    <a:pt x="18900" y="17233"/>
                    <a:pt x="18900" y="16691"/>
                  </a:cubicBezTo>
                  <a:lnTo>
                    <a:pt x="18900" y="15128"/>
                  </a:lnTo>
                  <a:cubicBezTo>
                    <a:pt x="19112" y="15183"/>
                    <a:pt x="19336" y="15218"/>
                    <a:pt x="19575" y="15218"/>
                  </a:cubicBezTo>
                  <a:cubicBezTo>
                    <a:pt x="20694" y="15218"/>
                    <a:pt x="21600" y="14559"/>
                    <a:pt x="21600" y="13745"/>
                  </a:cubicBezTo>
                  <a:lnTo>
                    <a:pt x="21600" y="6873"/>
                  </a:lnTo>
                  <a:cubicBezTo>
                    <a:pt x="21600" y="6060"/>
                    <a:pt x="20694" y="5400"/>
                    <a:pt x="19575" y="5400"/>
                  </a:cubicBezTo>
                  <a:moveTo>
                    <a:pt x="12825" y="3436"/>
                  </a:moveTo>
                  <a:cubicBezTo>
                    <a:pt x="12452" y="3436"/>
                    <a:pt x="12150" y="3656"/>
                    <a:pt x="12150" y="3927"/>
                  </a:cubicBezTo>
                  <a:cubicBezTo>
                    <a:pt x="12150" y="4199"/>
                    <a:pt x="12452" y="4418"/>
                    <a:pt x="12825" y="4418"/>
                  </a:cubicBezTo>
                  <a:cubicBezTo>
                    <a:pt x="13198" y="4418"/>
                    <a:pt x="13500" y="4199"/>
                    <a:pt x="13500" y="3927"/>
                  </a:cubicBezTo>
                  <a:cubicBezTo>
                    <a:pt x="13500" y="3656"/>
                    <a:pt x="13198" y="3436"/>
                    <a:pt x="12825" y="3436"/>
                  </a:cubicBezTo>
                  <a:moveTo>
                    <a:pt x="8775" y="3436"/>
                  </a:moveTo>
                  <a:cubicBezTo>
                    <a:pt x="8402" y="3436"/>
                    <a:pt x="8100" y="3656"/>
                    <a:pt x="8100" y="3927"/>
                  </a:cubicBezTo>
                  <a:cubicBezTo>
                    <a:pt x="8100" y="4199"/>
                    <a:pt x="8402" y="4418"/>
                    <a:pt x="8775" y="4418"/>
                  </a:cubicBezTo>
                  <a:cubicBezTo>
                    <a:pt x="9148" y="4418"/>
                    <a:pt x="9450" y="4199"/>
                    <a:pt x="9450" y="3927"/>
                  </a:cubicBezTo>
                  <a:cubicBezTo>
                    <a:pt x="9450" y="3656"/>
                    <a:pt x="9148" y="3436"/>
                    <a:pt x="8775" y="343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155961" y="1523813"/>
            <a:ext cx="10110260" cy="3333004"/>
            <a:chOff x="1155961" y="1523813"/>
            <a:chExt cx="10110260" cy="3333004"/>
          </a:xfrm>
        </p:grpSpPr>
        <p:grpSp>
          <p:nvGrpSpPr>
            <p:cNvPr id="64" name="Group 63"/>
            <p:cNvGrpSpPr/>
            <p:nvPr/>
          </p:nvGrpSpPr>
          <p:grpSpPr>
            <a:xfrm>
              <a:off x="1155961" y="1523813"/>
              <a:ext cx="10110260" cy="3333004"/>
              <a:chOff x="1155961" y="1523813"/>
              <a:chExt cx="10110260" cy="3333004"/>
            </a:xfrm>
          </p:grpSpPr>
          <p:grpSp>
            <p:nvGrpSpPr>
              <p:cNvPr id="85" name="Group 84"/>
              <p:cNvGrpSpPr/>
              <p:nvPr/>
            </p:nvGrpSpPr>
            <p:grpSpPr>
              <a:xfrm rot="5400000">
                <a:off x="6741161" y="331756"/>
                <a:ext cx="3333004" cy="5717117"/>
                <a:chOff x="3326374" y="0"/>
                <a:chExt cx="2499753" cy="4287838"/>
              </a:xfrm>
            </p:grpSpPr>
            <p:sp>
              <p:nvSpPr>
                <p:cNvPr id="125" name="Freeform 15"/>
                <p:cNvSpPr>
                  <a:spLocks noEditPoints="1"/>
                </p:cNvSpPr>
                <p:nvPr/>
              </p:nvSpPr>
              <p:spPr bwMode="auto">
                <a:xfrm>
                  <a:off x="3489327" y="1268413"/>
                  <a:ext cx="996950" cy="3006725"/>
                </a:xfrm>
                <a:custGeom>
                  <a:avLst/>
                  <a:gdLst>
                    <a:gd name="T0" fmla="*/ 75 w 491"/>
                    <a:gd name="T1" fmla="*/ 242 h 1482"/>
                    <a:gd name="T2" fmla="*/ 75 w 491"/>
                    <a:gd name="T3" fmla="*/ 242 h 1482"/>
                    <a:gd name="T4" fmla="*/ 243 w 491"/>
                    <a:gd name="T5" fmla="*/ 74 h 1482"/>
                    <a:gd name="T6" fmla="*/ 410 w 491"/>
                    <a:gd name="T7" fmla="*/ 226 h 1482"/>
                    <a:gd name="T8" fmla="*/ 410 w 491"/>
                    <a:gd name="T9" fmla="*/ 227 h 1482"/>
                    <a:gd name="T10" fmla="*/ 406 w 491"/>
                    <a:gd name="T11" fmla="*/ 283 h 1482"/>
                    <a:gd name="T12" fmla="*/ 243 w 491"/>
                    <a:gd name="T13" fmla="*/ 410 h 1482"/>
                    <a:gd name="T14" fmla="*/ 75 w 491"/>
                    <a:gd name="T15" fmla="*/ 243 h 1482"/>
                    <a:gd name="T16" fmla="*/ 75 w 491"/>
                    <a:gd name="T17" fmla="*/ 242 h 1482"/>
                    <a:gd name="T18" fmla="*/ 243 w 491"/>
                    <a:gd name="T19" fmla="*/ 0 h 1482"/>
                    <a:gd name="T20" fmla="*/ 0 w 491"/>
                    <a:gd name="T21" fmla="*/ 242 h 1482"/>
                    <a:gd name="T22" fmla="*/ 243 w 491"/>
                    <a:gd name="T23" fmla="*/ 484 h 1482"/>
                    <a:gd name="T24" fmla="*/ 406 w 491"/>
                    <a:gd name="T25" fmla="*/ 421 h 1482"/>
                    <a:gd name="T26" fmla="*/ 406 w 491"/>
                    <a:gd name="T27" fmla="*/ 485 h 1482"/>
                    <a:gd name="T28" fmla="*/ 406 w 491"/>
                    <a:gd name="T29" fmla="*/ 485 h 1482"/>
                    <a:gd name="T30" fmla="*/ 406 w 491"/>
                    <a:gd name="T31" fmla="*/ 485 h 1482"/>
                    <a:gd name="T32" fmla="*/ 406 w 491"/>
                    <a:gd name="T33" fmla="*/ 878 h 1482"/>
                    <a:gd name="T34" fmla="*/ 406 w 491"/>
                    <a:gd name="T35" fmla="*/ 1440 h 1482"/>
                    <a:gd name="T36" fmla="*/ 406 w 491"/>
                    <a:gd name="T37" fmla="*/ 1440 h 1482"/>
                    <a:gd name="T38" fmla="*/ 406 w 491"/>
                    <a:gd name="T39" fmla="*/ 1444 h 1482"/>
                    <a:gd name="T40" fmla="*/ 406 w 491"/>
                    <a:gd name="T41" fmla="*/ 1448 h 1482"/>
                    <a:gd name="T42" fmla="*/ 448 w 491"/>
                    <a:gd name="T43" fmla="*/ 1482 h 1482"/>
                    <a:gd name="T44" fmla="*/ 490 w 491"/>
                    <a:gd name="T45" fmla="*/ 1448 h 1482"/>
                    <a:gd name="T46" fmla="*/ 491 w 491"/>
                    <a:gd name="T47" fmla="*/ 1440 h 1482"/>
                    <a:gd name="T48" fmla="*/ 491 w 491"/>
                    <a:gd name="T49" fmla="*/ 1439 h 1482"/>
                    <a:gd name="T50" fmla="*/ 491 w 491"/>
                    <a:gd name="T51" fmla="*/ 1439 h 1482"/>
                    <a:gd name="T52" fmla="*/ 491 w 491"/>
                    <a:gd name="T53" fmla="*/ 309 h 1482"/>
                    <a:gd name="T54" fmla="*/ 491 w 491"/>
                    <a:gd name="T55" fmla="*/ 309 h 1482"/>
                    <a:gd name="T56" fmla="*/ 491 w 491"/>
                    <a:gd name="T57" fmla="*/ 306 h 1482"/>
                    <a:gd name="T58" fmla="*/ 491 w 491"/>
                    <a:gd name="T59" fmla="*/ 306 h 1482"/>
                    <a:gd name="T60" fmla="*/ 491 w 491"/>
                    <a:gd name="T61" fmla="*/ 303 h 1482"/>
                    <a:gd name="T62" fmla="*/ 491 w 491"/>
                    <a:gd name="T63" fmla="*/ 303 h 1482"/>
                    <a:gd name="T64" fmla="*/ 491 w 491"/>
                    <a:gd name="T65" fmla="*/ 302 h 1482"/>
                    <a:gd name="T66" fmla="*/ 491 w 491"/>
                    <a:gd name="T67" fmla="*/ 302 h 1482"/>
                    <a:gd name="T68" fmla="*/ 491 w 491"/>
                    <a:gd name="T69" fmla="*/ 301 h 1482"/>
                    <a:gd name="T70" fmla="*/ 491 w 491"/>
                    <a:gd name="T71" fmla="*/ 299 h 1482"/>
                    <a:gd name="T72" fmla="*/ 491 w 491"/>
                    <a:gd name="T73" fmla="*/ 299 h 1482"/>
                    <a:gd name="T74" fmla="*/ 491 w 491"/>
                    <a:gd name="T75" fmla="*/ 289 h 1482"/>
                    <a:gd name="T76" fmla="*/ 485 w 491"/>
                    <a:gd name="T77" fmla="*/ 226 h 1482"/>
                    <a:gd name="T78" fmla="*/ 243 w 491"/>
                    <a:gd name="T79" fmla="*/ 0 h 1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91" h="1482">
                      <a:moveTo>
                        <a:pt x="75" y="242"/>
                      </a:moveTo>
                      <a:cubicBezTo>
                        <a:pt x="75" y="242"/>
                        <a:pt x="75" y="242"/>
                        <a:pt x="75" y="242"/>
                      </a:cubicBezTo>
                      <a:cubicBezTo>
                        <a:pt x="75" y="149"/>
                        <a:pt x="150" y="74"/>
                        <a:pt x="243" y="74"/>
                      </a:cubicBezTo>
                      <a:cubicBezTo>
                        <a:pt x="330" y="74"/>
                        <a:pt x="402" y="140"/>
                        <a:pt x="410" y="226"/>
                      </a:cubicBezTo>
                      <a:cubicBezTo>
                        <a:pt x="410" y="226"/>
                        <a:pt x="410" y="226"/>
                        <a:pt x="410" y="227"/>
                      </a:cubicBezTo>
                      <a:cubicBezTo>
                        <a:pt x="410" y="230"/>
                        <a:pt x="412" y="253"/>
                        <a:pt x="406" y="283"/>
                      </a:cubicBezTo>
                      <a:cubicBezTo>
                        <a:pt x="388" y="356"/>
                        <a:pt x="322" y="410"/>
                        <a:pt x="243" y="410"/>
                      </a:cubicBezTo>
                      <a:cubicBezTo>
                        <a:pt x="150" y="410"/>
                        <a:pt x="75" y="335"/>
                        <a:pt x="75" y="243"/>
                      </a:cubicBezTo>
                      <a:cubicBezTo>
                        <a:pt x="75" y="243"/>
                        <a:pt x="75" y="242"/>
                        <a:pt x="75" y="242"/>
                      </a:cubicBezTo>
                      <a:moveTo>
                        <a:pt x="243" y="0"/>
                      </a:moveTo>
                      <a:cubicBezTo>
                        <a:pt x="109" y="0"/>
                        <a:pt x="1" y="108"/>
                        <a:pt x="0" y="242"/>
                      </a:cubicBezTo>
                      <a:cubicBezTo>
                        <a:pt x="1" y="376"/>
                        <a:pt x="109" y="484"/>
                        <a:pt x="243" y="484"/>
                      </a:cubicBezTo>
                      <a:cubicBezTo>
                        <a:pt x="306" y="484"/>
                        <a:pt x="363" y="460"/>
                        <a:pt x="406" y="421"/>
                      </a:cubicBezTo>
                      <a:cubicBezTo>
                        <a:pt x="406" y="438"/>
                        <a:pt x="406" y="459"/>
                        <a:pt x="406" y="485"/>
                      </a:cubicBezTo>
                      <a:cubicBezTo>
                        <a:pt x="406" y="485"/>
                        <a:pt x="406" y="485"/>
                        <a:pt x="406" y="485"/>
                      </a:cubicBezTo>
                      <a:cubicBezTo>
                        <a:pt x="406" y="485"/>
                        <a:pt x="406" y="485"/>
                        <a:pt x="406" y="485"/>
                      </a:cubicBezTo>
                      <a:cubicBezTo>
                        <a:pt x="406" y="580"/>
                        <a:pt x="406" y="727"/>
                        <a:pt x="406" y="878"/>
                      </a:cubicBezTo>
                      <a:cubicBezTo>
                        <a:pt x="406" y="1147"/>
                        <a:pt x="406" y="1428"/>
                        <a:pt x="406" y="1440"/>
                      </a:cubicBezTo>
                      <a:cubicBezTo>
                        <a:pt x="406" y="1440"/>
                        <a:pt x="406" y="1440"/>
                        <a:pt x="406" y="1440"/>
                      </a:cubicBezTo>
                      <a:cubicBezTo>
                        <a:pt x="406" y="1441"/>
                        <a:pt x="406" y="1443"/>
                        <a:pt x="406" y="1444"/>
                      </a:cubicBezTo>
                      <a:cubicBezTo>
                        <a:pt x="406" y="1446"/>
                        <a:pt x="406" y="1447"/>
                        <a:pt x="406" y="1448"/>
                      </a:cubicBezTo>
                      <a:cubicBezTo>
                        <a:pt x="411" y="1467"/>
                        <a:pt x="428" y="1482"/>
                        <a:pt x="448" y="1482"/>
                      </a:cubicBezTo>
                      <a:cubicBezTo>
                        <a:pt x="469" y="1482"/>
                        <a:pt x="486" y="1467"/>
                        <a:pt x="490" y="1448"/>
                      </a:cubicBezTo>
                      <a:cubicBezTo>
                        <a:pt x="491" y="1445"/>
                        <a:pt x="491" y="1442"/>
                        <a:pt x="491" y="1440"/>
                      </a:cubicBezTo>
                      <a:cubicBezTo>
                        <a:pt x="491" y="1440"/>
                        <a:pt x="491" y="1439"/>
                        <a:pt x="491" y="1439"/>
                      </a:cubicBezTo>
                      <a:cubicBezTo>
                        <a:pt x="491" y="1439"/>
                        <a:pt x="491" y="1439"/>
                        <a:pt x="491" y="1439"/>
                      </a:cubicBezTo>
                      <a:cubicBezTo>
                        <a:pt x="491" y="1414"/>
                        <a:pt x="491" y="559"/>
                        <a:pt x="491" y="309"/>
                      </a:cubicBezTo>
                      <a:cubicBezTo>
                        <a:pt x="491" y="309"/>
                        <a:pt x="491" y="309"/>
                        <a:pt x="491" y="309"/>
                      </a:cubicBezTo>
                      <a:cubicBezTo>
                        <a:pt x="491" y="308"/>
                        <a:pt x="491" y="307"/>
                        <a:pt x="491" y="306"/>
                      </a:cubicBezTo>
                      <a:cubicBezTo>
                        <a:pt x="491" y="306"/>
                        <a:pt x="491" y="306"/>
                        <a:pt x="491" y="306"/>
                      </a:cubicBezTo>
                      <a:cubicBezTo>
                        <a:pt x="491" y="305"/>
                        <a:pt x="491" y="304"/>
                        <a:pt x="491" y="303"/>
                      </a:cubicBezTo>
                      <a:cubicBezTo>
                        <a:pt x="491" y="303"/>
                        <a:pt x="491" y="303"/>
                        <a:pt x="491" y="303"/>
                      </a:cubicBezTo>
                      <a:cubicBezTo>
                        <a:pt x="491" y="303"/>
                        <a:pt x="491" y="302"/>
                        <a:pt x="491" y="302"/>
                      </a:cubicBezTo>
                      <a:cubicBezTo>
                        <a:pt x="491" y="302"/>
                        <a:pt x="491" y="302"/>
                        <a:pt x="491" y="302"/>
                      </a:cubicBezTo>
                      <a:cubicBezTo>
                        <a:pt x="491" y="301"/>
                        <a:pt x="491" y="301"/>
                        <a:pt x="491" y="301"/>
                      </a:cubicBezTo>
                      <a:cubicBezTo>
                        <a:pt x="491" y="300"/>
                        <a:pt x="491" y="300"/>
                        <a:pt x="491" y="299"/>
                      </a:cubicBezTo>
                      <a:cubicBezTo>
                        <a:pt x="491" y="299"/>
                        <a:pt x="491" y="299"/>
                        <a:pt x="491" y="299"/>
                      </a:cubicBezTo>
                      <a:cubicBezTo>
                        <a:pt x="491" y="295"/>
                        <a:pt x="491" y="292"/>
                        <a:pt x="491" y="289"/>
                      </a:cubicBezTo>
                      <a:cubicBezTo>
                        <a:pt x="490" y="266"/>
                        <a:pt x="485" y="226"/>
                        <a:pt x="485" y="226"/>
                      </a:cubicBezTo>
                      <a:cubicBezTo>
                        <a:pt x="476" y="100"/>
                        <a:pt x="371" y="0"/>
                        <a:pt x="24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97" name="Freeform 6"/>
                <p:cNvSpPr>
                  <a:spLocks noEditPoints="1"/>
                </p:cNvSpPr>
                <p:nvPr/>
              </p:nvSpPr>
              <p:spPr bwMode="auto">
                <a:xfrm>
                  <a:off x="4827589" y="2454275"/>
                  <a:ext cx="998538" cy="1801813"/>
                </a:xfrm>
                <a:custGeom>
                  <a:avLst/>
                  <a:gdLst>
                    <a:gd name="T0" fmla="*/ 248 w 491"/>
                    <a:gd name="T1" fmla="*/ 0 h 888"/>
                    <a:gd name="T2" fmla="*/ 6 w 491"/>
                    <a:gd name="T3" fmla="*/ 226 h 888"/>
                    <a:gd name="T4" fmla="*/ 0 w 491"/>
                    <a:gd name="T5" fmla="*/ 288 h 888"/>
                    <a:gd name="T6" fmla="*/ 0 w 491"/>
                    <a:gd name="T7" fmla="*/ 298 h 888"/>
                    <a:gd name="T8" fmla="*/ 0 w 491"/>
                    <a:gd name="T9" fmla="*/ 846 h 888"/>
                    <a:gd name="T10" fmla="*/ 43 w 491"/>
                    <a:gd name="T11" fmla="*/ 888 h 888"/>
                    <a:gd name="T12" fmla="*/ 86 w 491"/>
                    <a:gd name="T13" fmla="*/ 847 h 888"/>
                    <a:gd name="T14" fmla="*/ 85 w 491"/>
                    <a:gd name="T15" fmla="*/ 421 h 888"/>
                    <a:gd name="T16" fmla="*/ 248 w 491"/>
                    <a:gd name="T17" fmla="*/ 485 h 888"/>
                    <a:gd name="T18" fmla="*/ 491 w 491"/>
                    <a:gd name="T19" fmla="*/ 242 h 888"/>
                    <a:gd name="T20" fmla="*/ 248 w 491"/>
                    <a:gd name="T21" fmla="*/ 0 h 888"/>
                    <a:gd name="T22" fmla="*/ 248 w 491"/>
                    <a:gd name="T23" fmla="*/ 410 h 888"/>
                    <a:gd name="T24" fmla="*/ 85 w 491"/>
                    <a:gd name="T25" fmla="*/ 282 h 888"/>
                    <a:gd name="T26" fmla="*/ 81 w 491"/>
                    <a:gd name="T27" fmla="*/ 226 h 888"/>
                    <a:gd name="T28" fmla="*/ 248 w 491"/>
                    <a:gd name="T29" fmla="*/ 74 h 888"/>
                    <a:gd name="T30" fmla="*/ 416 w 491"/>
                    <a:gd name="T31" fmla="*/ 242 h 888"/>
                    <a:gd name="T32" fmla="*/ 248 w 491"/>
                    <a:gd name="T33" fmla="*/ 410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888">
                      <a:moveTo>
                        <a:pt x="248" y="0"/>
                      </a:moveTo>
                      <a:cubicBezTo>
                        <a:pt x="120" y="0"/>
                        <a:pt x="15" y="100"/>
                        <a:pt x="6" y="226"/>
                      </a:cubicBezTo>
                      <a:cubicBezTo>
                        <a:pt x="6" y="226"/>
                        <a:pt x="1" y="266"/>
                        <a:pt x="0" y="288"/>
                      </a:cubicBezTo>
                      <a:cubicBezTo>
                        <a:pt x="0" y="292"/>
                        <a:pt x="0" y="295"/>
                        <a:pt x="0" y="298"/>
                      </a:cubicBezTo>
                      <a:cubicBezTo>
                        <a:pt x="0" y="532"/>
                        <a:pt x="0" y="821"/>
                        <a:pt x="0" y="846"/>
                      </a:cubicBezTo>
                      <a:cubicBezTo>
                        <a:pt x="1" y="870"/>
                        <a:pt x="20" y="888"/>
                        <a:pt x="43" y="888"/>
                      </a:cubicBezTo>
                      <a:cubicBezTo>
                        <a:pt x="66" y="888"/>
                        <a:pt x="85" y="870"/>
                        <a:pt x="86" y="847"/>
                      </a:cubicBezTo>
                      <a:cubicBezTo>
                        <a:pt x="86" y="826"/>
                        <a:pt x="85" y="615"/>
                        <a:pt x="85" y="421"/>
                      </a:cubicBezTo>
                      <a:cubicBezTo>
                        <a:pt x="128" y="461"/>
                        <a:pt x="186" y="485"/>
                        <a:pt x="248" y="485"/>
                      </a:cubicBezTo>
                      <a:cubicBezTo>
                        <a:pt x="382" y="485"/>
                        <a:pt x="491" y="376"/>
                        <a:pt x="491" y="242"/>
                      </a:cubicBezTo>
                      <a:cubicBezTo>
                        <a:pt x="491" y="108"/>
                        <a:pt x="382" y="0"/>
                        <a:pt x="248" y="0"/>
                      </a:cubicBezTo>
                      <a:close/>
                      <a:moveTo>
                        <a:pt x="248" y="410"/>
                      </a:moveTo>
                      <a:cubicBezTo>
                        <a:pt x="169" y="410"/>
                        <a:pt x="103" y="355"/>
                        <a:pt x="85" y="282"/>
                      </a:cubicBezTo>
                      <a:cubicBezTo>
                        <a:pt x="79" y="250"/>
                        <a:pt x="81" y="226"/>
                        <a:pt x="81" y="226"/>
                      </a:cubicBezTo>
                      <a:cubicBezTo>
                        <a:pt x="90" y="141"/>
                        <a:pt x="161" y="74"/>
                        <a:pt x="248" y="74"/>
                      </a:cubicBezTo>
                      <a:cubicBezTo>
                        <a:pt x="341" y="74"/>
                        <a:pt x="416" y="149"/>
                        <a:pt x="416" y="242"/>
                      </a:cubicBezTo>
                      <a:cubicBezTo>
                        <a:pt x="416" y="335"/>
                        <a:pt x="341" y="410"/>
                        <a:pt x="248" y="4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18" name="Freeform 7"/>
                <p:cNvSpPr>
                  <a:spLocks noEditPoints="1"/>
                </p:cNvSpPr>
                <p:nvPr/>
              </p:nvSpPr>
              <p:spPr bwMode="auto">
                <a:xfrm>
                  <a:off x="4654552" y="1271588"/>
                  <a:ext cx="998538" cy="3008313"/>
                </a:xfrm>
                <a:custGeom>
                  <a:avLst/>
                  <a:gdLst>
                    <a:gd name="T0" fmla="*/ 248 w 491"/>
                    <a:gd name="T1" fmla="*/ 0 h 1482"/>
                    <a:gd name="T2" fmla="*/ 6 w 491"/>
                    <a:gd name="T3" fmla="*/ 226 h 1482"/>
                    <a:gd name="T4" fmla="*/ 0 w 491"/>
                    <a:gd name="T5" fmla="*/ 289 h 1482"/>
                    <a:gd name="T6" fmla="*/ 0 w 491"/>
                    <a:gd name="T7" fmla="*/ 299 h 1482"/>
                    <a:gd name="T8" fmla="*/ 0 w 491"/>
                    <a:gd name="T9" fmla="*/ 1440 h 1482"/>
                    <a:gd name="T10" fmla="*/ 43 w 491"/>
                    <a:gd name="T11" fmla="*/ 1482 h 1482"/>
                    <a:gd name="T12" fmla="*/ 86 w 491"/>
                    <a:gd name="T13" fmla="*/ 1440 h 1482"/>
                    <a:gd name="T14" fmla="*/ 85 w 491"/>
                    <a:gd name="T15" fmla="*/ 422 h 1482"/>
                    <a:gd name="T16" fmla="*/ 248 w 491"/>
                    <a:gd name="T17" fmla="*/ 485 h 1482"/>
                    <a:gd name="T18" fmla="*/ 491 w 491"/>
                    <a:gd name="T19" fmla="*/ 243 h 1482"/>
                    <a:gd name="T20" fmla="*/ 248 w 491"/>
                    <a:gd name="T21" fmla="*/ 0 h 1482"/>
                    <a:gd name="T22" fmla="*/ 248 w 491"/>
                    <a:gd name="T23" fmla="*/ 410 h 1482"/>
                    <a:gd name="T24" fmla="*/ 85 w 491"/>
                    <a:gd name="T25" fmla="*/ 282 h 1482"/>
                    <a:gd name="T26" fmla="*/ 81 w 491"/>
                    <a:gd name="T27" fmla="*/ 226 h 1482"/>
                    <a:gd name="T28" fmla="*/ 248 w 491"/>
                    <a:gd name="T29" fmla="*/ 75 h 1482"/>
                    <a:gd name="T30" fmla="*/ 416 w 491"/>
                    <a:gd name="T31" fmla="*/ 243 h 1482"/>
                    <a:gd name="T32" fmla="*/ 248 w 491"/>
                    <a:gd name="T33" fmla="*/ 410 h 1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1482">
                      <a:moveTo>
                        <a:pt x="248" y="0"/>
                      </a:moveTo>
                      <a:cubicBezTo>
                        <a:pt x="120" y="0"/>
                        <a:pt x="15" y="100"/>
                        <a:pt x="6" y="226"/>
                      </a:cubicBezTo>
                      <a:cubicBezTo>
                        <a:pt x="6" y="226"/>
                        <a:pt x="1" y="266"/>
                        <a:pt x="0" y="289"/>
                      </a:cubicBezTo>
                      <a:cubicBezTo>
                        <a:pt x="0" y="292"/>
                        <a:pt x="0" y="295"/>
                        <a:pt x="0" y="299"/>
                      </a:cubicBezTo>
                      <a:cubicBezTo>
                        <a:pt x="0" y="533"/>
                        <a:pt x="0" y="1414"/>
                        <a:pt x="0" y="1440"/>
                      </a:cubicBezTo>
                      <a:cubicBezTo>
                        <a:pt x="1" y="1463"/>
                        <a:pt x="20" y="1482"/>
                        <a:pt x="43" y="1482"/>
                      </a:cubicBezTo>
                      <a:cubicBezTo>
                        <a:pt x="66" y="1482"/>
                        <a:pt x="85" y="1463"/>
                        <a:pt x="86" y="1440"/>
                      </a:cubicBezTo>
                      <a:cubicBezTo>
                        <a:pt x="86" y="1419"/>
                        <a:pt x="85" y="616"/>
                        <a:pt x="85" y="422"/>
                      </a:cubicBezTo>
                      <a:cubicBezTo>
                        <a:pt x="128" y="461"/>
                        <a:pt x="185" y="485"/>
                        <a:pt x="248" y="485"/>
                      </a:cubicBezTo>
                      <a:cubicBezTo>
                        <a:pt x="382" y="485"/>
                        <a:pt x="491" y="377"/>
                        <a:pt x="491" y="243"/>
                      </a:cubicBezTo>
                      <a:cubicBezTo>
                        <a:pt x="491" y="109"/>
                        <a:pt x="382" y="0"/>
                        <a:pt x="248" y="0"/>
                      </a:cubicBezTo>
                      <a:moveTo>
                        <a:pt x="248" y="410"/>
                      </a:moveTo>
                      <a:cubicBezTo>
                        <a:pt x="169" y="410"/>
                        <a:pt x="103" y="356"/>
                        <a:pt x="85" y="282"/>
                      </a:cubicBezTo>
                      <a:cubicBezTo>
                        <a:pt x="79" y="250"/>
                        <a:pt x="81" y="226"/>
                        <a:pt x="81" y="226"/>
                      </a:cubicBezTo>
                      <a:cubicBezTo>
                        <a:pt x="89" y="141"/>
                        <a:pt x="161" y="75"/>
                        <a:pt x="248" y="75"/>
                      </a:cubicBezTo>
                      <a:cubicBezTo>
                        <a:pt x="341" y="75"/>
                        <a:pt x="416" y="150"/>
                        <a:pt x="416" y="243"/>
                      </a:cubicBezTo>
                      <a:cubicBezTo>
                        <a:pt x="416" y="335"/>
                        <a:pt x="341" y="410"/>
                        <a:pt x="248" y="41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19" name="Freeform 8"/>
                <p:cNvSpPr>
                  <a:spLocks noEditPoints="1"/>
                </p:cNvSpPr>
                <p:nvPr/>
              </p:nvSpPr>
              <p:spPr bwMode="auto">
                <a:xfrm>
                  <a:off x="3326374" y="2473325"/>
                  <a:ext cx="996950" cy="1803400"/>
                </a:xfrm>
                <a:custGeom>
                  <a:avLst/>
                  <a:gdLst>
                    <a:gd name="T0" fmla="*/ 0 w 491"/>
                    <a:gd name="T1" fmla="*/ 243 h 889"/>
                    <a:gd name="T2" fmla="*/ 243 w 491"/>
                    <a:gd name="T3" fmla="*/ 485 h 889"/>
                    <a:gd name="T4" fmla="*/ 406 w 491"/>
                    <a:gd name="T5" fmla="*/ 422 h 889"/>
                    <a:gd name="T6" fmla="*/ 406 w 491"/>
                    <a:gd name="T7" fmla="*/ 847 h 889"/>
                    <a:gd name="T8" fmla="*/ 448 w 491"/>
                    <a:gd name="T9" fmla="*/ 889 h 889"/>
                    <a:gd name="T10" fmla="*/ 491 w 491"/>
                    <a:gd name="T11" fmla="*/ 847 h 889"/>
                    <a:gd name="T12" fmla="*/ 491 w 491"/>
                    <a:gd name="T13" fmla="*/ 299 h 889"/>
                    <a:gd name="T14" fmla="*/ 491 w 491"/>
                    <a:gd name="T15" fmla="*/ 289 h 889"/>
                    <a:gd name="T16" fmla="*/ 485 w 491"/>
                    <a:gd name="T17" fmla="*/ 226 h 889"/>
                    <a:gd name="T18" fmla="*/ 243 w 491"/>
                    <a:gd name="T19" fmla="*/ 0 h 889"/>
                    <a:gd name="T20" fmla="*/ 0 w 491"/>
                    <a:gd name="T21" fmla="*/ 243 h 889"/>
                    <a:gd name="T22" fmla="*/ 75 w 491"/>
                    <a:gd name="T23" fmla="*/ 243 h 889"/>
                    <a:gd name="T24" fmla="*/ 243 w 491"/>
                    <a:gd name="T25" fmla="*/ 75 h 889"/>
                    <a:gd name="T26" fmla="*/ 410 w 491"/>
                    <a:gd name="T27" fmla="*/ 226 h 889"/>
                    <a:gd name="T28" fmla="*/ 406 w 491"/>
                    <a:gd name="T29" fmla="*/ 282 h 889"/>
                    <a:gd name="T30" fmla="*/ 243 w 491"/>
                    <a:gd name="T31" fmla="*/ 410 h 889"/>
                    <a:gd name="T32" fmla="*/ 75 w 491"/>
                    <a:gd name="T33" fmla="*/ 243 h 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889">
                      <a:moveTo>
                        <a:pt x="0" y="243"/>
                      </a:moveTo>
                      <a:cubicBezTo>
                        <a:pt x="0" y="376"/>
                        <a:pt x="109" y="485"/>
                        <a:pt x="243" y="485"/>
                      </a:cubicBezTo>
                      <a:cubicBezTo>
                        <a:pt x="306" y="485"/>
                        <a:pt x="363" y="461"/>
                        <a:pt x="406" y="422"/>
                      </a:cubicBezTo>
                      <a:cubicBezTo>
                        <a:pt x="406" y="616"/>
                        <a:pt x="406" y="826"/>
                        <a:pt x="406" y="847"/>
                      </a:cubicBezTo>
                      <a:cubicBezTo>
                        <a:pt x="406" y="870"/>
                        <a:pt x="425" y="889"/>
                        <a:pt x="448" y="889"/>
                      </a:cubicBezTo>
                      <a:cubicBezTo>
                        <a:pt x="472" y="889"/>
                        <a:pt x="491" y="870"/>
                        <a:pt x="491" y="847"/>
                      </a:cubicBezTo>
                      <a:cubicBezTo>
                        <a:pt x="491" y="821"/>
                        <a:pt x="491" y="533"/>
                        <a:pt x="491" y="299"/>
                      </a:cubicBezTo>
                      <a:cubicBezTo>
                        <a:pt x="491" y="295"/>
                        <a:pt x="491" y="292"/>
                        <a:pt x="491" y="289"/>
                      </a:cubicBezTo>
                      <a:cubicBezTo>
                        <a:pt x="491" y="266"/>
                        <a:pt x="485" y="226"/>
                        <a:pt x="485" y="226"/>
                      </a:cubicBezTo>
                      <a:cubicBezTo>
                        <a:pt x="476" y="100"/>
                        <a:pt x="371" y="0"/>
                        <a:pt x="243" y="0"/>
                      </a:cubicBezTo>
                      <a:cubicBezTo>
                        <a:pt x="109" y="0"/>
                        <a:pt x="0" y="109"/>
                        <a:pt x="0" y="243"/>
                      </a:cubicBezTo>
                      <a:moveTo>
                        <a:pt x="75" y="243"/>
                      </a:moveTo>
                      <a:cubicBezTo>
                        <a:pt x="75" y="150"/>
                        <a:pt x="150" y="75"/>
                        <a:pt x="243" y="75"/>
                      </a:cubicBezTo>
                      <a:cubicBezTo>
                        <a:pt x="330" y="75"/>
                        <a:pt x="402" y="141"/>
                        <a:pt x="410" y="226"/>
                      </a:cubicBezTo>
                      <a:cubicBezTo>
                        <a:pt x="410" y="226"/>
                        <a:pt x="412" y="250"/>
                        <a:pt x="406" y="282"/>
                      </a:cubicBezTo>
                      <a:cubicBezTo>
                        <a:pt x="388" y="356"/>
                        <a:pt x="322" y="410"/>
                        <a:pt x="243" y="410"/>
                      </a:cubicBezTo>
                      <a:cubicBezTo>
                        <a:pt x="150" y="410"/>
                        <a:pt x="75" y="335"/>
                        <a:pt x="75" y="243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21" name="Freeform 10"/>
                <p:cNvSpPr>
                  <a:spLocks noEditPoints="1"/>
                </p:cNvSpPr>
                <p:nvPr/>
              </p:nvSpPr>
              <p:spPr bwMode="auto">
                <a:xfrm>
                  <a:off x="3489327" y="1265238"/>
                  <a:ext cx="996950" cy="1784350"/>
                </a:xfrm>
                <a:custGeom>
                  <a:avLst/>
                  <a:gdLst>
                    <a:gd name="T0" fmla="*/ 406 w 491"/>
                    <a:gd name="T1" fmla="*/ 486 h 879"/>
                    <a:gd name="T2" fmla="*/ 406 w 491"/>
                    <a:gd name="T3" fmla="*/ 879 h 879"/>
                    <a:gd name="T4" fmla="*/ 406 w 491"/>
                    <a:gd name="T5" fmla="*/ 879 h 879"/>
                    <a:gd name="T6" fmla="*/ 406 w 491"/>
                    <a:gd name="T7" fmla="*/ 486 h 879"/>
                    <a:gd name="T8" fmla="*/ 406 w 491"/>
                    <a:gd name="T9" fmla="*/ 486 h 879"/>
                    <a:gd name="T10" fmla="*/ 406 w 491"/>
                    <a:gd name="T11" fmla="*/ 486 h 879"/>
                    <a:gd name="T12" fmla="*/ 406 w 491"/>
                    <a:gd name="T13" fmla="*/ 486 h 879"/>
                    <a:gd name="T14" fmla="*/ 410 w 491"/>
                    <a:gd name="T15" fmla="*/ 228 h 879"/>
                    <a:gd name="T16" fmla="*/ 406 w 491"/>
                    <a:gd name="T17" fmla="*/ 283 h 879"/>
                    <a:gd name="T18" fmla="*/ 243 w 491"/>
                    <a:gd name="T19" fmla="*/ 410 h 879"/>
                    <a:gd name="T20" fmla="*/ 75 w 491"/>
                    <a:gd name="T21" fmla="*/ 243 h 879"/>
                    <a:gd name="T22" fmla="*/ 75 w 491"/>
                    <a:gd name="T23" fmla="*/ 244 h 879"/>
                    <a:gd name="T24" fmla="*/ 243 w 491"/>
                    <a:gd name="T25" fmla="*/ 411 h 879"/>
                    <a:gd name="T26" fmla="*/ 406 w 491"/>
                    <a:gd name="T27" fmla="*/ 284 h 879"/>
                    <a:gd name="T28" fmla="*/ 410 w 491"/>
                    <a:gd name="T29" fmla="*/ 228 h 879"/>
                    <a:gd name="T30" fmla="*/ 243 w 491"/>
                    <a:gd name="T31" fmla="*/ 0 h 879"/>
                    <a:gd name="T32" fmla="*/ 0 w 491"/>
                    <a:gd name="T33" fmla="*/ 243 h 879"/>
                    <a:gd name="T34" fmla="*/ 0 w 491"/>
                    <a:gd name="T35" fmla="*/ 243 h 879"/>
                    <a:gd name="T36" fmla="*/ 243 w 491"/>
                    <a:gd name="T37" fmla="*/ 1 h 879"/>
                    <a:gd name="T38" fmla="*/ 485 w 491"/>
                    <a:gd name="T39" fmla="*/ 227 h 879"/>
                    <a:gd name="T40" fmla="*/ 491 w 491"/>
                    <a:gd name="T41" fmla="*/ 290 h 879"/>
                    <a:gd name="T42" fmla="*/ 491 w 491"/>
                    <a:gd name="T43" fmla="*/ 300 h 879"/>
                    <a:gd name="T44" fmla="*/ 491 w 491"/>
                    <a:gd name="T45" fmla="*/ 299 h 879"/>
                    <a:gd name="T46" fmla="*/ 491 w 491"/>
                    <a:gd name="T47" fmla="*/ 289 h 879"/>
                    <a:gd name="T48" fmla="*/ 486 w 491"/>
                    <a:gd name="T49" fmla="*/ 227 h 879"/>
                    <a:gd name="T50" fmla="*/ 485 w 491"/>
                    <a:gd name="T51" fmla="*/ 227 h 879"/>
                    <a:gd name="T52" fmla="*/ 243 w 491"/>
                    <a:gd name="T53" fmla="*/ 0 h 8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91" h="879">
                      <a:moveTo>
                        <a:pt x="406" y="486"/>
                      </a:moveTo>
                      <a:cubicBezTo>
                        <a:pt x="406" y="581"/>
                        <a:pt x="406" y="728"/>
                        <a:pt x="406" y="879"/>
                      </a:cubicBezTo>
                      <a:cubicBezTo>
                        <a:pt x="406" y="879"/>
                        <a:pt x="406" y="879"/>
                        <a:pt x="406" y="879"/>
                      </a:cubicBezTo>
                      <a:cubicBezTo>
                        <a:pt x="406" y="728"/>
                        <a:pt x="406" y="581"/>
                        <a:pt x="406" y="486"/>
                      </a:cubicBezTo>
                      <a:moveTo>
                        <a:pt x="406" y="486"/>
                      </a:moveTo>
                      <a:cubicBezTo>
                        <a:pt x="406" y="486"/>
                        <a:pt x="406" y="486"/>
                        <a:pt x="406" y="486"/>
                      </a:cubicBezTo>
                      <a:cubicBezTo>
                        <a:pt x="406" y="486"/>
                        <a:pt x="406" y="486"/>
                        <a:pt x="406" y="486"/>
                      </a:cubicBezTo>
                      <a:moveTo>
                        <a:pt x="410" y="228"/>
                      </a:moveTo>
                      <a:cubicBezTo>
                        <a:pt x="410" y="234"/>
                        <a:pt x="410" y="261"/>
                        <a:pt x="406" y="283"/>
                      </a:cubicBezTo>
                      <a:cubicBezTo>
                        <a:pt x="388" y="356"/>
                        <a:pt x="322" y="410"/>
                        <a:pt x="243" y="410"/>
                      </a:cubicBezTo>
                      <a:cubicBezTo>
                        <a:pt x="150" y="410"/>
                        <a:pt x="75" y="336"/>
                        <a:pt x="75" y="243"/>
                      </a:cubicBezTo>
                      <a:cubicBezTo>
                        <a:pt x="75" y="243"/>
                        <a:pt x="75" y="244"/>
                        <a:pt x="75" y="244"/>
                      </a:cubicBezTo>
                      <a:cubicBezTo>
                        <a:pt x="75" y="336"/>
                        <a:pt x="150" y="411"/>
                        <a:pt x="243" y="411"/>
                      </a:cubicBezTo>
                      <a:cubicBezTo>
                        <a:pt x="322" y="411"/>
                        <a:pt x="388" y="357"/>
                        <a:pt x="406" y="284"/>
                      </a:cubicBezTo>
                      <a:cubicBezTo>
                        <a:pt x="412" y="254"/>
                        <a:pt x="410" y="231"/>
                        <a:pt x="410" y="228"/>
                      </a:cubicBezTo>
                      <a:moveTo>
                        <a:pt x="243" y="0"/>
                      </a:moveTo>
                      <a:cubicBezTo>
                        <a:pt x="109" y="0"/>
                        <a:pt x="0" y="109"/>
                        <a:pt x="0" y="243"/>
                      </a:cubicBezTo>
                      <a:cubicBezTo>
                        <a:pt x="0" y="243"/>
                        <a:pt x="0" y="243"/>
                        <a:pt x="0" y="243"/>
                      </a:cubicBezTo>
                      <a:cubicBezTo>
                        <a:pt x="1" y="109"/>
                        <a:pt x="109" y="1"/>
                        <a:pt x="243" y="1"/>
                      </a:cubicBezTo>
                      <a:cubicBezTo>
                        <a:pt x="371" y="1"/>
                        <a:pt x="476" y="101"/>
                        <a:pt x="485" y="227"/>
                      </a:cubicBezTo>
                      <a:cubicBezTo>
                        <a:pt x="485" y="227"/>
                        <a:pt x="490" y="267"/>
                        <a:pt x="491" y="290"/>
                      </a:cubicBezTo>
                      <a:cubicBezTo>
                        <a:pt x="491" y="293"/>
                        <a:pt x="491" y="296"/>
                        <a:pt x="491" y="300"/>
                      </a:cubicBezTo>
                      <a:cubicBezTo>
                        <a:pt x="491" y="299"/>
                        <a:pt x="491" y="299"/>
                        <a:pt x="491" y="299"/>
                      </a:cubicBezTo>
                      <a:cubicBezTo>
                        <a:pt x="491" y="295"/>
                        <a:pt x="491" y="292"/>
                        <a:pt x="491" y="289"/>
                      </a:cubicBezTo>
                      <a:cubicBezTo>
                        <a:pt x="490" y="267"/>
                        <a:pt x="489" y="246"/>
                        <a:pt x="486" y="227"/>
                      </a:cubicBezTo>
                      <a:cubicBezTo>
                        <a:pt x="485" y="227"/>
                        <a:pt x="485" y="227"/>
                        <a:pt x="485" y="227"/>
                      </a:cubicBezTo>
                      <a:cubicBezTo>
                        <a:pt x="476" y="100"/>
                        <a:pt x="371" y="0"/>
                        <a:pt x="243" y="0"/>
                      </a:cubicBezTo>
                    </a:path>
                  </a:pathLst>
                </a:custGeom>
                <a:solidFill>
                  <a:srgbClr val="727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22" name="Freeform 11"/>
                <p:cNvSpPr>
                  <a:spLocks/>
                </p:cNvSpPr>
                <p:nvPr/>
              </p:nvSpPr>
              <p:spPr bwMode="auto">
                <a:xfrm>
                  <a:off x="4313239" y="3049588"/>
                  <a:ext cx="0" cy="1139825"/>
                </a:xfrm>
                <a:custGeom>
                  <a:avLst/>
                  <a:gdLst>
                    <a:gd name="T0" fmla="*/ 0 h 562"/>
                    <a:gd name="T1" fmla="*/ 561 h 562"/>
                    <a:gd name="T2" fmla="*/ 562 h 562"/>
                    <a:gd name="T3" fmla="*/ 0 h 562"/>
                    <a:gd name="T4" fmla="*/ 0 h 56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562">
                      <a:moveTo>
                        <a:pt x="0" y="0"/>
                      </a:moveTo>
                      <a:cubicBezTo>
                        <a:pt x="0" y="269"/>
                        <a:pt x="0" y="549"/>
                        <a:pt x="0" y="561"/>
                      </a:cubicBezTo>
                      <a:cubicBezTo>
                        <a:pt x="0" y="561"/>
                        <a:pt x="0" y="562"/>
                        <a:pt x="0" y="562"/>
                      </a:cubicBezTo>
                      <a:cubicBezTo>
                        <a:pt x="0" y="550"/>
                        <a:pt x="0" y="26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6B6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23" name="Freeform 12"/>
                <p:cNvSpPr>
                  <a:spLocks noEditPoints="1"/>
                </p:cNvSpPr>
                <p:nvPr/>
              </p:nvSpPr>
              <p:spPr bwMode="auto">
                <a:xfrm>
                  <a:off x="4313239" y="4187825"/>
                  <a:ext cx="173038" cy="17463"/>
                </a:xfrm>
                <a:custGeom>
                  <a:avLst/>
                  <a:gdLst>
                    <a:gd name="T0" fmla="*/ 0 w 85"/>
                    <a:gd name="T1" fmla="*/ 5 h 9"/>
                    <a:gd name="T2" fmla="*/ 0 w 85"/>
                    <a:gd name="T3" fmla="*/ 6 h 9"/>
                    <a:gd name="T4" fmla="*/ 0 w 85"/>
                    <a:gd name="T5" fmla="*/ 9 h 9"/>
                    <a:gd name="T6" fmla="*/ 0 w 85"/>
                    <a:gd name="T7" fmla="*/ 9 h 9"/>
                    <a:gd name="T8" fmla="*/ 0 w 85"/>
                    <a:gd name="T9" fmla="*/ 5 h 9"/>
                    <a:gd name="T10" fmla="*/ 85 w 85"/>
                    <a:gd name="T11" fmla="*/ 0 h 9"/>
                    <a:gd name="T12" fmla="*/ 85 w 85"/>
                    <a:gd name="T13" fmla="*/ 1 h 9"/>
                    <a:gd name="T14" fmla="*/ 84 w 85"/>
                    <a:gd name="T15" fmla="*/ 9 h 9"/>
                    <a:gd name="T16" fmla="*/ 84 w 85"/>
                    <a:gd name="T17" fmla="*/ 9 h 9"/>
                    <a:gd name="T18" fmla="*/ 85 w 85"/>
                    <a:gd name="T19" fmla="*/ 2 h 9"/>
                    <a:gd name="T20" fmla="*/ 85 w 85"/>
                    <a:gd name="T2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5" h="9">
                      <a:moveTo>
                        <a:pt x="0" y="5"/>
                      </a:move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7"/>
                        <a:pt x="0" y="5"/>
                      </a:cubicBezTo>
                      <a:moveTo>
                        <a:pt x="85" y="0"/>
                      </a:moveTo>
                      <a:cubicBezTo>
                        <a:pt x="85" y="0"/>
                        <a:pt x="85" y="1"/>
                        <a:pt x="85" y="1"/>
                      </a:cubicBezTo>
                      <a:cubicBezTo>
                        <a:pt x="85" y="3"/>
                        <a:pt x="85" y="6"/>
                        <a:pt x="84" y="9"/>
                      </a:cubicBezTo>
                      <a:cubicBezTo>
                        <a:pt x="84" y="9"/>
                        <a:pt x="84" y="9"/>
                        <a:pt x="84" y="9"/>
                      </a:cubicBezTo>
                      <a:cubicBezTo>
                        <a:pt x="85" y="6"/>
                        <a:pt x="85" y="4"/>
                        <a:pt x="85" y="2"/>
                      </a:cubicBezTo>
                      <a:cubicBezTo>
                        <a:pt x="85" y="2"/>
                        <a:pt x="85" y="1"/>
                        <a:pt x="85" y="0"/>
                      </a:cubicBezTo>
                    </a:path>
                  </a:pathLst>
                </a:custGeom>
                <a:solidFill>
                  <a:srgbClr val="727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24" name="Freeform 14"/>
                <p:cNvSpPr>
                  <a:spLocks/>
                </p:cNvSpPr>
                <p:nvPr/>
              </p:nvSpPr>
              <p:spPr bwMode="auto">
                <a:xfrm>
                  <a:off x="4313239" y="4189413"/>
                  <a:ext cx="0" cy="11113"/>
                </a:xfrm>
                <a:custGeom>
                  <a:avLst/>
                  <a:gdLst>
                    <a:gd name="T0" fmla="*/ 0 h 5"/>
                    <a:gd name="T1" fmla="*/ 1 h 5"/>
                    <a:gd name="T2" fmla="*/ 5 h 5"/>
                    <a:gd name="T3" fmla="*/ 4 h 5"/>
                    <a:gd name="T4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4"/>
                        <a:pt x="0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B6B6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26" name="Freeform 17"/>
                <p:cNvSpPr>
                  <a:spLocks noEditPoints="1"/>
                </p:cNvSpPr>
                <p:nvPr/>
              </p:nvSpPr>
              <p:spPr bwMode="auto">
                <a:xfrm>
                  <a:off x="3663952" y="0"/>
                  <a:ext cx="996950" cy="4287838"/>
                </a:xfrm>
                <a:custGeom>
                  <a:avLst/>
                  <a:gdLst>
                    <a:gd name="T0" fmla="*/ 0 w 491"/>
                    <a:gd name="T1" fmla="*/ 242 h 2113"/>
                    <a:gd name="T2" fmla="*/ 243 w 491"/>
                    <a:gd name="T3" fmla="*/ 485 h 2113"/>
                    <a:gd name="T4" fmla="*/ 406 w 491"/>
                    <a:gd name="T5" fmla="*/ 422 h 2113"/>
                    <a:gd name="T6" fmla="*/ 405 w 491"/>
                    <a:gd name="T7" fmla="*/ 2071 h 2113"/>
                    <a:gd name="T8" fmla="*/ 448 w 491"/>
                    <a:gd name="T9" fmla="*/ 2113 h 2113"/>
                    <a:gd name="T10" fmla="*/ 491 w 491"/>
                    <a:gd name="T11" fmla="*/ 2071 h 2113"/>
                    <a:gd name="T12" fmla="*/ 491 w 491"/>
                    <a:gd name="T13" fmla="*/ 298 h 2113"/>
                    <a:gd name="T14" fmla="*/ 491 w 491"/>
                    <a:gd name="T15" fmla="*/ 288 h 2113"/>
                    <a:gd name="T16" fmla="*/ 484 w 491"/>
                    <a:gd name="T17" fmla="*/ 226 h 2113"/>
                    <a:gd name="T18" fmla="*/ 243 w 491"/>
                    <a:gd name="T19" fmla="*/ 0 h 2113"/>
                    <a:gd name="T20" fmla="*/ 0 w 491"/>
                    <a:gd name="T21" fmla="*/ 242 h 2113"/>
                    <a:gd name="T22" fmla="*/ 75 w 491"/>
                    <a:gd name="T23" fmla="*/ 242 h 2113"/>
                    <a:gd name="T24" fmla="*/ 243 w 491"/>
                    <a:gd name="T25" fmla="*/ 75 h 2113"/>
                    <a:gd name="T26" fmla="*/ 410 w 491"/>
                    <a:gd name="T27" fmla="*/ 226 h 2113"/>
                    <a:gd name="T28" fmla="*/ 406 w 491"/>
                    <a:gd name="T29" fmla="*/ 282 h 2113"/>
                    <a:gd name="T30" fmla="*/ 243 w 491"/>
                    <a:gd name="T31" fmla="*/ 410 h 2113"/>
                    <a:gd name="T32" fmla="*/ 75 w 491"/>
                    <a:gd name="T33" fmla="*/ 242 h 2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2113">
                      <a:moveTo>
                        <a:pt x="0" y="242"/>
                      </a:moveTo>
                      <a:cubicBezTo>
                        <a:pt x="0" y="376"/>
                        <a:pt x="109" y="485"/>
                        <a:pt x="243" y="485"/>
                      </a:cubicBezTo>
                      <a:cubicBezTo>
                        <a:pt x="305" y="485"/>
                        <a:pt x="363" y="461"/>
                        <a:pt x="406" y="422"/>
                      </a:cubicBezTo>
                      <a:cubicBezTo>
                        <a:pt x="406" y="616"/>
                        <a:pt x="405" y="2050"/>
                        <a:pt x="405" y="2071"/>
                      </a:cubicBezTo>
                      <a:cubicBezTo>
                        <a:pt x="406" y="2094"/>
                        <a:pt x="425" y="2113"/>
                        <a:pt x="448" y="2113"/>
                      </a:cubicBezTo>
                      <a:cubicBezTo>
                        <a:pt x="471" y="2113"/>
                        <a:pt x="490" y="2094"/>
                        <a:pt x="491" y="2071"/>
                      </a:cubicBezTo>
                      <a:cubicBezTo>
                        <a:pt x="491" y="2045"/>
                        <a:pt x="491" y="533"/>
                        <a:pt x="491" y="298"/>
                      </a:cubicBezTo>
                      <a:cubicBezTo>
                        <a:pt x="491" y="295"/>
                        <a:pt x="491" y="292"/>
                        <a:pt x="491" y="288"/>
                      </a:cubicBezTo>
                      <a:cubicBezTo>
                        <a:pt x="490" y="266"/>
                        <a:pt x="484" y="226"/>
                        <a:pt x="484" y="226"/>
                      </a:cubicBezTo>
                      <a:cubicBezTo>
                        <a:pt x="476" y="100"/>
                        <a:pt x="371" y="0"/>
                        <a:pt x="243" y="0"/>
                      </a:cubicBezTo>
                      <a:cubicBezTo>
                        <a:pt x="109" y="0"/>
                        <a:pt x="0" y="108"/>
                        <a:pt x="0" y="242"/>
                      </a:cubicBezTo>
                      <a:close/>
                      <a:moveTo>
                        <a:pt x="75" y="242"/>
                      </a:moveTo>
                      <a:cubicBezTo>
                        <a:pt x="75" y="150"/>
                        <a:pt x="150" y="75"/>
                        <a:pt x="243" y="75"/>
                      </a:cubicBezTo>
                      <a:cubicBezTo>
                        <a:pt x="330" y="75"/>
                        <a:pt x="401" y="141"/>
                        <a:pt x="410" y="226"/>
                      </a:cubicBezTo>
                      <a:cubicBezTo>
                        <a:pt x="410" y="226"/>
                        <a:pt x="412" y="250"/>
                        <a:pt x="406" y="282"/>
                      </a:cubicBezTo>
                      <a:cubicBezTo>
                        <a:pt x="388" y="356"/>
                        <a:pt x="321" y="410"/>
                        <a:pt x="243" y="410"/>
                      </a:cubicBezTo>
                      <a:cubicBezTo>
                        <a:pt x="150" y="410"/>
                        <a:pt x="75" y="335"/>
                        <a:pt x="75" y="2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 rot="16200000" flipH="1">
                <a:off x="2348018" y="331756"/>
                <a:ext cx="3333004" cy="5717117"/>
                <a:chOff x="3326374" y="0"/>
                <a:chExt cx="2499753" cy="4287838"/>
              </a:xfrm>
            </p:grpSpPr>
            <p:sp>
              <p:nvSpPr>
                <p:cNvPr id="95" name="Freeform 15"/>
                <p:cNvSpPr>
                  <a:spLocks noEditPoints="1"/>
                </p:cNvSpPr>
                <p:nvPr/>
              </p:nvSpPr>
              <p:spPr bwMode="auto">
                <a:xfrm>
                  <a:off x="3489327" y="1268413"/>
                  <a:ext cx="996950" cy="3006725"/>
                </a:xfrm>
                <a:custGeom>
                  <a:avLst/>
                  <a:gdLst>
                    <a:gd name="T0" fmla="*/ 75 w 491"/>
                    <a:gd name="T1" fmla="*/ 242 h 1482"/>
                    <a:gd name="T2" fmla="*/ 75 w 491"/>
                    <a:gd name="T3" fmla="*/ 242 h 1482"/>
                    <a:gd name="T4" fmla="*/ 243 w 491"/>
                    <a:gd name="T5" fmla="*/ 74 h 1482"/>
                    <a:gd name="T6" fmla="*/ 410 w 491"/>
                    <a:gd name="T7" fmla="*/ 226 h 1482"/>
                    <a:gd name="T8" fmla="*/ 410 w 491"/>
                    <a:gd name="T9" fmla="*/ 227 h 1482"/>
                    <a:gd name="T10" fmla="*/ 406 w 491"/>
                    <a:gd name="T11" fmla="*/ 283 h 1482"/>
                    <a:gd name="T12" fmla="*/ 243 w 491"/>
                    <a:gd name="T13" fmla="*/ 410 h 1482"/>
                    <a:gd name="T14" fmla="*/ 75 w 491"/>
                    <a:gd name="T15" fmla="*/ 243 h 1482"/>
                    <a:gd name="T16" fmla="*/ 75 w 491"/>
                    <a:gd name="T17" fmla="*/ 242 h 1482"/>
                    <a:gd name="T18" fmla="*/ 243 w 491"/>
                    <a:gd name="T19" fmla="*/ 0 h 1482"/>
                    <a:gd name="T20" fmla="*/ 0 w 491"/>
                    <a:gd name="T21" fmla="*/ 242 h 1482"/>
                    <a:gd name="T22" fmla="*/ 243 w 491"/>
                    <a:gd name="T23" fmla="*/ 484 h 1482"/>
                    <a:gd name="T24" fmla="*/ 406 w 491"/>
                    <a:gd name="T25" fmla="*/ 421 h 1482"/>
                    <a:gd name="T26" fmla="*/ 406 w 491"/>
                    <a:gd name="T27" fmla="*/ 485 h 1482"/>
                    <a:gd name="T28" fmla="*/ 406 w 491"/>
                    <a:gd name="T29" fmla="*/ 485 h 1482"/>
                    <a:gd name="T30" fmla="*/ 406 w 491"/>
                    <a:gd name="T31" fmla="*/ 485 h 1482"/>
                    <a:gd name="T32" fmla="*/ 406 w 491"/>
                    <a:gd name="T33" fmla="*/ 878 h 1482"/>
                    <a:gd name="T34" fmla="*/ 406 w 491"/>
                    <a:gd name="T35" fmla="*/ 1440 h 1482"/>
                    <a:gd name="T36" fmla="*/ 406 w 491"/>
                    <a:gd name="T37" fmla="*/ 1440 h 1482"/>
                    <a:gd name="T38" fmla="*/ 406 w 491"/>
                    <a:gd name="T39" fmla="*/ 1444 h 1482"/>
                    <a:gd name="T40" fmla="*/ 406 w 491"/>
                    <a:gd name="T41" fmla="*/ 1448 h 1482"/>
                    <a:gd name="T42" fmla="*/ 448 w 491"/>
                    <a:gd name="T43" fmla="*/ 1482 h 1482"/>
                    <a:gd name="T44" fmla="*/ 490 w 491"/>
                    <a:gd name="T45" fmla="*/ 1448 h 1482"/>
                    <a:gd name="T46" fmla="*/ 491 w 491"/>
                    <a:gd name="T47" fmla="*/ 1440 h 1482"/>
                    <a:gd name="T48" fmla="*/ 491 w 491"/>
                    <a:gd name="T49" fmla="*/ 1439 h 1482"/>
                    <a:gd name="T50" fmla="*/ 491 w 491"/>
                    <a:gd name="T51" fmla="*/ 1439 h 1482"/>
                    <a:gd name="T52" fmla="*/ 491 w 491"/>
                    <a:gd name="T53" fmla="*/ 309 h 1482"/>
                    <a:gd name="T54" fmla="*/ 491 w 491"/>
                    <a:gd name="T55" fmla="*/ 309 h 1482"/>
                    <a:gd name="T56" fmla="*/ 491 w 491"/>
                    <a:gd name="T57" fmla="*/ 306 h 1482"/>
                    <a:gd name="T58" fmla="*/ 491 w 491"/>
                    <a:gd name="T59" fmla="*/ 306 h 1482"/>
                    <a:gd name="T60" fmla="*/ 491 w 491"/>
                    <a:gd name="T61" fmla="*/ 303 h 1482"/>
                    <a:gd name="T62" fmla="*/ 491 w 491"/>
                    <a:gd name="T63" fmla="*/ 303 h 1482"/>
                    <a:gd name="T64" fmla="*/ 491 w 491"/>
                    <a:gd name="T65" fmla="*/ 302 h 1482"/>
                    <a:gd name="T66" fmla="*/ 491 w 491"/>
                    <a:gd name="T67" fmla="*/ 302 h 1482"/>
                    <a:gd name="T68" fmla="*/ 491 w 491"/>
                    <a:gd name="T69" fmla="*/ 301 h 1482"/>
                    <a:gd name="T70" fmla="*/ 491 w 491"/>
                    <a:gd name="T71" fmla="*/ 299 h 1482"/>
                    <a:gd name="T72" fmla="*/ 491 w 491"/>
                    <a:gd name="T73" fmla="*/ 299 h 1482"/>
                    <a:gd name="T74" fmla="*/ 491 w 491"/>
                    <a:gd name="T75" fmla="*/ 289 h 1482"/>
                    <a:gd name="T76" fmla="*/ 485 w 491"/>
                    <a:gd name="T77" fmla="*/ 226 h 1482"/>
                    <a:gd name="T78" fmla="*/ 243 w 491"/>
                    <a:gd name="T79" fmla="*/ 0 h 1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91" h="1482">
                      <a:moveTo>
                        <a:pt x="75" y="242"/>
                      </a:moveTo>
                      <a:cubicBezTo>
                        <a:pt x="75" y="242"/>
                        <a:pt x="75" y="242"/>
                        <a:pt x="75" y="242"/>
                      </a:cubicBezTo>
                      <a:cubicBezTo>
                        <a:pt x="75" y="149"/>
                        <a:pt x="150" y="74"/>
                        <a:pt x="243" y="74"/>
                      </a:cubicBezTo>
                      <a:cubicBezTo>
                        <a:pt x="330" y="74"/>
                        <a:pt x="402" y="140"/>
                        <a:pt x="410" y="226"/>
                      </a:cubicBezTo>
                      <a:cubicBezTo>
                        <a:pt x="410" y="226"/>
                        <a:pt x="410" y="226"/>
                        <a:pt x="410" y="227"/>
                      </a:cubicBezTo>
                      <a:cubicBezTo>
                        <a:pt x="410" y="230"/>
                        <a:pt x="412" y="253"/>
                        <a:pt x="406" y="283"/>
                      </a:cubicBezTo>
                      <a:cubicBezTo>
                        <a:pt x="388" y="356"/>
                        <a:pt x="322" y="410"/>
                        <a:pt x="243" y="410"/>
                      </a:cubicBezTo>
                      <a:cubicBezTo>
                        <a:pt x="150" y="410"/>
                        <a:pt x="75" y="335"/>
                        <a:pt x="75" y="243"/>
                      </a:cubicBezTo>
                      <a:cubicBezTo>
                        <a:pt x="75" y="243"/>
                        <a:pt x="75" y="242"/>
                        <a:pt x="75" y="242"/>
                      </a:cubicBezTo>
                      <a:moveTo>
                        <a:pt x="243" y="0"/>
                      </a:moveTo>
                      <a:cubicBezTo>
                        <a:pt x="109" y="0"/>
                        <a:pt x="1" y="108"/>
                        <a:pt x="0" y="242"/>
                      </a:cubicBezTo>
                      <a:cubicBezTo>
                        <a:pt x="1" y="376"/>
                        <a:pt x="109" y="484"/>
                        <a:pt x="243" y="484"/>
                      </a:cubicBezTo>
                      <a:cubicBezTo>
                        <a:pt x="306" y="484"/>
                        <a:pt x="363" y="460"/>
                        <a:pt x="406" y="421"/>
                      </a:cubicBezTo>
                      <a:cubicBezTo>
                        <a:pt x="406" y="438"/>
                        <a:pt x="406" y="459"/>
                        <a:pt x="406" y="485"/>
                      </a:cubicBezTo>
                      <a:cubicBezTo>
                        <a:pt x="406" y="485"/>
                        <a:pt x="406" y="485"/>
                        <a:pt x="406" y="485"/>
                      </a:cubicBezTo>
                      <a:cubicBezTo>
                        <a:pt x="406" y="485"/>
                        <a:pt x="406" y="485"/>
                        <a:pt x="406" y="485"/>
                      </a:cubicBezTo>
                      <a:cubicBezTo>
                        <a:pt x="406" y="580"/>
                        <a:pt x="406" y="727"/>
                        <a:pt x="406" y="878"/>
                      </a:cubicBezTo>
                      <a:cubicBezTo>
                        <a:pt x="406" y="1147"/>
                        <a:pt x="406" y="1428"/>
                        <a:pt x="406" y="1440"/>
                      </a:cubicBezTo>
                      <a:cubicBezTo>
                        <a:pt x="406" y="1440"/>
                        <a:pt x="406" y="1440"/>
                        <a:pt x="406" y="1440"/>
                      </a:cubicBezTo>
                      <a:cubicBezTo>
                        <a:pt x="406" y="1441"/>
                        <a:pt x="406" y="1443"/>
                        <a:pt x="406" y="1444"/>
                      </a:cubicBezTo>
                      <a:cubicBezTo>
                        <a:pt x="406" y="1446"/>
                        <a:pt x="406" y="1447"/>
                        <a:pt x="406" y="1448"/>
                      </a:cubicBezTo>
                      <a:cubicBezTo>
                        <a:pt x="411" y="1467"/>
                        <a:pt x="428" y="1482"/>
                        <a:pt x="448" y="1482"/>
                      </a:cubicBezTo>
                      <a:cubicBezTo>
                        <a:pt x="469" y="1482"/>
                        <a:pt x="486" y="1467"/>
                        <a:pt x="490" y="1448"/>
                      </a:cubicBezTo>
                      <a:cubicBezTo>
                        <a:pt x="491" y="1445"/>
                        <a:pt x="491" y="1442"/>
                        <a:pt x="491" y="1440"/>
                      </a:cubicBezTo>
                      <a:cubicBezTo>
                        <a:pt x="491" y="1440"/>
                        <a:pt x="491" y="1439"/>
                        <a:pt x="491" y="1439"/>
                      </a:cubicBezTo>
                      <a:cubicBezTo>
                        <a:pt x="491" y="1439"/>
                        <a:pt x="491" y="1439"/>
                        <a:pt x="491" y="1439"/>
                      </a:cubicBezTo>
                      <a:cubicBezTo>
                        <a:pt x="491" y="1414"/>
                        <a:pt x="491" y="559"/>
                        <a:pt x="491" y="309"/>
                      </a:cubicBezTo>
                      <a:cubicBezTo>
                        <a:pt x="491" y="309"/>
                        <a:pt x="491" y="309"/>
                        <a:pt x="491" y="309"/>
                      </a:cubicBezTo>
                      <a:cubicBezTo>
                        <a:pt x="491" y="308"/>
                        <a:pt x="491" y="307"/>
                        <a:pt x="491" y="306"/>
                      </a:cubicBezTo>
                      <a:cubicBezTo>
                        <a:pt x="491" y="306"/>
                        <a:pt x="491" y="306"/>
                        <a:pt x="491" y="306"/>
                      </a:cubicBezTo>
                      <a:cubicBezTo>
                        <a:pt x="491" y="305"/>
                        <a:pt x="491" y="304"/>
                        <a:pt x="491" y="303"/>
                      </a:cubicBezTo>
                      <a:cubicBezTo>
                        <a:pt x="491" y="303"/>
                        <a:pt x="491" y="303"/>
                        <a:pt x="491" y="303"/>
                      </a:cubicBezTo>
                      <a:cubicBezTo>
                        <a:pt x="491" y="303"/>
                        <a:pt x="491" y="302"/>
                        <a:pt x="491" y="302"/>
                      </a:cubicBezTo>
                      <a:cubicBezTo>
                        <a:pt x="491" y="302"/>
                        <a:pt x="491" y="302"/>
                        <a:pt x="491" y="302"/>
                      </a:cubicBezTo>
                      <a:cubicBezTo>
                        <a:pt x="491" y="301"/>
                        <a:pt x="491" y="301"/>
                        <a:pt x="491" y="301"/>
                      </a:cubicBezTo>
                      <a:cubicBezTo>
                        <a:pt x="491" y="300"/>
                        <a:pt x="491" y="300"/>
                        <a:pt x="491" y="299"/>
                      </a:cubicBezTo>
                      <a:cubicBezTo>
                        <a:pt x="491" y="299"/>
                        <a:pt x="491" y="299"/>
                        <a:pt x="491" y="299"/>
                      </a:cubicBezTo>
                      <a:cubicBezTo>
                        <a:pt x="491" y="295"/>
                        <a:pt x="491" y="292"/>
                        <a:pt x="491" y="289"/>
                      </a:cubicBezTo>
                      <a:cubicBezTo>
                        <a:pt x="490" y="266"/>
                        <a:pt x="485" y="226"/>
                        <a:pt x="485" y="226"/>
                      </a:cubicBezTo>
                      <a:cubicBezTo>
                        <a:pt x="476" y="100"/>
                        <a:pt x="371" y="0"/>
                        <a:pt x="243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87" name="Freeform 6"/>
                <p:cNvSpPr>
                  <a:spLocks noEditPoints="1"/>
                </p:cNvSpPr>
                <p:nvPr/>
              </p:nvSpPr>
              <p:spPr bwMode="auto">
                <a:xfrm>
                  <a:off x="4827589" y="2454275"/>
                  <a:ext cx="998538" cy="1801813"/>
                </a:xfrm>
                <a:custGeom>
                  <a:avLst/>
                  <a:gdLst>
                    <a:gd name="T0" fmla="*/ 248 w 491"/>
                    <a:gd name="T1" fmla="*/ 0 h 888"/>
                    <a:gd name="T2" fmla="*/ 6 w 491"/>
                    <a:gd name="T3" fmla="*/ 226 h 888"/>
                    <a:gd name="T4" fmla="*/ 0 w 491"/>
                    <a:gd name="T5" fmla="*/ 288 h 888"/>
                    <a:gd name="T6" fmla="*/ 0 w 491"/>
                    <a:gd name="T7" fmla="*/ 298 h 888"/>
                    <a:gd name="T8" fmla="*/ 0 w 491"/>
                    <a:gd name="T9" fmla="*/ 846 h 888"/>
                    <a:gd name="T10" fmla="*/ 43 w 491"/>
                    <a:gd name="T11" fmla="*/ 888 h 888"/>
                    <a:gd name="T12" fmla="*/ 86 w 491"/>
                    <a:gd name="T13" fmla="*/ 847 h 888"/>
                    <a:gd name="T14" fmla="*/ 85 w 491"/>
                    <a:gd name="T15" fmla="*/ 421 h 888"/>
                    <a:gd name="T16" fmla="*/ 248 w 491"/>
                    <a:gd name="T17" fmla="*/ 485 h 888"/>
                    <a:gd name="T18" fmla="*/ 491 w 491"/>
                    <a:gd name="T19" fmla="*/ 242 h 888"/>
                    <a:gd name="T20" fmla="*/ 248 w 491"/>
                    <a:gd name="T21" fmla="*/ 0 h 888"/>
                    <a:gd name="T22" fmla="*/ 248 w 491"/>
                    <a:gd name="T23" fmla="*/ 410 h 888"/>
                    <a:gd name="T24" fmla="*/ 85 w 491"/>
                    <a:gd name="T25" fmla="*/ 282 h 888"/>
                    <a:gd name="T26" fmla="*/ 81 w 491"/>
                    <a:gd name="T27" fmla="*/ 226 h 888"/>
                    <a:gd name="T28" fmla="*/ 248 w 491"/>
                    <a:gd name="T29" fmla="*/ 74 h 888"/>
                    <a:gd name="T30" fmla="*/ 416 w 491"/>
                    <a:gd name="T31" fmla="*/ 242 h 888"/>
                    <a:gd name="T32" fmla="*/ 248 w 491"/>
                    <a:gd name="T33" fmla="*/ 410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888">
                      <a:moveTo>
                        <a:pt x="248" y="0"/>
                      </a:moveTo>
                      <a:cubicBezTo>
                        <a:pt x="120" y="0"/>
                        <a:pt x="15" y="100"/>
                        <a:pt x="6" y="226"/>
                      </a:cubicBezTo>
                      <a:cubicBezTo>
                        <a:pt x="6" y="226"/>
                        <a:pt x="1" y="266"/>
                        <a:pt x="0" y="288"/>
                      </a:cubicBezTo>
                      <a:cubicBezTo>
                        <a:pt x="0" y="292"/>
                        <a:pt x="0" y="295"/>
                        <a:pt x="0" y="298"/>
                      </a:cubicBezTo>
                      <a:cubicBezTo>
                        <a:pt x="0" y="532"/>
                        <a:pt x="0" y="821"/>
                        <a:pt x="0" y="846"/>
                      </a:cubicBezTo>
                      <a:cubicBezTo>
                        <a:pt x="1" y="870"/>
                        <a:pt x="20" y="888"/>
                        <a:pt x="43" y="888"/>
                      </a:cubicBezTo>
                      <a:cubicBezTo>
                        <a:pt x="66" y="888"/>
                        <a:pt x="85" y="870"/>
                        <a:pt x="86" y="847"/>
                      </a:cubicBezTo>
                      <a:cubicBezTo>
                        <a:pt x="86" y="826"/>
                        <a:pt x="85" y="615"/>
                        <a:pt x="85" y="421"/>
                      </a:cubicBezTo>
                      <a:cubicBezTo>
                        <a:pt x="128" y="461"/>
                        <a:pt x="186" y="485"/>
                        <a:pt x="248" y="485"/>
                      </a:cubicBezTo>
                      <a:cubicBezTo>
                        <a:pt x="382" y="485"/>
                        <a:pt x="491" y="376"/>
                        <a:pt x="491" y="242"/>
                      </a:cubicBezTo>
                      <a:cubicBezTo>
                        <a:pt x="491" y="108"/>
                        <a:pt x="382" y="0"/>
                        <a:pt x="248" y="0"/>
                      </a:cubicBezTo>
                      <a:close/>
                      <a:moveTo>
                        <a:pt x="248" y="410"/>
                      </a:moveTo>
                      <a:cubicBezTo>
                        <a:pt x="169" y="410"/>
                        <a:pt x="103" y="355"/>
                        <a:pt x="85" y="282"/>
                      </a:cubicBezTo>
                      <a:cubicBezTo>
                        <a:pt x="79" y="250"/>
                        <a:pt x="81" y="226"/>
                        <a:pt x="81" y="226"/>
                      </a:cubicBezTo>
                      <a:cubicBezTo>
                        <a:pt x="90" y="141"/>
                        <a:pt x="161" y="74"/>
                        <a:pt x="248" y="74"/>
                      </a:cubicBezTo>
                      <a:cubicBezTo>
                        <a:pt x="341" y="74"/>
                        <a:pt x="416" y="149"/>
                        <a:pt x="416" y="242"/>
                      </a:cubicBezTo>
                      <a:cubicBezTo>
                        <a:pt x="416" y="335"/>
                        <a:pt x="341" y="410"/>
                        <a:pt x="248" y="4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88" name="Freeform 7"/>
                <p:cNvSpPr>
                  <a:spLocks noEditPoints="1"/>
                </p:cNvSpPr>
                <p:nvPr/>
              </p:nvSpPr>
              <p:spPr bwMode="auto">
                <a:xfrm>
                  <a:off x="4654552" y="1271588"/>
                  <a:ext cx="998538" cy="3008313"/>
                </a:xfrm>
                <a:custGeom>
                  <a:avLst/>
                  <a:gdLst>
                    <a:gd name="T0" fmla="*/ 248 w 491"/>
                    <a:gd name="T1" fmla="*/ 0 h 1482"/>
                    <a:gd name="T2" fmla="*/ 6 w 491"/>
                    <a:gd name="T3" fmla="*/ 226 h 1482"/>
                    <a:gd name="T4" fmla="*/ 0 w 491"/>
                    <a:gd name="T5" fmla="*/ 289 h 1482"/>
                    <a:gd name="T6" fmla="*/ 0 w 491"/>
                    <a:gd name="T7" fmla="*/ 299 h 1482"/>
                    <a:gd name="T8" fmla="*/ 0 w 491"/>
                    <a:gd name="T9" fmla="*/ 1440 h 1482"/>
                    <a:gd name="T10" fmla="*/ 43 w 491"/>
                    <a:gd name="T11" fmla="*/ 1482 h 1482"/>
                    <a:gd name="T12" fmla="*/ 86 w 491"/>
                    <a:gd name="T13" fmla="*/ 1440 h 1482"/>
                    <a:gd name="T14" fmla="*/ 85 w 491"/>
                    <a:gd name="T15" fmla="*/ 422 h 1482"/>
                    <a:gd name="T16" fmla="*/ 248 w 491"/>
                    <a:gd name="T17" fmla="*/ 485 h 1482"/>
                    <a:gd name="T18" fmla="*/ 491 w 491"/>
                    <a:gd name="T19" fmla="*/ 243 h 1482"/>
                    <a:gd name="T20" fmla="*/ 248 w 491"/>
                    <a:gd name="T21" fmla="*/ 0 h 1482"/>
                    <a:gd name="T22" fmla="*/ 248 w 491"/>
                    <a:gd name="T23" fmla="*/ 410 h 1482"/>
                    <a:gd name="T24" fmla="*/ 85 w 491"/>
                    <a:gd name="T25" fmla="*/ 282 h 1482"/>
                    <a:gd name="T26" fmla="*/ 81 w 491"/>
                    <a:gd name="T27" fmla="*/ 226 h 1482"/>
                    <a:gd name="T28" fmla="*/ 248 w 491"/>
                    <a:gd name="T29" fmla="*/ 75 h 1482"/>
                    <a:gd name="T30" fmla="*/ 416 w 491"/>
                    <a:gd name="T31" fmla="*/ 243 h 1482"/>
                    <a:gd name="T32" fmla="*/ 248 w 491"/>
                    <a:gd name="T33" fmla="*/ 410 h 1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1482">
                      <a:moveTo>
                        <a:pt x="248" y="0"/>
                      </a:moveTo>
                      <a:cubicBezTo>
                        <a:pt x="120" y="0"/>
                        <a:pt x="15" y="100"/>
                        <a:pt x="6" y="226"/>
                      </a:cubicBezTo>
                      <a:cubicBezTo>
                        <a:pt x="6" y="226"/>
                        <a:pt x="1" y="266"/>
                        <a:pt x="0" y="289"/>
                      </a:cubicBezTo>
                      <a:cubicBezTo>
                        <a:pt x="0" y="292"/>
                        <a:pt x="0" y="295"/>
                        <a:pt x="0" y="299"/>
                      </a:cubicBezTo>
                      <a:cubicBezTo>
                        <a:pt x="0" y="533"/>
                        <a:pt x="0" y="1414"/>
                        <a:pt x="0" y="1440"/>
                      </a:cubicBezTo>
                      <a:cubicBezTo>
                        <a:pt x="1" y="1463"/>
                        <a:pt x="20" y="1482"/>
                        <a:pt x="43" y="1482"/>
                      </a:cubicBezTo>
                      <a:cubicBezTo>
                        <a:pt x="66" y="1482"/>
                        <a:pt x="85" y="1463"/>
                        <a:pt x="86" y="1440"/>
                      </a:cubicBezTo>
                      <a:cubicBezTo>
                        <a:pt x="86" y="1419"/>
                        <a:pt x="85" y="616"/>
                        <a:pt x="85" y="422"/>
                      </a:cubicBezTo>
                      <a:cubicBezTo>
                        <a:pt x="128" y="461"/>
                        <a:pt x="185" y="485"/>
                        <a:pt x="248" y="485"/>
                      </a:cubicBezTo>
                      <a:cubicBezTo>
                        <a:pt x="382" y="485"/>
                        <a:pt x="491" y="377"/>
                        <a:pt x="491" y="243"/>
                      </a:cubicBezTo>
                      <a:cubicBezTo>
                        <a:pt x="491" y="109"/>
                        <a:pt x="382" y="0"/>
                        <a:pt x="248" y="0"/>
                      </a:cubicBezTo>
                      <a:moveTo>
                        <a:pt x="248" y="410"/>
                      </a:moveTo>
                      <a:cubicBezTo>
                        <a:pt x="169" y="410"/>
                        <a:pt x="103" y="356"/>
                        <a:pt x="85" y="282"/>
                      </a:cubicBezTo>
                      <a:cubicBezTo>
                        <a:pt x="79" y="250"/>
                        <a:pt x="81" y="226"/>
                        <a:pt x="81" y="226"/>
                      </a:cubicBezTo>
                      <a:cubicBezTo>
                        <a:pt x="89" y="141"/>
                        <a:pt x="161" y="75"/>
                        <a:pt x="248" y="75"/>
                      </a:cubicBezTo>
                      <a:cubicBezTo>
                        <a:pt x="341" y="75"/>
                        <a:pt x="416" y="150"/>
                        <a:pt x="416" y="243"/>
                      </a:cubicBezTo>
                      <a:cubicBezTo>
                        <a:pt x="416" y="335"/>
                        <a:pt x="341" y="410"/>
                        <a:pt x="248" y="41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89" name="Freeform 8"/>
                <p:cNvSpPr>
                  <a:spLocks noEditPoints="1"/>
                </p:cNvSpPr>
                <p:nvPr/>
              </p:nvSpPr>
              <p:spPr bwMode="auto">
                <a:xfrm>
                  <a:off x="3326374" y="2473325"/>
                  <a:ext cx="996950" cy="1803400"/>
                </a:xfrm>
                <a:custGeom>
                  <a:avLst/>
                  <a:gdLst>
                    <a:gd name="T0" fmla="*/ 0 w 491"/>
                    <a:gd name="T1" fmla="*/ 243 h 889"/>
                    <a:gd name="T2" fmla="*/ 243 w 491"/>
                    <a:gd name="T3" fmla="*/ 485 h 889"/>
                    <a:gd name="T4" fmla="*/ 406 w 491"/>
                    <a:gd name="T5" fmla="*/ 422 h 889"/>
                    <a:gd name="T6" fmla="*/ 406 w 491"/>
                    <a:gd name="T7" fmla="*/ 847 h 889"/>
                    <a:gd name="T8" fmla="*/ 448 w 491"/>
                    <a:gd name="T9" fmla="*/ 889 h 889"/>
                    <a:gd name="T10" fmla="*/ 491 w 491"/>
                    <a:gd name="T11" fmla="*/ 847 h 889"/>
                    <a:gd name="T12" fmla="*/ 491 w 491"/>
                    <a:gd name="T13" fmla="*/ 299 h 889"/>
                    <a:gd name="T14" fmla="*/ 491 w 491"/>
                    <a:gd name="T15" fmla="*/ 289 h 889"/>
                    <a:gd name="T16" fmla="*/ 485 w 491"/>
                    <a:gd name="T17" fmla="*/ 226 h 889"/>
                    <a:gd name="T18" fmla="*/ 243 w 491"/>
                    <a:gd name="T19" fmla="*/ 0 h 889"/>
                    <a:gd name="T20" fmla="*/ 0 w 491"/>
                    <a:gd name="T21" fmla="*/ 243 h 889"/>
                    <a:gd name="T22" fmla="*/ 75 w 491"/>
                    <a:gd name="T23" fmla="*/ 243 h 889"/>
                    <a:gd name="T24" fmla="*/ 243 w 491"/>
                    <a:gd name="T25" fmla="*/ 75 h 889"/>
                    <a:gd name="T26" fmla="*/ 410 w 491"/>
                    <a:gd name="T27" fmla="*/ 226 h 889"/>
                    <a:gd name="T28" fmla="*/ 406 w 491"/>
                    <a:gd name="T29" fmla="*/ 282 h 889"/>
                    <a:gd name="T30" fmla="*/ 243 w 491"/>
                    <a:gd name="T31" fmla="*/ 410 h 889"/>
                    <a:gd name="T32" fmla="*/ 75 w 491"/>
                    <a:gd name="T33" fmla="*/ 243 h 8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889">
                      <a:moveTo>
                        <a:pt x="0" y="243"/>
                      </a:moveTo>
                      <a:cubicBezTo>
                        <a:pt x="0" y="376"/>
                        <a:pt x="109" y="485"/>
                        <a:pt x="243" y="485"/>
                      </a:cubicBezTo>
                      <a:cubicBezTo>
                        <a:pt x="306" y="485"/>
                        <a:pt x="363" y="461"/>
                        <a:pt x="406" y="422"/>
                      </a:cubicBezTo>
                      <a:cubicBezTo>
                        <a:pt x="406" y="616"/>
                        <a:pt x="406" y="826"/>
                        <a:pt x="406" y="847"/>
                      </a:cubicBezTo>
                      <a:cubicBezTo>
                        <a:pt x="406" y="870"/>
                        <a:pt x="425" y="889"/>
                        <a:pt x="448" y="889"/>
                      </a:cubicBezTo>
                      <a:cubicBezTo>
                        <a:pt x="472" y="889"/>
                        <a:pt x="491" y="870"/>
                        <a:pt x="491" y="847"/>
                      </a:cubicBezTo>
                      <a:cubicBezTo>
                        <a:pt x="491" y="821"/>
                        <a:pt x="491" y="533"/>
                        <a:pt x="491" y="299"/>
                      </a:cubicBezTo>
                      <a:cubicBezTo>
                        <a:pt x="491" y="295"/>
                        <a:pt x="491" y="292"/>
                        <a:pt x="491" y="289"/>
                      </a:cubicBezTo>
                      <a:cubicBezTo>
                        <a:pt x="491" y="266"/>
                        <a:pt x="485" y="226"/>
                        <a:pt x="485" y="226"/>
                      </a:cubicBezTo>
                      <a:cubicBezTo>
                        <a:pt x="476" y="100"/>
                        <a:pt x="371" y="0"/>
                        <a:pt x="243" y="0"/>
                      </a:cubicBezTo>
                      <a:cubicBezTo>
                        <a:pt x="109" y="0"/>
                        <a:pt x="0" y="109"/>
                        <a:pt x="0" y="243"/>
                      </a:cubicBezTo>
                      <a:moveTo>
                        <a:pt x="75" y="243"/>
                      </a:moveTo>
                      <a:cubicBezTo>
                        <a:pt x="75" y="150"/>
                        <a:pt x="150" y="75"/>
                        <a:pt x="243" y="75"/>
                      </a:cubicBezTo>
                      <a:cubicBezTo>
                        <a:pt x="330" y="75"/>
                        <a:pt x="402" y="141"/>
                        <a:pt x="410" y="226"/>
                      </a:cubicBezTo>
                      <a:cubicBezTo>
                        <a:pt x="410" y="226"/>
                        <a:pt x="412" y="250"/>
                        <a:pt x="406" y="282"/>
                      </a:cubicBezTo>
                      <a:cubicBezTo>
                        <a:pt x="388" y="356"/>
                        <a:pt x="322" y="410"/>
                        <a:pt x="243" y="410"/>
                      </a:cubicBezTo>
                      <a:cubicBezTo>
                        <a:pt x="150" y="410"/>
                        <a:pt x="75" y="335"/>
                        <a:pt x="75" y="243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91" name="Freeform 10"/>
                <p:cNvSpPr>
                  <a:spLocks noEditPoints="1"/>
                </p:cNvSpPr>
                <p:nvPr/>
              </p:nvSpPr>
              <p:spPr bwMode="auto">
                <a:xfrm>
                  <a:off x="3489327" y="1265238"/>
                  <a:ext cx="996950" cy="1784350"/>
                </a:xfrm>
                <a:custGeom>
                  <a:avLst/>
                  <a:gdLst>
                    <a:gd name="T0" fmla="*/ 406 w 491"/>
                    <a:gd name="T1" fmla="*/ 486 h 879"/>
                    <a:gd name="T2" fmla="*/ 406 w 491"/>
                    <a:gd name="T3" fmla="*/ 879 h 879"/>
                    <a:gd name="T4" fmla="*/ 406 w 491"/>
                    <a:gd name="T5" fmla="*/ 879 h 879"/>
                    <a:gd name="T6" fmla="*/ 406 w 491"/>
                    <a:gd name="T7" fmla="*/ 486 h 879"/>
                    <a:gd name="T8" fmla="*/ 406 w 491"/>
                    <a:gd name="T9" fmla="*/ 486 h 879"/>
                    <a:gd name="T10" fmla="*/ 406 w 491"/>
                    <a:gd name="T11" fmla="*/ 486 h 879"/>
                    <a:gd name="T12" fmla="*/ 406 w 491"/>
                    <a:gd name="T13" fmla="*/ 486 h 879"/>
                    <a:gd name="T14" fmla="*/ 410 w 491"/>
                    <a:gd name="T15" fmla="*/ 228 h 879"/>
                    <a:gd name="T16" fmla="*/ 406 w 491"/>
                    <a:gd name="T17" fmla="*/ 283 h 879"/>
                    <a:gd name="T18" fmla="*/ 243 w 491"/>
                    <a:gd name="T19" fmla="*/ 410 h 879"/>
                    <a:gd name="T20" fmla="*/ 75 w 491"/>
                    <a:gd name="T21" fmla="*/ 243 h 879"/>
                    <a:gd name="T22" fmla="*/ 75 w 491"/>
                    <a:gd name="T23" fmla="*/ 244 h 879"/>
                    <a:gd name="T24" fmla="*/ 243 w 491"/>
                    <a:gd name="T25" fmla="*/ 411 h 879"/>
                    <a:gd name="T26" fmla="*/ 406 w 491"/>
                    <a:gd name="T27" fmla="*/ 284 h 879"/>
                    <a:gd name="T28" fmla="*/ 410 w 491"/>
                    <a:gd name="T29" fmla="*/ 228 h 879"/>
                    <a:gd name="T30" fmla="*/ 243 w 491"/>
                    <a:gd name="T31" fmla="*/ 0 h 879"/>
                    <a:gd name="T32" fmla="*/ 0 w 491"/>
                    <a:gd name="T33" fmla="*/ 243 h 879"/>
                    <a:gd name="T34" fmla="*/ 0 w 491"/>
                    <a:gd name="T35" fmla="*/ 243 h 879"/>
                    <a:gd name="T36" fmla="*/ 243 w 491"/>
                    <a:gd name="T37" fmla="*/ 1 h 879"/>
                    <a:gd name="T38" fmla="*/ 485 w 491"/>
                    <a:gd name="T39" fmla="*/ 227 h 879"/>
                    <a:gd name="T40" fmla="*/ 491 w 491"/>
                    <a:gd name="T41" fmla="*/ 290 h 879"/>
                    <a:gd name="T42" fmla="*/ 491 w 491"/>
                    <a:gd name="T43" fmla="*/ 300 h 879"/>
                    <a:gd name="T44" fmla="*/ 491 w 491"/>
                    <a:gd name="T45" fmla="*/ 299 h 879"/>
                    <a:gd name="T46" fmla="*/ 491 w 491"/>
                    <a:gd name="T47" fmla="*/ 289 h 879"/>
                    <a:gd name="T48" fmla="*/ 486 w 491"/>
                    <a:gd name="T49" fmla="*/ 227 h 879"/>
                    <a:gd name="T50" fmla="*/ 485 w 491"/>
                    <a:gd name="T51" fmla="*/ 227 h 879"/>
                    <a:gd name="T52" fmla="*/ 243 w 491"/>
                    <a:gd name="T53" fmla="*/ 0 h 8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91" h="879">
                      <a:moveTo>
                        <a:pt x="406" y="486"/>
                      </a:moveTo>
                      <a:cubicBezTo>
                        <a:pt x="406" y="581"/>
                        <a:pt x="406" y="728"/>
                        <a:pt x="406" y="879"/>
                      </a:cubicBezTo>
                      <a:cubicBezTo>
                        <a:pt x="406" y="879"/>
                        <a:pt x="406" y="879"/>
                        <a:pt x="406" y="879"/>
                      </a:cubicBezTo>
                      <a:cubicBezTo>
                        <a:pt x="406" y="728"/>
                        <a:pt x="406" y="581"/>
                        <a:pt x="406" y="486"/>
                      </a:cubicBezTo>
                      <a:moveTo>
                        <a:pt x="406" y="486"/>
                      </a:moveTo>
                      <a:cubicBezTo>
                        <a:pt x="406" y="486"/>
                        <a:pt x="406" y="486"/>
                        <a:pt x="406" y="486"/>
                      </a:cubicBezTo>
                      <a:cubicBezTo>
                        <a:pt x="406" y="486"/>
                        <a:pt x="406" y="486"/>
                        <a:pt x="406" y="486"/>
                      </a:cubicBezTo>
                      <a:moveTo>
                        <a:pt x="410" y="228"/>
                      </a:moveTo>
                      <a:cubicBezTo>
                        <a:pt x="410" y="234"/>
                        <a:pt x="410" y="261"/>
                        <a:pt x="406" y="283"/>
                      </a:cubicBezTo>
                      <a:cubicBezTo>
                        <a:pt x="388" y="356"/>
                        <a:pt x="322" y="410"/>
                        <a:pt x="243" y="410"/>
                      </a:cubicBezTo>
                      <a:cubicBezTo>
                        <a:pt x="150" y="410"/>
                        <a:pt x="75" y="336"/>
                        <a:pt x="75" y="243"/>
                      </a:cubicBezTo>
                      <a:cubicBezTo>
                        <a:pt x="75" y="243"/>
                        <a:pt x="75" y="244"/>
                        <a:pt x="75" y="244"/>
                      </a:cubicBezTo>
                      <a:cubicBezTo>
                        <a:pt x="75" y="336"/>
                        <a:pt x="150" y="411"/>
                        <a:pt x="243" y="411"/>
                      </a:cubicBezTo>
                      <a:cubicBezTo>
                        <a:pt x="322" y="411"/>
                        <a:pt x="388" y="357"/>
                        <a:pt x="406" y="284"/>
                      </a:cubicBezTo>
                      <a:cubicBezTo>
                        <a:pt x="412" y="254"/>
                        <a:pt x="410" y="231"/>
                        <a:pt x="410" y="228"/>
                      </a:cubicBezTo>
                      <a:moveTo>
                        <a:pt x="243" y="0"/>
                      </a:moveTo>
                      <a:cubicBezTo>
                        <a:pt x="109" y="0"/>
                        <a:pt x="0" y="109"/>
                        <a:pt x="0" y="243"/>
                      </a:cubicBezTo>
                      <a:cubicBezTo>
                        <a:pt x="0" y="243"/>
                        <a:pt x="0" y="243"/>
                        <a:pt x="0" y="243"/>
                      </a:cubicBezTo>
                      <a:cubicBezTo>
                        <a:pt x="1" y="109"/>
                        <a:pt x="109" y="1"/>
                        <a:pt x="243" y="1"/>
                      </a:cubicBezTo>
                      <a:cubicBezTo>
                        <a:pt x="371" y="1"/>
                        <a:pt x="476" y="101"/>
                        <a:pt x="485" y="227"/>
                      </a:cubicBezTo>
                      <a:cubicBezTo>
                        <a:pt x="485" y="227"/>
                        <a:pt x="490" y="267"/>
                        <a:pt x="491" y="290"/>
                      </a:cubicBezTo>
                      <a:cubicBezTo>
                        <a:pt x="491" y="293"/>
                        <a:pt x="491" y="296"/>
                        <a:pt x="491" y="300"/>
                      </a:cubicBezTo>
                      <a:cubicBezTo>
                        <a:pt x="491" y="299"/>
                        <a:pt x="491" y="299"/>
                        <a:pt x="491" y="299"/>
                      </a:cubicBezTo>
                      <a:cubicBezTo>
                        <a:pt x="491" y="295"/>
                        <a:pt x="491" y="292"/>
                        <a:pt x="491" y="289"/>
                      </a:cubicBezTo>
                      <a:cubicBezTo>
                        <a:pt x="490" y="267"/>
                        <a:pt x="489" y="246"/>
                        <a:pt x="486" y="227"/>
                      </a:cubicBezTo>
                      <a:cubicBezTo>
                        <a:pt x="485" y="227"/>
                        <a:pt x="485" y="227"/>
                        <a:pt x="485" y="227"/>
                      </a:cubicBezTo>
                      <a:cubicBezTo>
                        <a:pt x="476" y="100"/>
                        <a:pt x="371" y="0"/>
                        <a:pt x="243" y="0"/>
                      </a:cubicBezTo>
                    </a:path>
                  </a:pathLst>
                </a:custGeom>
                <a:solidFill>
                  <a:srgbClr val="727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92" name="Freeform 11"/>
                <p:cNvSpPr>
                  <a:spLocks/>
                </p:cNvSpPr>
                <p:nvPr/>
              </p:nvSpPr>
              <p:spPr bwMode="auto">
                <a:xfrm>
                  <a:off x="4313239" y="3049588"/>
                  <a:ext cx="0" cy="1139825"/>
                </a:xfrm>
                <a:custGeom>
                  <a:avLst/>
                  <a:gdLst>
                    <a:gd name="T0" fmla="*/ 0 h 562"/>
                    <a:gd name="T1" fmla="*/ 561 h 562"/>
                    <a:gd name="T2" fmla="*/ 562 h 562"/>
                    <a:gd name="T3" fmla="*/ 0 h 562"/>
                    <a:gd name="T4" fmla="*/ 0 h 56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562">
                      <a:moveTo>
                        <a:pt x="0" y="0"/>
                      </a:moveTo>
                      <a:cubicBezTo>
                        <a:pt x="0" y="269"/>
                        <a:pt x="0" y="549"/>
                        <a:pt x="0" y="561"/>
                      </a:cubicBezTo>
                      <a:cubicBezTo>
                        <a:pt x="0" y="561"/>
                        <a:pt x="0" y="562"/>
                        <a:pt x="0" y="562"/>
                      </a:cubicBezTo>
                      <a:cubicBezTo>
                        <a:pt x="0" y="550"/>
                        <a:pt x="0" y="26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6B6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93" name="Freeform 12"/>
                <p:cNvSpPr>
                  <a:spLocks noEditPoints="1"/>
                </p:cNvSpPr>
                <p:nvPr/>
              </p:nvSpPr>
              <p:spPr bwMode="auto">
                <a:xfrm>
                  <a:off x="4313239" y="4187825"/>
                  <a:ext cx="173038" cy="17463"/>
                </a:xfrm>
                <a:custGeom>
                  <a:avLst/>
                  <a:gdLst>
                    <a:gd name="T0" fmla="*/ 0 w 85"/>
                    <a:gd name="T1" fmla="*/ 5 h 9"/>
                    <a:gd name="T2" fmla="*/ 0 w 85"/>
                    <a:gd name="T3" fmla="*/ 6 h 9"/>
                    <a:gd name="T4" fmla="*/ 0 w 85"/>
                    <a:gd name="T5" fmla="*/ 9 h 9"/>
                    <a:gd name="T6" fmla="*/ 0 w 85"/>
                    <a:gd name="T7" fmla="*/ 9 h 9"/>
                    <a:gd name="T8" fmla="*/ 0 w 85"/>
                    <a:gd name="T9" fmla="*/ 5 h 9"/>
                    <a:gd name="T10" fmla="*/ 85 w 85"/>
                    <a:gd name="T11" fmla="*/ 0 h 9"/>
                    <a:gd name="T12" fmla="*/ 85 w 85"/>
                    <a:gd name="T13" fmla="*/ 1 h 9"/>
                    <a:gd name="T14" fmla="*/ 84 w 85"/>
                    <a:gd name="T15" fmla="*/ 9 h 9"/>
                    <a:gd name="T16" fmla="*/ 84 w 85"/>
                    <a:gd name="T17" fmla="*/ 9 h 9"/>
                    <a:gd name="T18" fmla="*/ 85 w 85"/>
                    <a:gd name="T19" fmla="*/ 2 h 9"/>
                    <a:gd name="T20" fmla="*/ 85 w 85"/>
                    <a:gd name="T2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5" h="9">
                      <a:moveTo>
                        <a:pt x="0" y="5"/>
                      </a:move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8"/>
                        <a:pt x="0" y="7"/>
                        <a:pt x="0" y="5"/>
                      </a:cubicBezTo>
                      <a:moveTo>
                        <a:pt x="85" y="0"/>
                      </a:moveTo>
                      <a:cubicBezTo>
                        <a:pt x="85" y="0"/>
                        <a:pt x="85" y="1"/>
                        <a:pt x="85" y="1"/>
                      </a:cubicBezTo>
                      <a:cubicBezTo>
                        <a:pt x="85" y="3"/>
                        <a:pt x="85" y="6"/>
                        <a:pt x="84" y="9"/>
                      </a:cubicBezTo>
                      <a:cubicBezTo>
                        <a:pt x="84" y="9"/>
                        <a:pt x="84" y="9"/>
                        <a:pt x="84" y="9"/>
                      </a:cubicBezTo>
                      <a:cubicBezTo>
                        <a:pt x="85" y="6"/>
                        <a:pt x="85" y="4"/>
                        <a:pt x="85" y="2"/>
                      </a:cubicBezTo>
                      <a:cubicBezTo>
                        <a:pt x="85" y="2"/>
                        <a:pt x="85" y="1"/>
                        <a:pt x="85" y="0"/>
                      </a:cubicBezTo>
                    </a:path>
                  </a:pathLst>
                </a:custGeom>
                <a:solidFill>
                  <a:srgbClr val="727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94" name="Freeform 14"/>
                <p:cNvSpPr>
                  <a:spLocks/>
                </p:cNvSpPr>
                <p:nvPr/>
              </p:nvSpPr>
              <p:spPr bwMode="auto">
                <a:xfrm>
                  <a:off x="4313239" y="4189413"/>
                  <a:ext cx="0" cy="11113"/>
                </a:xfrm>
                <a:custGeom>
                  <a:avLst/>
                  <a:gdLst>
                    <a:gd name="T0" fmla="*/ 0 h 5"/>
                    <a:gd name="T1" fmla="*/ 1 h 5"/>
                    <a:gd name="T2" fmla="*/ 5 h 5"/>
                    <a:gd name="T3" fmla="*/ 4 h 5"/>
                    <a:gd name="T4" fmla="*/ 0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5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4"/>
                        <a:pt x="0" y="4"/>
                      </a:cubicBezTo>
                      <a:cubicBezTo>
                        <a:pt x="0" y="3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B6B6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96" name="Freeform 17"/>
                <p:cNvSpPr>
                  <a:spLocks noEditPoints="1"/>
                </p:cNvSpPr>
                <p:nvPr/>
              </p:nvSpPr>
              <p:spPr bwMode="auto">
                <a:xfrm>
                  <a:off x="3663952" y="0"/>
                  <a:ext cx="996950" cy="4287838"/>
                </a:xfrm>
                <a:custGeom>
                  <a:avLst/>
                  <a:gdLst>
                    <a:gd name="T0" fmla="*/ 0 w 491"/>
                    <a:gd name="T1" fmla="*/ 242 h 2113"/>
                    <a:gd name="T2" fmla="*/ 243 w 491"/>
                    <a:gd name="T3" fmla="*/ 485 h 2113"/>
                    <a:gd name="T4" fmla="*/ 406 w 491"/>
                    <a:gd name="T5" fmla="*/ 422 h 2113"/>
                    <a:gd name="T6" fmla="*/ 405 w 491"/>
                    <a:gd name="T7" fmla="*/ 2071 h 2113"/>
                    <a:gd name="T8" fmla="*/ 448 w 491"/>
                    <a:gd name="T9" fmla="*/ 2113 h 2113"/>
                    <a:gd name="T10" fmla="*/ 491 w 491"/>
                    <a:gd name="T11" fmla="*/ 2071 h 2113"/>
                    <a:gd name="T12" fmla="*/ 491 w 491"/>
                    <a:gd name="T13" fmla="*/ 298 h 2113"/>
                    <a:gd name="T14" fmla="*/ 491 w 491"/>
                    <a:gd name="T15" fmla="*/ 288 h 2113"/>
                    <a:gd name="T16" fmla="*/ 484 w 491"/>
                    <a:gd name="T17" fmla="*/ 226 h 2113"/>
                    <a:gd name="T18" fmla="*/ 243 w 491"/>
                    <a:gd name="T19" fmla="*/ 0 h 2113"/>
                    <a:gd name="T20" fmla="*/ 0 w 491"/>
                    <a:gd name="T21" fmla="*/ 242 h 2113"/>
                    <a:gd name="T22" fmla="*/ 75 w 491"/>
                    <a:gd name="T23" fmla="*/ 242 h 2113"/>
                    <a:gd name="T24" fmla="*/ 243 w 491"/>
                    <a:gd name="T25" fmla="*/ 75 h 2113"/>
                    <a:gd name="T26" fmla="*/ 410 w 491"/>
                    <a:gd name="T27" fmla="*/ 226 h 2113"/>
                    <a:gd name="T28" fmla="*/ 406 w 491"/>
                    <a:gd name="T29" fmla="*/ 282 h 2113"/>
                    <a:gd name="T30" fmla="*/ 243 w 491"/>
                    <a:gd name="T31" fmla="*/ 410 h 2113"/>
                    <a:gd name="T32" fmla="*/ 75 w 491"/>
                    <a:gd name="T33" fmla="*/ 242 h 2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1" h="2113">
                      <a:moveTo>
                        <a:pt x="0" y="242"/>
                      </a:moveTo>
                      <a:cubicBezTo>
                        <a:pt x="0" y="376"/>
                        <a:pt x="109" y="485"/>
                        <a:pt x="243" y="485"/>
                      </a:cubicBezTo>
                      <a:cubicBezTo>
                        <a:pt x="305" y="485"/>
                        <a:pt x="363" y="461"/>
                        <a:pt x="406" y="422"/>
                      </a:cubicBezTo>
                      <a:cubicBezTo>
                        <a:pt x="406" y="616"/>
                        <a:pt x="405" y="2050"/>
                        <a:pt x="405" y="2071"/>
                      </a:cubicBezTo>
                      <a:cubicBezTo>
                        <a:pt x="406" y="2094"/>
                        <a:pt x="425" y="2113"/>
                        <a:pt x="448" y="2113"/>
                      </a:cubicBezTo>
                      <a:cubicBezTo>
                        <a:pt x="471" y="2113"/>
                        <a:pt x="490" y="2094"/>
                        <a:pt x="491" y="2071"/>
                      </a:cubicBezTo>
                      <a:cubicBezTo>
                        <a:pt x="491" y="2045"/>
                        <a:pt x="491" y="533"/>
                        <a:pt x="491" y="298"/>
                      </a:cubicBezTo>
                      <a:cubicBezTo>
                        <a:pt x="491" y="295"/>
                        <a:pt x="491" y="292"/>
                        <a:pt x="491" y="288"/>
                      </a:cubicBezTo>
                      <a:cubicBezTo>
                        <a:pt x="490" y="266"/>
                        <a:pt x="484" y="226"/>
                        <a:pt x="484" y="226"/>
                      </a:cubicBezTo>
                      <a:cubicBezTo>
                        <a:pt x="476" y="100"/>
                        <a:pt x="371" y="0"/>
                        <a:pt x="243" y="0"/>
                      </a:cubicBezTo>
                      <a:cubicBezTo>
                        <a:pt x="109" y="0"/>
                        <a:pt x="0" y="108"/>
                        <a:pt x="0" y="242"/>
                      </a:cubicBezTo>
                      <a:close/>
                      <a:moveTo>
                        <a:pt x="75" y="242"/>
                      </a:moveTo>
                      <a:cubicBezTo>
                        <a:pt x="75" y="150"/>
                        <a:pt x="150" y="75"/>
                        <a:pt x="243" y="75"/>
                      </a:cubicBezTo>
                      <a:cubicBezTo>
                        <a:pt x="330" y="75"/>
                        <a:pt x="401" y="141"/>
                        <a:pt x="410" y="226"/>
                      </a:cubicBezTo>
                      <a:cubicBezTo>
                        <a:pt x="410" y="226"/>
                        <a:pt x="412" y="250"/>
                        <a:pt x="406" y="282"/>
                      </a:cubicBezTo>
                      <a:cubicBezTo>
                        <a:pt x="388" y="356"/>
                        <a:pt x="321" y="410"/>
                        <a:pt x="243" y="410"/>
                      </a:cubicBezTo>
                      <a:cubicBezTo>
                        <a:pt x="150" y="410"/>
                        <a:pt x="75" y="335"/>
                        <a:pt x="75" y="2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</p:grpSp>
        <p:sp>
          <p:nvSpPr>
            <p:cNvPr id="75" name="Shape 2543"/>
            <p:cNvSpPr/>
            <p:nvPr/>
          </p:nvSpPr>
          <p:spPr>
            <a:xfrm>
              <a:off x="4988170" y="201238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6" name="Shape 2546"/>
            <p:cNvSpPr/>
            <p:nvPr/>
          </p:nvSpPr>
          <p:spPr>
            <a:xfrm>
              <a:off x="1622796" y="2524278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7" name="Shape 2547"/>
            <p:cNvSpPr/>
            <p:nvPr/>
          </p:nvSpPr>
          <p:spPr>
            <a:xfrm>
              <a:off x="3369009" y="226605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8" name="Shape 2563"/>
            <p:cNvSpPr/>
            <p:nvPr/>
          </p:nvSpPr>
          <p:spPr>
            <a:xfrm>
              <a:off x="4953512" y="40514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9" name="Shape 2570"/>
            <p:cNvSpPr/>
            <p:nvPr/>
          </p:nvSpPr>
          <p:spPr>
            <a:xfrm>
              <a:off x="3369009" y="3851564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0" name="Shape 2599"/>
            <p:cNvSpPr/>
            <p:nvPr/>
          </p:nvSpPr>
          <p:spPr>
            <a:xfrm>
              <a:off x="8790322" y="22449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2" y="7855"/>
                  </a:moveTo>
                  <a:cubicBezTo>
                    <a:pt x="6653" y="7855"/>
                    <a:pt x="6873" y="7635"/>
                    <a:pt x="6873" y="7364"/>
                  </a:cubicBezTo>
                  <a:cubicBezTo>
                    <a:pt x="6873" y="7092"/>
                    <a:pt x="6653" y="6873"/>
                    <a:pt x="6382" y="6873"/>
                  </a:cubicBezTo>
                  <a:cubicBezTo>
                    <a:pt x="6111" y="6873"/>
                    <a:pt x="5891" y="7092"/>
                    <a:pt x="5891" y="7364"/>
                  </a:cubicBezTo>
                  <a:cubicBezTo>
                    <a:pt x="5891" y="7635"/>
                    <a:pt x="6111" y="7855"/>
                    <a:pt x="6382" y="7855"/>
                  </a:cubicBezTo>
                  <a:moveTo>
                    <a:pt x="6873" y="10800"/>
                  </a:moveTo>
                  <a:lnTo>
                    <a:pt x="10800" y="10800"/>
                  </a:lnTo>
                  <a:lnTo>
                    <a:pt x="10800" y="13746"/>
                  </a:lnTo>
                  <a:lnTo>
                    <a:pt x="6873" y="13746"/>
                  </a:lnTo>
                  <a:cubicBezTo>
                    <a:pt x="6873" y="13746"/>
                    <a:pt x="6873" y="10800"/>
                    <a:pt x="6873" y="10800"/>
                  </a:cubicBezTo>
                  <a:close/>
                  <a:moveTo>
                    <a:pt x="6382" y="14727"/>
                  </a:moveTo>
                  <a:lnTo>
                    <a:pt x="11291" y="14727"/>
                  </a:lnTo>
                  <a:cubicBezTo>
                    <a:pt x="11562" y="14727"/>
                    <a:pt x="11782" y="14508"/>
                    <a:pt x="11782" y="14236"/>
                  </a:cubicBezTo>
                  <a:lnTo>
                    <a:pt x="11782" y="10309"/>
                  </a:lnTo>
                  <a:cubicBezTo>
                    <a:pt x="11782" y="10038"/>
                    <a:pt x="11562" y="9818"/>
                    <a:pt x="11291" y="9818"/>
                  </a:cubicBezTo>
                  <a:lnTo>
                    <a:pt x="6382" y="9818"/>
                  </a:lnTo>
                  <a:cubicBezTo>
                    <a:pt x="6111" y="9818"/>
                    <a:pt x="5891" y="10038"/>
                    <a:pt x="5891" y="10309"/>
                  </a:cubicBezTo>
                  <a:lnTo>
                    <a:pt x="5891" y="14236"/>
                  </a:lnTo>
                  <a:cubicBezTo>
                    <a:pt x="5891" y="14508"/>
                    <a:pt x="6111" y="14727"/>
                    <a:pt x="6382" y="14727"/>
                  </a:cubicBezTo>
                  <a:moveTo>
                    <a:pt x="8345" y="7855"/>
                  </a:moveTo>
                  <a:cubicBezTo>
                    <a:pt x="8616" y="7855"/>
                    <a:pt x="8836" y="7635"/>
                    <a:pt x="8836" y="7364"/>
                  </a:cubicBezTo>
                  <a:cubicBezTo>
                    <a:pt x="8836" y="7092"/>
                    <a:pt x="8616" y="6873"/>
                    <a:pt x="8345" y="6873"/>
                  </a:cubicBezTo>
                  <a:cubicBezTo>
                    <a:pt x="8075" y="6873"/>
                    <a:pt x="7855" y="7092"/>
                    <a:pt x="7855" y="7364"/>
                  </a:cubicBezTo>
                  <a:cubicBezTo>
                    <a:pt x="7855" y="7635"/>
                    <a:pt x="8075" y="7855"/>
                    <a:pt x="8345" y="7855"/>
                  </a:cubicBezTo>
                  <a:moveTo>
                    <a:pt x="20618" y="20618"/>
                  </a:move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7855"/>
                  </a:lnTo>
                  <a:lnTo>
                    <a:pt x="2945" y="7855"/>
                  </a:lnTo>
                  <a:lnTo>
                    <a:pt x="2945" y="18164"/>
                  </a:lnTo>
                  <a:cubicBezTo>
                    <a:pt x="2945" y="18435"/>
                    <a:pt x="3166" y="18655"/>
                    <a:pt x="3436" y="18655"/>
                  </a:cubicBezTo>
                  <a:cubicBezTo>
                    <a:pt x="3707" y="18655"/>
                    <a:pt x="3927" y="18435"/>
                    <a:pt x="3927" y="18164"/>
                  </a:cubicBezTo>
                  <a:lnTo>
                    <a:pt x="3927" y="4909"/>
                  </a:lnTo>
                  <a:lnTo>
                    <a:pt x="20618" y="4909"/>
                  </a:lnTo>
                  <a:cubicBezTo>
                    <a:pt x="20618" y="4909"/>
                    <a:pt x="20618" y="20618"/>
                    <a:pt x="20618" y="20618"/>
                  </a:cubicBezTo>
                  <a:close/>
                  <a:moveTo>
                    <a:pt x="20618" y="3927"/>
                  </a:moveTo>
                  <a:lnTo>
                    <a:pt x="3927" y="3927"/>
                  </a:lnTo>
                  <a:cubicBezTo>
                    <a:pt x="3385" y="3927"/>
                    <a:pt x="2945" y="4367"/>
                    <a:pt x="2945" y="4909"/>
                  </a:cubicBezTo>
                  <a:lnTo>
                    <a:pt x="2945" y="6873"/>
                  </a:lnTo>
                  <a:lnTo>
                    <a:pt x="982" y="6873"/>
                  </a:lnTo>
                  <a:cubicBezTo>
                    <a:pt x="440" y="6873"/>
                    <a:pt x="0" y="7313"/>
                    <a:pt x="0" y="7855"/>
                  </a:cubicBezTo>
                  <a:lnTo>
                    <a:pt x="0" y="18655"/>
                  </a:lnTo>
                  <a:cubicBezTo>
                    <a:pt x="0" y="20282"/>
                    <a:pt x="1319" y="21600"/>
                    <a:pt x="2945" y="21600"/>
                  </a:cubicBezTo>
                  <a:lnTo>
                    <a:pt x="20618" y="21600"/>
                  </a:lnTo>
                  <a:cubicBezTo>
                    <a:pt x="21160" y="21600"/>
                    <a:pt x="21600" y="21160"/>
                    <a:pt x="21600" y="20618"/>
                  </a:cubicBezTo>
                  <a:lnTo>
                    <a:pt x="21600" y="4909"/>
                  </a:lnTo>
                  <a:cubicBezTo>
                    <a:pt x="21600" y="4367"/>
                    <a:pt x="21160" y="3927"/>
                    <a:pt x="20618" y="3927"/>
                  </a:cubicBezTo>
                  <a:moveTo>
                    <a:pt x="6382" y="16691"/>
                  </a:moveTo>
                  <a:lnTo>
                    <a:pt x="18164" y="16691"/>
                  </a:lnTo>
                  <a:cubicBezTo>
                    <a:pt x="18434" y="16691"/>
                    <a:pt x="18655" y="16472"/>
                    <a:pt x="18655" y="16200"/>
                  </a:cubicBezTo>
                  <a:cubicBezTo>
                    <a:pt x="18655" y="15929"/>
                    <a:pt x="18434" y="15710"/>
                    <a:pt x="18164" y="15710"/>
                  </a:cubicBezTo>
                  <a:lnTo>
                    <a:pt x="6382" y="15710"/>
                  </a:lnTo>
                  <a:cubicBezTo>
                    <a:pt x="6111" y="15710"/>
                    <a:pt x="5891" y="15929"/>
                    <a:pt x="5891" y="16200"/>
                  </a:cubicBezTo>
                  <a:cubicBezTo>
                    <a:pt x="5891" y="16472"/>
                    <a:pt x="6111" y="16691"/>
                    <a:pt x="6382" y="16691"/>
                  </a:cubicBezTo>
                  <a:moveTo>
                    <a:pt x="10309" y="7855"/>
                  </a:moveTo>
                  <a:lnTo>
                    <a:pt x="14236" y="7855"/>
                  </a:lnTo>
                  <a:cubicBezTo>
                    <a:pt x="14507" y="7855"/>
                    <a:pt x="14727" y="7635"/>
                    <a:pt x="14727" y="7364"/>
                  </a:cubicBezTo>
                  <a:cubicBezTo>
                    <a:pt x="14727" y="7092"/>
                    <a:pt x="14507" y="6873"/>
                    <a:pt x="14236" y="6873"/>
                  </a:cubicBezTo>
                  <a:lnTo>
                    <a:pt x="10309" y="6873"/>
                  </a:lnTo>
                  <a:cubicBezTo>
                    <a:pt x="10038" y="6873"/>
                    <a:pt x="9818" y="7092"/>
                    <a:pt x="9818" y="7364"/>
                  </a:cubicBezTo>
                  <a:cubicBezTo>
                    <a:pt x="9818" y="7635"/>
                    <a:pt x="10038" y="7855"/>
                    <a:pt x="10309" y="7855"/>
                  </a:cubicBezTo>
                  <a:moveTo>
                    <a:pt x="6382" y="18655"/>
                  </a:moveTo>
                  <a:lnTo>
                    <a:pt x="18164" y="18655"/>
                  </a:lnTo>
                  <a:cubicBezTo>
                    <a:pt x="18434" y="18655"/>
                    <a:pt x="18655" y="18435"/>
                    <a:pt x="18655" y="18164"/>
                  </a:cubicBezTo>
                  <a:cubicBezTo>
                    <a:pt x="18655" y="17893"/>
                    <a:pt x="18434" y="17673"/>
                    <a:pt x="18164" y="17673"/>
                  </a:cubicBezTo>
                  <a:lnTo>
                    <a:pt x="6382" y="17673"/>
                  </a:lnTo>
                  <a:cubicBezTo>
                    <a:pt x="6111" y="17673"/>
                    <a:pt x="5891" y="17893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moveTo>
                    <a:pt x="4909" y="2945"/>
                  </a:moveTo>
                  <a:lnTo>
                    <a:pt x="20127" y="2945"/>
                  </a:lnTo>
                  <a:cubicBezTo>
                    <a:pt x="20398" y="2945"/>
                    <a:pt x="20618" y="2726"/>
                    <a:pt x="20618" y="2455"/>
                  </a:cubicBezTo>
                  <a:cubicBezTo>
                    <a:pt x="20618" y="2184"/>
                    <a:pt x="20398" y="1964"/>
                    <a:pt x="20127" y="1964"/>
                  </a:cubicBezTo>
                  <a:lnTo>
                    <a:pt x="4909" y="1964"/>
                  </a:lnTo>
                  <a:cubicBezTo>
                    <a:pt x="4638" y="1964"/>
                    <a:pt x="4418" y="2184"/>
                    <a:pt x="4418" y="2455"/>
                  </a:cubicBezTo>
                  <a:cubicBezTo>
                    <a:pt x="4418" y="2726"/>
                    <a:pt x="4638" y="2945"/>
                    <a:pt x="4909" y="2945"/>
                  </a:cubicBezTo>
                  <a:moveTo>
                    <a:pt x="18164" y="11783"/>
                  </a:moveTo>
                  <a:lnTo>
                    <a:pt x="14236" y="11783"/>
                  </a:lnTo>
                  <a:cubicBezTo>
                    <a:pt x="13966" y="11783"/>
                    <a:pt x="13745" y="12001"/>
                    <a:pt x="13745" y="12273"/>
                  </a:cubicBezTo>
                  <a:cubicBezTo>
                    <a:pt x="13745" y="12544"/>
                    <a:pt x="13966" y="12764"/>
                    <a:pt x="14236" y="12764"/>
                  </a:cubicBezTo>
                  <a:lnTo>
                    <a:pt x="18164" y="12764"/>
                  </a:lnTo>
                  <a:cubicBezTo>
                    <a:pt x="18434" y="12764"/>
                    <a:pt x="18655" y="12544"/>
                    <a:pt x="18655" y="12273"/>
                  </a:cubicBezTo>
                  <a:cubicBezTo>
                    <a:pt x="18655" y="12001"/>
                    <a:pt x="18434" y="11783"/>
                    <a:pt x="18164" y="11783"/>
                  </a:cubicBezTo>
                  <a:moveTo>
                    <a:pt x="6382" y="982"/>
                  </a:moveTo>
                  <a:lnTo>
                    <a:pt x="19145" y="982"/>
                  </a:lnTo>
                  <a:cubicBezTo>
                    <a:pt x="19416" y="982"/>
                    <a:pt x="19636" y="762"/>
                    <a:pt x="19636" y="491"/>
                  </a:cubicBezTo>
                  <a:cubicBezTo>
                    <a:pt x="19636" y="220"/>
                    <a:pt x="19416" y="0"/>
                    <a:pt x="19145" y="0"/>
                  </a:cubicBezTo>
                  <a:lnTo>
                    <a:pt x="6382" y="0"/>
                  </a:lnTo>
                  <a:cubicBezTo>
                    <a:pt x="6111" y="0"/>
                    <a:pt x="5891" y="220"/>
                    <a:pt x="5891" y="491"/>
                  </a:cubicBezTo>
                  <a:cubicBezTo>
                    <a:pt x="5891" y="762"/>
                    <a:pt x="6111" y="982"/>
                    <a:pt x="6382" y="982"/>
                  </a:cubicBezTo>
                  <a:moveTo>
                    <a:pt x="18164" y="13746"/>
                  </a:moveTo>
                  <a:lnTo>
                    <a:pt x="14236" y="13746"/>
                  </a:lnTo>
                  <a:cubicBezTo>
                    <a:pt x="13966" y="13746"/>
                    <a:pt x="13745" y="13965"/>
                    <a:pt x="13745" y="14236"/>
                  </a:cubicBezTo>
                  <a:cubicBezTo>
                    <a:pt x="13745" y="14508"/>
                    <a:pt x="13966" y="14727"/>
                    <a:pt x="14236" y="14727"/>
                  </a:cubicBezTo>
                  <a:lnTo>
                    <a:pt x="18164" y="14727"/>
                  </a:lnTo>
                  <a:cubicBezTo>
                    <a:pt x="18434" y="14727"/>
                    <a:pt x="18655" y="14508"/>
                    <a:pt x="18655" y="14236"/>
                  </a:cubicBezTo>
                  <a:cubicBezTo>
                    <a:pt x="18655" y="13965"/>
                    <a:pt x="18434" y="13746"/>
                    <a:pt x="18164" y="13746"/>
                  </a:cubicBezTo>
                  <a:moveTo>
                    <a:pt x="16200" y="7855"/>
                  </a:moveTo>
                  <a:cubicBezTo>
                    <a:pt x="16471" y="7855"/>
                    <a:pt x="16691" y="7635"/>
                    <a:pt x="16691" y="7364"/>
                  </a:cubicBezTo>
                  <a:cubicBezTo>
                    <a:pt x="16691" y="7092"/>
                    <a:pt x="16471" y="6873"/>
                    <a:pt x="16200" y="6873"/>
                  </a:cubicBezTo>
                  <a:cubicBezTo>
                    <a:pt x="15929" y="6873"/>
                    <a:pt x="15709" y="7092"/>
                    <a:pt x="15709" y="7364"/>
                  </a:cubicBezTo>
                  <a:cubicBezTo>
                    <a:pt x="15709" y="7635"/>
                    <a:pt x="15929" y="7855"/>
                    <a:pt x="16200" y="7855"/>
                  </a:cubicBezTo>
                  <a:moveTo>
                    <a:pt x="18164" y="7855"/>
                  </a:moveTo>
                  <a:cubicBezTo>
                    <a:pt x="18434" y="7855"/>
                    <a:pt x="18655" y="7635"/>
                    <a:pt x="18655" y="7364"/>
                  </a:cubicBezTo>
                  <a:cubicBezTo>
                    <a:pt x="18655" y="7092"/>
                    <a:pt x="18434" y="6873"/>
                    <a:pt x="18164" y="6873"/>
                  </a:cubicBezTo>
                  <a:cubicBezTo>
                    <a:pt x="17893" y="6873"/>
                    <a:pt x="17673" y="7092"/>
                    <a:pt x="17673" y="7364"/>
                  </a:cubicBezTo>
                  <a:cubicBezTo>
                    <a:pt x="17673" y="7635"/>
                    <a:pt x="17893" y="7855"/>
                    <a:pt x="18164" y="7855"/>
                  </a:cubicBezTo>
                  <a:moveTo>
                    <a:pt x="18164" y="9818"/>
                  </a:moveTo>
                  <a:lnTo>
                    <a:pt x="14236" y="9818"/>
                  </a:lnTo>
                  <a:cubicBezTo>
                    <a:pt x="13966" y="9818"/>
                    <a:pt x="13745" y="10038"/>
                    <a:pt x="13745" y="10309"/>
                  </a:cubicBezTo>
                  <a:cubicBezTo>
                    <a:pt x="13745" y="10581"/>
                    <a:pt x="13966" y="10800"/>
                    <a:pt x="14236" y="10800"/>
                  </a:cubicBezTo>
                  <a:lnTo>
                    <a:pt x="18164" y="10800"/>
                  </a:lnTo>
                  <a:cubicBezTo>
                    <a:pt x="18434" y="10800"/>
                    <a:pt x="18655" y="10581"/>
                    <a:pt x="18655" y="10309"/>
                  </a:cubicBezTo>
                  <a:cubicBezTo>
                    <a:pt x="18655" y="10038"/>
                    <a:pt x="18434" y="9818"/>
                    <a:pt x="18164" y="9818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1" name="Shape 2604"/>
            <p:cNvSpPr/>
            <p:nvPr/>
          </p:nvSpPr>
          <p:spPr>
            <a:xfrm>
              <a:off x="10465964" y="2524277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2" name="Shape 2619"/>
            <p:cNvSpPr/>
            <p:nvPr/>
          </p:nvSpPr>
          <p:spPr>
            <a:xfrm>
              <a:off x="7189629" y="4051462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3" name="Shape 2620"/>
            <p:cNvSpPr/>
            <p:nvPr/>
          </p:nvSpPr>
          <p:spPr>
            <a:xfrm>
              <a:off x="7161266" y="2012383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4" name="Shape 2631"/>
            <p:cNvSpPr/>
            <p:nvPr/>
          </p:nvSpPr>
          <p:spPr>
            <a:xfrm>
              <a:off x="8767797" y="3869169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2132" y="5245313"/>
            <a:ext cx="2146471" cy="872639"/>
            <a:chOff x="662132" y="4745691"/>
            <a:chExt cx="2146471" cy="872639"/>
          </a:xfrm>
        </p:grpSpPr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662132" y="476232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 Placeholder 32"/>
            <p:cNvSpPr txBox="1">
              <a:spLocks/>
            </p:cNvSpPr>
            <p:nvPr/>
          </p:nvSpPr>
          <p:spPr>
            <a:xfrm>
              <a:off x="980969" y="4936136"/>
              <a:ext cx="1827634" cy="68219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Text Placeholder 33"/>
            <p:cNvSpPr txBox="1">
              <a:spLocks/>
            </p:cNvSpPr>
            <p:nvPr/>
          </p:nvSpPr>
          <p:spPr>
            <a:xfrm>
              <a:off x="980972" y="4745691"/>
              <a:ext cx="1827631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One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947442" y="5239121"/>
            <a:ext cx="1966471" cy="878703"/>
            <a:chOff x="2947442" y="4739499"/>
            <a:chExt cx="1966471" cy="878703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2947442" y="475613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Text Placeholder 32"/>
            <p:cNvSpPr txBox="1">
              <a:spLocks/>
            </p:cNvSpPr>
            <p:nvPr/>
          </p:nvSpPr>
          <p:spPr>
            <a:xfrm>
              <a:off x="3266279" y="4929944"/>
              <a:ext cx="1647634" cy="6882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Text Placeholder 33"/>
            <p:cNvSpPr txBox="1">
              <a:spLocks/>
            </p:cNvSpPr>
            <p:nvPr/>
          </p:nvSpPr>
          <p:spPr>
            <a:xfrm>
              <a:off x="3266281" y="4739499"/>
              <a:ext cx="1647632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Two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158062" y="5232358"/>
            <a:ext cx="1975029" cy="879274"/>
            <a:chOff x="7158062" y="4732736"/>
            <a:chExt cx="1975029" cy="879274"/>
          </a:xfrm>
        </p:grpSpPr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7158062" y="4749373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Text Placeholder 32"/>
            <p:cNvSpPr txBox="1">
              <a:spLocks/>
            </p:cNvSpPr>
            <p:nvPr/>
          </p:nvSpPr>
          <p:spPr>
            <a:xfrm>
              <a:off x="7476899" y="4923181"/>
              <a:ext cx="1656192" cy="68882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8" name="Text Placeholder 33"/>
            <p:cNvSpPr txBox="1">
              <a:spLocks/>
            </p:cNvSpPr>
            <p:nvPr/>
          </p:nvSpPr>
          <p:spPr>
            <a:xfrm>
              <a:off x="7476902" y="4732736"/>
              <a:ext cx="1656189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Four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36042" y="5232929"/>
            <a:ext cx="2020335" cy="862520"/>
            <a:chOff x="9436042" y="4733307"/>
            <a:chExt cx="2020335" cy="862520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9436042" y="4749944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 Placeholder 32"/>
            <p:cNvSpPr txBox="1">
              <a:spLocks/>
            </p:cNvSpPr>
            <p:nvPr/>
          </p:nvSpPr>
          <p:spPr>
            <a:xfrm>
              <a:off x="9754879" y="4923752"/>
              <a:ext cx="1701498" cy="67207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2" name="Text Placeholder 33"/>
            <p:cNvSpPr txBox="1">
              <a:spLocks/>
            </p:cNvSpPr>
            <p:nvPr/>
          </p:nvSpPr>
          <p:spPr>
            <a:xfrm>
              <a:off x="9754882" y="4733307"/>
              <a:ext cx="1701495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Five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052752" y="5232929"/>
            <a:ext cx="1877552" cy="878703"/>
            <a:chOff x="5052752" y="4733307"/>
            <a:chExt cx="1877552" cy="878703"/>
          </a:xfrm>
        </p:grpSpPr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5052752" y="4749944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Text Placeholder 32"/>
            <p:cNvSpPr txBox="1">
              <a:spLocks/>
            </p:cNvSpPr>
            <p:nvPr/>
          </p:nvSpPr>
          <p:spPr>
            <a:xfrm>
              <a:off x="5371589" y="4923752"/>
              <a:ext cx="1558715" cy="6882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Text Placeholder 33"/>
            <p:cNvSpPr txBox="1">
              <a:spLocks/>
            </p:cNvSpPr>
            <p:nvPr/>
          </p:nvSpPr>
          <p:spPr>
            <a:xfrm>
              <a:off x="5371591" y="4733307"/>
              <a:ext cx="1558713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Three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46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45149" y="1932505"/>
            <a:ext cx="1573731" cy="2251255"/>
            <a:chOff x="645149" y="1932505"/>
            <a:chExt cx="1573731" cy="2251255"/>
          </a:xfrm>
        </p:grpSpPr>
        <p:sp>
          <p:nvSpPr>
            <p:cNvPr id="63" name="Shape 3804"/>
            <p:cNvSpPr/>
            <p:nvPr/>
          </p:nvSpPr>
          <p:spPr>
            <a:xfrm>
              <a:off x="789548" y="1932505"/>
              <a:ext cx="1243438" cy="1243438"/>
            </a:xfrm>
            <a:prstGeom prst="arc">
              <a:avLst>
                <a:gd name="adj1" fmla="val 2811744"/>
                <a:gd name="adj2" fmla="val 2788882"/>
              </a:avLst>
            </a:prstGeom>
            <a:noFill/>
            <a:ln w="63500" cap="sq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3805"/>
            <p:cNvSpPr/>
            <p:nvPr/>
          </p:nvSpPr>
          <p:spPr>
            <a:xfrm>
              <a:off x="789548" y="1932505"/>
              <a:ext cx="1243438" cy="1243438"/>
            </a:xfrm>
            <a:prstGeom prst="arc">
              <a:avLst>
                <a:gd name="adj1" fmla="val 2811744"/>
                <a:gd name="adj2" fmla="val 13984181"/>
              </a:avLst>
            </a:prstGeom>
            <a:noFill/>
            <a:ln w="190500" cap="rnd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45149" y="3551279"/>
              <a:ext cx="1573731" cy="632481"/>
              <a:chOff x="2194602" y="2009322"/>
              <a:chExt cx="1573731" cy="6324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40742" y="2009322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7" name="Shape 2778"/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75" name="Shape 2778"/>
            <p:cNvSpPr/>
            <p:nvPr/>
          </p:nvSpPr>
          <p:spPr>
            <a:xfrm>
              <a:off x="1298236" y="2413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379406" y="1932505"/>
            <a:ext cx="1575004" cy="2251254"/>
            <a:chOff x="4379406" y="1932505"/>
            <a:chExt cx="1575004" cy="2251254"/>
          </a:xfrm>
        </p:grpSpPr>
        <p:sp>
          <p:nvSpPr>
            <p:cNvPr id="79" name="Shape 3809"/>
            <p:cNvSpPr/>
            <p:nvPr/>
          </p:nvSpPr>
          <p:spPr>
            <a:xfrm>
              <a:off x="4545189" y="1932505"/>
              <a:ext cx="1243438" cy="1243438"/>
            </a:xfrm>
            <a:prstGeom prst="arc">
              <a:avLst>
                <a:gd name="adj1" fmla="val 2811744"/>
                <a:gd name="adj2" fmla="val 2788882"/>
              </a:avLst>
            </a:prstGeom>
            <a:noFill/>
            <a:ln w="63500" cap="sq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3810"/>
            <p:cNvSpPr/>
            <p:nvPr/>
          </p:nvSpPr>
          <p:spPr>
            <a:xfrm>
              <a:off x="4545189" y="1932505"/>
              <a:ext cx="1243438" cy="1243438"/>
            </a:xfrm>
            <a:prstGeom prst="arc">
              <a:avLst>
                <a:gd name="adj1" fmla="val 7155324"/>
                <a:gd name="adj2" fmla="val 3197423"/>
              </a:avLst>
            </a:prstGeom>
            <a:noFill/>
            <a:ln w="190500" cap="rnd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79406" y="3551278"/>
              <a:ext cx="1575004" cy="632481"/>
              <a:chOff x="4129724" y="2015877"/>
              <a:chExt cx="1575004" cy="63248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477137" y="2015877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Shape 2748"/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82" name="Shape 2748"/>
            <p:cNvSpPr/>
            <p:nvPr/>
          </p:nvSpPr>
          <p:spPr>
            <a:xfrm>
              <a:off x="5027244" y="2413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02494" y="1932505"/>
            <a:ext cx="1599817" cy="2251255"/>
            <a:chOff x="2502494" y="1932505"/>
            <a:chExt cx="1599817" cy="2251255"/>
          </a:xfrm>
        </p:grpSpPr>
        <p:sp>
          <p:nvSpPr>
            <p:cNvPr id="86" name="Shape 3814"/>
            <p:cNvSpPr/>
            <p:nvPr/>
          </p:nvSpPr>
          <p:spPr>
            <a:xfrm>
              <a:off x="2680684" y="1932505"/>
              <a:ext cx="1243438" cy="1243438"/>
            </a:xfrm>
            <a:prstGeom prst="arc">
              <a:avLst>
                <a:gd name="adj1" fmla="val 2811744"/>
                <a:gd name="adj2" fmla="val 2788882"/>
              </a:avLst>
            </a:prstGeom>
            <a:noFill/>
            <a:ln w="63500" cap="sq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3815"/>
            <p:cNvSpPr/>
            <p:nvPr/>
          </p:nvSpPr>
          <p:spPr>
            <a:xfrm>
              <a:off x="2680684" y="1932505"/>
              <a:ext cx="1243438" cy="1243438"/>
            </a:xfrm>
            <a:prstGeom prst="arc">
              <a:avLst>
                <a:gd name="adj1" fmla="val 5214011"/>
                <a:gd name="adj2" fmla="val 21325723"/>
              </a:avLst>
            </a:prstGeom>
            <a:noFill/>
            <a:ln w="190500" cap="rnd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502494" y="3551279"/>
              <a:ext cx="1599817" cy="632481"/>
              <a:chOff x="3162162" y="5455402"/>
              <a:chExt cx="1599817" cy="63248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534388" y="5455402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1" name="Shape 2554"/>
              <p:cNvSpPr/>
              <p:nvPr/>
            </p:nvSpPr>
            <p:spPr>
              <a:xfrm>
                <a:off x="3162162" y="5587597"/>
                <a:ext cx="279328" cy="253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5" y="18900"/>
                    </a:moveTo>
                    <a:cubicBezTo>
                      <a:pt x="7279" y="18900"/>
                      <a:pt x="6684" y="18827"/>
                      <a:pt x="6086" y="18683"/>
                    </a:cubicBezTo>
                    <a:cubicBezTo>
                      <a:pt x="6017" y="18666"/>
                      <a:pt x="5946" y="18658"/>
                      <a:pt x="5876" y="18658"/>
                    </a:cubicBezTo>
                    <a:cubicBezTo>
                      <a:pt x="5756" y="18658"/>
                      <a:pt x="5636" y="18682"/>
                      <a:pt x="5523" y="18729"/>
                    </a:cubicBezTo>
                    <a:lnTo>
                      <a:pt x="2957" y="19815"/>
                    </a:lnTo>
                    <a:lnTo>
                      <a:pt x="3365" y="18243"/>
                    </a:lnTo>
                    <a:cubicBezTo>
                      <a:pt x="3474" y="17827"/>
                      <a:pt x="3345" y="17380"/>
                      <a:pt x="3039" y="17108"/>
                    </a:cubicBezTo>
                    <a:cubicBezTo>
                      <a:pt x="1712" y="15926"/>
                      <a:pt x="982" y="14358"/>
                      <a:pt x="982" y="12690"/>
                    </a:cubicBezTo>
                    <a:cubicBezTo>
                      <a:pt x="982" y="9266"/>
                      <a:pt x="4065" y="6480"/>
                      <a:pt x="7855" y="6480"/>
                    </a:cubicBezTo>
                    <a:cubicBezTo>
                      <a:pt x="11644" y="6480"/>
                      <a:pt x="14727" y="9266"/>
                      <a:pt x="14727" y="12690"/>
                    </a:cubicBezTo>
                    <a:cubicBezTo>
                      <a:pt x="14727" y="16114"/>
                      <a:pt x="11644" y="18900"/>
                      <a:pt x="7855" y="18900"/>
                    </a:cubicBezTo>
                    <a:moveTo>
                      <a:pt x="7855" y="5400"/>
                    </a:moveTo>
                    <a:cubicBezTo>
                      <a:pt x="3517" y="5400"/>
                      <a:pt x="0" y="8664"/>
                      <a:pt x="0" y="12690"/>
                    </a:cubicBezTo>
                    <a:cubicBezTo>
                      <a:pt x="0" y="14758"/>
                      <a:pt x="932" y="16620"/>
                      <a:pt x="2422" y="17947"/>
                    </a:cubicBezTo>
                    <a:lnTo>
                      <a:pt x="1473" y="21600"/>
                    </a:lnTo>
                    <a:lnTo>
                      <a:pt x="5876" y="19738"/>
                    </a:lnTo>
                    <a:cubicBezTo>
                      <a:pt x="6509" y="19891"/>
                      <a:pt x="7169" y="19980"/>
                      <a:pt x="7855" y="19980"/>
                    </a:cubicBezTo>
                    <a:cubicBezTo>
                      <a:pt x="12192" y="19980"/>
                      <a:pt x="15709" y="16716"/>
                      <a:pt x="15709" y="12690"/>
                    </a:cubicBezTo>
                    <a:cubicBezTo>
                      <a:pt x="15709" y="8664"/>
                      <a:pt x="12192" y="5400"/>
                      <a:pt x="7855" y="5400"/>
                    </a:cubicBezTo>
                    <a:moveTo>
                      <a:pt x="21600" y="7290"/>
                    </a:moveTo>
                    <a:cubicBezTo>
                      <a:pt x="21600" y="3264"/>
                      <a:pt x="18084" y="0"/>
                      <a:pt x="13745" y="0"/>
                    </a:cubicBezTo>
                    <a:cubicBezTo>
                      <a:pt x="10506" y="0"/>
                      <a:pt x="7725" y="1821"/>
                      <a:pt x="6525" y="4422"/>
                    </a:cubicBezTo>
                    <a:cubicBezTo>
                      <a:pt x="6912" y="4367"/>
                      <a:pt x="7306" y="4332"/>
                      <a:pt x="7708" y="4326"/>
                    </a:cubicBezTo>
                    <a:cubicBezTo>
                      <a:pt x="8875" y="2394"/>
                      <a:pt x="11143" y="1080"/>
                      <a:pt x="13745" y="1080"/>
                    </a:cubicBezTo>
                    <a:cubicBezTo>
                      <a:pt x="17535" y="1080"/>
                      <a:pt x="20618" y="3866"/>
                      <a:pt x="20618" y="7290"/>
                    </a:cubicBezTo>
                    <a:cubicBezTo>
                      <a:pt x="20618" y="8958"/>
                      <a:pt x="19888" y="10526"/>
                      <a:pt x="18561" y="11707"/>
                    </a:cubicBezTo>
                    <a:cubicBezTo>
                      <a:pt x="18255" y="11980"/>
                      <a:pt x="18126" y="12428"/>
                      <a:pt x="18234" y="12843"/>
                    </a:cubicBezTo>
                    <a:lnTo>
                      <a:pt x="18643" y="14415"/>
                    </a:lnTo>
                    <a:lnTo>
                      <a:pt x="16613" y="13556"/>
                    </a:lnTo>
                    <a:cubicBezTo>
                      <a:pt x="16573" y="13922"/>
                      <a:pt x="16500" y="14278"/>
                      <a:pt x="16411" y="14628"/>
                    </a:cubicBezTo>
                    <a:lnTo>
                      <a:pt x="20127" y="16200"/>
                    </a:lnTo>
                    <a:lnTo>
                      <a:pt x="19178" y="12547"/>
                    </a:lnTo>
                    <a:cubicBezTo>
                      <a:pt x="20669" y="11220"/>
                      <a:pt x="21600" y="9358"/>
                      <a:pt x="21600" y="7290"/>
                    </a:cubicBezTo>
                  </a:path>
                </a:pathLst>
              </a:custGeom>
              <a:solidFill>
                <a:srgbClr val="53585F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89" name="Shape 2554"/>
            <p:cNvSpPr/>
            <p:nvPr/>
          </p:nvSpPr>
          <p:spPr>
            <a:xfrm>
              <a:off x="3162739" y="2413036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43271" y="1932505"/>
            <a:ext cx="1576277" cy="2251254"/>
            <a:chOff x="6243271" y="1932505"/>
            <a:chExt cx="1576277" cy="2251254"/>
          </a:xfrm>
        </p:grpSpPr>
        <p:sp>
          <p:nvSpPr>
            <p:cNvPr id="93" name="Shape 3824"/>
            <p:cNvSpPr/>
            <p:nvPr/>
          </p:nvSpPr>
          <p:spPr>
            <a:xfrm>
              <a:off x="6409691" y="1932505"/>
              <a:ext cx="1243438" cy="1243438"/>
            </a:xfrm>
            <a:prstGeom prst="arc">
              <a:avLst>
                <a:gd name="adj1" fmla="val 2811744"/>
                <a:gd name="adj2" fmla="val 2788882"/>
              </a:avLst>
            </a:prstGeom>
            <a:noFill/>
            <a:ln w="63500" cap="sq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3825"/>
            <p:cNvSpPr/>
            <p:nvPr/>
          </p:nvSpPr>
          <p:spPr>
            <a:xfrm>
              <a:off x="6409691" y="1932505"/>
              <a:ext cx="1243438" cy="1243438"/>
            </a:xfrm>
            <a:prstGeom prst="arc">
              <a:avLst>
                <a:gd name="adj1" fmla="val 5214011"/>
                <a:gd name="adj2" fmla="val 21325723"/>
              </a:avLst>
            </a:prstGeom>
            <a:noFill/>
            <a:ln w="190500" cap="rnd" cmpd="sng">
              <a:solidFill>
                <a:schemeClr val="accent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243271" y="3551278"/>
              <a:ext cx="1576277" cy="632481"/>
              <a:chOff x="6064846" y="2015877"/>
              <a:chExt cx="1576277" cy="63248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413532" y="2015877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8" name="Shape 2774"/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96" name="Shape 2774"/>
            <p:cNvSpPr/>
            <p:nvPr/>
          </p:nvSpPr>
          <p:spPr>
            <a:xfrm>
              <a:off x="6891746" y="2413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108411" y="1932505"/>
            <a:ext cx="1575004" cy="2194176"/>
            <a:chOff x="8108411" y="1932505"/>
            <a:chExt cx="1575004" cy="2194176"/>
          </a:xfrm>
        </p:grpSpPr>
        <p:sp>
          <p:nvSpPr>
            <p:cNvPr id="100" name="Shape 3819"/>
            <p:cNvSpPr/>
            <p:nvPr/>
          </p:nvSpPr>
          <p:spPr>
            <a:xfrm>
              <a:off x="8274194" y="1932505"/>
              <a:ext cx="1243438" cy="1243438"/>
            </a:xfrm>
            <a:prstGeom prst="arc">
              <a:avLst>
                <a:gd name="adj1" fmla="val 2811744"/>
                <a:gd name="adj2" fmla="val 2788882"/>
              </a:avLst>
            </a:prstGeom>
            <a:noFill/>
            <a:ln w="63500" cap="sq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3820"/>
            <p:cNvSpPr/>
            <p:nvPr/>
          </p:nvSpPr>
          <p:spPr>
            <a:xfrm>
              <a:off x="8274194" y="1932505"/>
              <a:ext cx="1243438" cy="1243438"/>
            </a:xfrm>
            <a:prstGeom prst="arc">
              <a:avLst>
                <a:gd name="adj1" fmla="val 7155324"/>
                <a:gd name="adj2" fmla="val 3197423"/>
              </a:avLst>
            </a:prstGeom>
            <a:noFill/>
            <a:ln w="190500" cap="rnd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8108411" y="3494200"/>
              <a:ext cx="1575004" cy="632481"/>
              <a:chOff x="8002514" y="2015877"/>
              <a:chExt cx="1575004" cy="63248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8349927" y="2015877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" name="Shape 2784"/>
              <p:cNvSpPr/>
              <p:nvPr/>
            </p:nvSpPr>
            <p:spPr>
              <a:xfrm>
                <a:off x="8002514" y="216825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3" y="11229"/>
                    </a:moveTo>
                    <a:lnTo>
                      <a:pt x="20356" y="11234"/>
                    </a:lnTo>
                    <a:lnTo>
                      <a:pt x="11029" y="16143"/>
                    </a:lnTo>
                    <a:lnTo>
                      <a:pt x="11026" y="16138"/>
                    </a:lnTo>
                    <a:cubicBezTo>
                      <a:pt x="10957" y="16174"/>
                      <a:pt x="10883" y="16200"/>
                      <a:pt x="10800" y="16200"/>
                    </a:cubicBezTo>
                    <a:cubicBezTo>
                      <a:pt x="10717" y="16200"/>
                      <a:pt x="10643" y="16174"/>
                      <a:pt x="10574" y="16138"/>
                    </a:cubicBezTo>
                    <a:lnTo>
                      <a:pt x="10571" y="16143"/>
                    </a:lnTo>
                    <a:lnTo>
                      <a:pt x="1244" y="11234"/>
                    </a:lnTo>
                    <a:lnTo>
                      <a:pt x="1247" y="11229"/>
                    </a:lnTo>
                    <a:cubicBezTo>
                      <a:pt x="1091" y="11147"/>
                      <a:pt x="982" y="10988"/>
                      <a:pt x="982" y="10800"/>
                    </a:cubicBezTo>
                    <a:cubicBezTo>
                      <a:pt x="982" y="10612"/>
                      <a:pt x="1091" y="10453"/>
                      <a:pt x="1247" y="10371"/>
                    </a:cubicBezTo>
                    <a:lnTo>
                      <a:pt x="1244" y="10366"/>
                    </a:lnTo>
                    <a:lnTo>
                      <a:pt x="3562" y="9146"/>
                    </a:lnTo>
                    <a:lnTo>
                      <a:pt x="10113" y="12594"/>
                    </a:lnTo>
                    <a:lnTo>
                      <a:pt x="10117" y="12588"/>
                    </a:lnTo>
                    <a:cubicBezTo>
                      <a:pt x="10322" y="12697"/>
                      <a:pt x="10552" y="12764"/>
                      <a:pt x="10800" y="12764"/>
                    </a:cubicBezTo>
                    <a:cubicBezTo>
                      <a:pt x="11048" y="12764"/>
                      <a:pt x="11278" y="12697"/>
                      <a:pt x="11483" y="12588"/>
                    </a:cubicBezTo>
                    <a:lnTo>
                      <a:pt x="11486" y="12594"/>
                    </a:lnTo>
                    <a:lnTo>
                      <a:pt x="18038" y="9146"/>
                    </a:lnTo>
                    <a:lnTo>
                      <a:pt x="20356" y="10366"/>
                    </a:lnTo>
                    <a:lnTo>
                      <a:pt x="20353" y="10371"/>
                    </a:lnTo>
                    <a:cubicBezTo>
                      <a:pt x="20509" y="10453"/>
                      <a:pt x="20618" y="10612"/>
                      <a:pt x="20618" y="10800"/>
                    </a:cubicBezTo>
                    <a:cubicBezTo>
                      <a:pt x="20618" y="10988"/>
                      <a:pt x="20509" y="11147"/>
                      <a:pt x="20353" y="11229"/>
                    </a:cubicBezTo>
                    <a:moveTo>
                      <a:pt x="20356" y="14784"/>
                    </a:moveTo>
                    <a:lnTo>
                      <a:pt x="20353" y="14790"/>
                    </a:lnTo>
                    <a:cubicBezTo>
                      <a:pt x="20509" y="14872"/>
                      <a:pt x="20618" y="15030"/>
                      <a:pt x="20618" y="15218"/>
                    </a:cubicBezTo>
                    <a:cubicBezTo>
                      <a:pt x="20618" y="15407"/>
                      <a:pt x="20509" y="15565"/>
                      <a:pt x="20353" y="15647"/>
                    </a:cubicBezTo>
                    <a:lnTo>
                      <a:pt x="20356" y="15653"/>
                    </a:lnTo>
                    <a:lnTo>
                      <a:pt x="11029" y="20562"/>
                    </a:lnTo>
                    <a:lnTo>
                      <a:pt x="11026" y="20556"/>
                    </a:lnTo>
                    <a:cubicBezTo>
                      <a:pt x="10957" y="20592"/>
                      <a:pt x="10883" y="20618"/>
                      <a:pt x="10800" y="20618"/>
                    </a:cubicBezTo>
                    <a:cubicBezTo>
                      <a:pt x="10717" y="20618"/>
                      <a:pt x="10643" y="20592"/>
                      <a:pt x="10574" y="20556"/>
                    </a:cubicBezTo>
                    <a:lnTo>
                      <a:pt x="10571" y="20562"/>
                    </a:lnTo>
                    <a:lnTo>
                      <a:pt x="1244" y="15653"/>
                    </a:lnTo>
                    <a:lnTo>
                      <a:pt x="1247" y="15647"/>
                    </a:lnTo>
                    <a:cubicBezTo>
                      <a:pt x="1091" y="15565"/>
                      <a:pt x="982" y="15407"/>
                      <a:pt x="982" y="15218"/>
                    </a:cubicBezTo>
                    <a:cubicBezTo>
                      <a:pt x="982" y="15030"/>
                      <a:pt x="1091" y="14872"/>
                      <a:pt x="1247" y="14790"/>
                    </a:cubicBezTo>
                    <a:lnTo>
                      <a:pt x="1244" y="14784"/>
                    </a:lnTo>
                    <a:lnTo>
                      <a:pt x="3562" y="13564"/>
                    </a:lnTo>
                    <a:lnTo>
                      <a:pt x="10113" y="17012"/>
                    </a:lnTo>
                    <a:lnTo>
                      <a:pt x="10117" y="17006"/>
                    </a:lnTo>
                    <a:cubicBezTo>
                      <a:pt x="10322" y="17115"/>
                      <a:pt x="10552" y="17182"/>
                      <a:pt x="10800" y="17182"/>
                    </a:cubicBezTo>
                    <a:cubicBezTo>
                      <a:pt x="11048" y="17182"/>
                      <a:pt x="11278" y="17115"/>
                      <a:pt x="11483" y="17006"/>
                    </a:cubicBezTo>
                    <a:lnTo>
                      <a:pt x="11486" y="17012"/>
                    </a:lnTo>
                    <a:lnTo>
                      <a:pt x="18038" y="13564"/>
                    </a:lnTo>
                    <a:cubicBezTo>
                      <a:pt x="18038" y="13564"/>
                      <a:pt x="20356" y="14784"/>
                      <a:pt x="20356" y="14784"/>
                    </a:cubicBezTo>
                    <a:close/>
                    <a:moveTo>
                      <a:pt x="1244" y="6816"/>
                    </a:moveTo>
                    <a:lnTo>
                      <a:pt x="1247" y="6811"/>
                    </a:lnTo>
                    <a:cubicBezTo>
                      <a:pt x="1091" y="6728"/>
                      <a:pt x="982" y="6570"/>
                      <a:pt x="982" y="6382"/>
                    </a:cubicBezTo>
                    <a:cubicBezTo>
                      <a:pt x="982" y="6194"/>
                      <a:pt x="1091" y="6035"/>
                      <a:pt x="1247" y="5953"/>
                    </a:cubicBezTo>
                    <a:lnTo>
                      <a:pt x="1244" y="5947"/>
                    </a:lnTo>
                    <a:lnTo>
                      <a:pt x="10571" y="1038"/>
                    </a:lnTo>
                    <a:lnTo>
                      <a:pt x="10574" y="1044"/>
                    </a:lnTo>
                    <a:cubicBezTo>
                      <a:pt x="10643" y="1008"/>
                      <a:pt x="10717" y="982"/>
                      <a:pt x="10800" y="982"/>
                    </a:cubicBezTo>
                    <a:cubicBezTo>
                      <a:pt x="10883" y="982"/>
                      <a:pt x="10957" y="1008"/>
                      <a:pt x="11026" y="1044"/>
                    </a:cubicBezTo>
                    <a:lnTo>
                      <a:pt x="11029" y="1038"/>
                    </a:lnTo>
                    <a:lnTo>
                      <a:pt x="20356" y="5947"/>
                    </a:lnTo>
                    <a:lnTo>
                      <a:pt x="20353" y="5953"/>
                    </a:lnTo>
                    <a:cubicBezTo>
                      <a:pt x="20509" y="6035"/>
                      <a:pt x="20618" y="6194"/>
                      <a:pt x="20618" y="6382"/>
                    </a:cubicBezTo>
                    <a:cubicBezTo>
                      <a:pt x="20618" y="6570"/>
                      <a:pt x="20509" y="6728"/>
                      <a:pt x="20353" y="6811"/>
                    </a:cubicBezTo>
                    <a:lnTo>
                      <a:pt x="20356" y="6816"/>
                    </a:lnTo>
                    <a:lnTo>
                      <a:pt x="11029" y="11725"/>
                    </a:lnTo>
                    <a:lnTo>
                      <a:pt x="11026" y="11720"/>
                    </a:lnTo>
                    <a:cubicBezTo>
                      <a:pt x="10957" y="11756"/>
                      <a:pt x="10883" y="11782"/>
                      <a:pt x="10800" y="11782"/>
                    </a:cubicBezTo>
                    <a:cubicBezTo>
                      <a:pt x="10717" y="11782"/>
                      <a:pt x="10643" y="11756"/>
                      <a:pt x="10574" y="11720"/>
                    </a:cubicBezTo>
                    <a:lnTo>
                      <a:pt x="10571" y="11725"/>
                    </a:lnTo>
                    <a:cubicBezTo>
                      <a:pt x="10571" y="11725"/>
                      <a:pt x="1244" y="6816"/>
                      <a:pt x="1244" y="6816"/>
                    </a:cubicBezTo>
                    <a:close/>
                    <a:moveTo>
                      <a:pt x="21600" y="10800"/>
                    </a:moveTo>
                    <a:cubicBezTo>
                      <a:pt x="21600" y="10234"/>
                      <a:pt x="21278" y="9749"/>
                      <a:pt x="20810" y="9503"/>
                    </a:cubicBezTo>
                    <a:lnTo>
                      <a:pt x="20813" y="9497"/>
                    </a:lnTo>
                    <a:lnTo>
                      <a:pt x="19092" y="8591"/>
                    </a:lnTo>
                    <a:lnTo>
                      <a:pt x="20813" y="7685"/>
                    </a:lnTo>
                    <a:lnTo>
                      <a:pt x="20810" y="7679"/>
                    </a:lnTo>
                    <a:cubicBezTo>
                      <a:pt x="21278" y="7433"/>
                      <a:pt x="21600" y="6948"/>
                      <a:pt x="21600" y="6382"/>
                    </a:cubicBezTo>
                    <a:cubicBezTo>
                      <a:pt x="21600" y="5816"/>
                      <a:pt x="21278" y="5331"/>
                      <a:pt x="20810" y="5085"/>
                    </a:cubicBezTo>
                    <a:lnTo>
                      <a:pt x="20813" y="5079"/>
                    </a:lnTo>
                    <a:lnTo>
                      <a:pt x="11486" y="170"/>
                    </a:lnTo>
                    <a:lnTo>
                      <a:pt x="11483" y="175"/>
                    </a:lnTo>
                    <a:cubicBezTo>
                      <a:pt x="11278" y="67"/>
                      <a:pt x="11048" y="0"/>
                      <a:pt x="10800" y="0"/>
                    </a:cubicBezTo>
                    <a:cubicBezTo>
                      <a:pt x="10552" y="0"/>
                      <a:pt x="10322" y="67"/>
                      <a:pt x="10117" y="175"/>
                    </a:cubicBezTo>
                    <a:lnTo>
                      <a:pt x="10113" y="170"/>
                    </a:lnTo>
                    <a:lnTo>
                      <a:pt x="786" y="5079"/>
                    </a:lnTo>
                    <a:lnTo>
                      <a:pt x="790" y="5085"/>
                    </a:lnTo>
                    <a:cubicBezTo>
                      <a:pt x="322" y="5331"/>
                      <a:pt x="0" y="5816"/>
                      <a:pt x="0" y="6382"/>
                    </a:cubicBezTo>
                    <a:cubicBezTo>
                      <a:pt x="0" y="6948"/>
                      <a:pt x="322" y="7433"/>
                      <a:pt x="790" y="7679"/>
                    </a:cubicBezTo>
                    <a:lnTo>
                      <a:pt x="786" y="7685"/>
                    </a:lnTo>
                    <a:lnTo>
                      <a:pt x="2508" y="8591"/>
                    </a:lnTo>
                    <a:lnTo>
                      <a:pt x="786" y="9497"/>
                    </a:lnTo>
                    <a:lnTo>
                      <a:pt x="790" y="9503"/>
                    </a:lnTo>
                    <a:cubicBezTo>
                      <a:pt x="322" y="9749"/>
                      <a:pt x="0" y="10234"/>
                      <a:pt x="0" y="10800"/>
                    </a:cubicBezTo>
                    <a:cubicBezTo>
                      <a:pt x="0" y="11366"/>
                      <a:pt x="322" y="11851"/>
                      <a:pt x="790" y="12097"/>
                    </a:cubicBezTo>
                    <a:lnTo>
                      <a:pt x="786" y="12103"/>
                    </a:lnTo>
                    <a:lnTo>
                      <a:pt x="2508" y="13009"/>
                    </a:lnTo>
                    <a:lnTo>
                      <a:pt x="786" y="13915"/>
                    </a:lnTo>
                    <a:lnTo>
                      <a:pt x="790" y="13921"/>
                    </a:lnTo>
                    <a:cubicBezTo>
                      <a:pt x="322" y="14167"/>
                      <a:pt x="0" y="14652"/>
                      <a:pt x="0" y="15218"/>
                    </a:cubicBezTo>
                    <a:cubicBezTo>
                      <a:pt x="0" y="15784"/>
                      <a:pt x="322" y="16269"/>
                      <a:pt x="790" y="16515"/>
                    </a:cubicBezTo>
                    <a:lnTo>
                      <a:pt x="786" y="16521"/>
                    </a:lnTo>
                    <a:lnTo>
                      <a:pt x="10113" y="21430"/>
                    </a:lnTo>
                    <a:lnTo>
                      <a:pt x="10117" y="21425"/>
                    </a:lnTo>
                    <a:cubicBezTo>
                      <a:pt x="10322" y="21533"/>
                      <a:pt x="10552" y="21600"/>
                      <a:pt x="10800" y="21600"/>
                    </a:cubicBezTo>
                    <a:cubicBezTo>
                      <a:pt x="11048" y="21600"/>
                      <a:pt x="11278" y="21533"/>
                      <a:pt x="11483" y="21425"/>
                    </a:cubicBezTo>
                    <a:lnTo>
                      <a:pt x="11486" y="21430"/>
                    </a:lnTo>
                    <a:lnTo>
                      <a:pt x="20813" y="16521"/>
                    </a:lnTo>
                    <a:lnTo>
                      <a:pt x="20810" y="16515"/>
                    </a:lnTo>
                    <a:cubicBezTo>
                      <a:pt x="21278" y="16269"/>
                      <a:pt x="21600" y="15784"/>
                      <a:pt x="21600" y="15218"/>
                    </a:cubicBezTo>
                    <a:cubicBezTo>
                      <a:pt x="21600" y="14652"/>
                      <a:pt x="21278" y="14167"/>
                      <a:pt x="20810" y="13921"/>
                    </a:cubicBezTo>
                    <a:lnTo>
                      <a:pt x="20813" y="13915"/>
                    </a:lnTo>
                    <a:lnTo>
                      <a:pt x="19092" y="13009"/>
                    </a:lnTo>
                    <a:lnTo>
                      <a:pt x="20813" y="12103"/>
                    </a:lnTo>
                    <a:lnTo>
                      <a:pt x="20810" y="12097"/>
                    </a:lnTo>
                    <a:cubicBezTo>
                      <a:pt x="21278" y="11851"/>
                      <a:pt x="21600" y="11366"/>
                      <a:pt x="21600" y="1080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103" name="Shape 2784"/>
            <p:cNvSpPr/>
            <p:nvPr/>
          </p:nvSpPr>
          <p:spPr>
            <a:xfrm>
              <a:off x="8756249" y="242070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939749" y="1932505"/>
            <a:ext cx="1641337" cy="2201924"/>
            <a:chOff x="9939749" y="1932505"/>
            <a:chExt cx="1641337" cy="2201924"/>
          </a:xfrm>
        </p:grpSpPr>
        <p:sp>
          <p:nvSpPr>
            <p:cNvPr id="107" name="Shape 3829"/>
            <p:cNvSpPr/>
            <p:nvPr/>
          </p:nvSpPr>
          <p:spPr>
            <a:xfrm>
              <a:off x="10138699" y="1932505"/>
              <a:ext cx="1243438" cy="1243438"/>
            </a:xfrm>
            <a:prstGeom prst="arc">
              <a:avLst>
                <a:gd name="adj1" fmla="val 2811744"/>
                <a:gd name="adj2" fmla="val 2788882"/>
              </a:avLst>
            </a:prstGeom>
            <a:noFill/>
            <a:ln w="63500" cap="sq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3830"/>
            <p:cNvSpPr/>
            <p:nvPr/>
          </p:nvSpPr>
          <p:spPr>
            <a:xfrm>
              <a:off x="10138699" y="1932505"/>
              <a:ext cx="1243438" cy="1243438"/>
            </a:xfrm>
            <a:prstGeom prst="arc">
              <a:avLst>
                <a:gd name="adj1" fmla="val 7155324"/>
                <a:gd name="adj2" fmla="val 3197423"/>
              </a:avLst>
            </a:prstGeom>
            <a:noFill/>
            <a:ln w="190500" cap="rnd" cmpd="sng">
              <a:solidFill>
                <a:schemeClr val="accent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41" tIns="30462" rIns="60941" bIns="30462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9939749" y="3501948"/>
              <a:ext cx="1641337" cy="632481"/>
              <a:chOff x="5107857" y="5455401"/>
              <a:chExt cx="1641337" cy="632481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5521603" y="5455401"/>
                <a:ext cx="1227591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" name="Shape 2543"/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110" name="Shape 2543"/>
            <p:cNvSpPr/>
            <p:nvPr/>
          </p:nvSpPr>
          <p:spPr>
            <a:xfrm>
              <a:off x="10620754" y="242070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13" name="Text Placeholder 33"/>
          <p:cNvSpPr txBox="1">
            <a:spLocks/>
          </p:cNvSpPr>
          <p:nvPr/>
        </p:nvSpPr>
        <p:spPr>
          <a:xfrm>
            <a:off x="636778" y="4805379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 smtClean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Data Analysis</a:t>
            </a:r>
            <a:endParaRPr lang="en-AU" sz="1400" b="1" dirty="0"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Text Placeholder 32"/>
          <p:cNvSpPr txBox="1">
            <a:spLocks/>
          </p:cNvSpPr>
          <p:nvPr/>
        </p:nvSpPr>
        <p:spPr>
          <a:xfrm>
            <a:off x="636777" y="5111574"/>
            <a:ext cx="2634557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Information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89241" y="4956816"/>
            <a:ext cx="8318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4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13" grpId="0"/>
      <p:bldP spid="114" grpId="0"/>
      <p:bldP spid="1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5" name="Freeform 53"/>
          <p:cNvSpPr>
            <a:spLocks noEditPoints="1"/>
          </p:cNvSpPr>
          <p:nvPr/>
        </p:nvSpPr>
        <p:spPr bwMode="auto">
          <a:xfrm>
            <a:off x="6432158" y="1681836"/>
            <a:ext cx="1947280" cy="1951128"/>
          </a:xfrm>
          <a:custGeom>
            <a:avLst/>
            <a:gdLst>
              <a:gd name="T0" fmla="*/ 799 w 1598"/>
              <a:gd name="T1" fmla="*/ 0 h 1599"/>
              <a:gd name="T2" fmla="*/ 0 w 1598"/>
              <a:gd name="T3" fmla="*/ 800 h 1599"/>
              <a:gd name="T4" fmla="*/ 799 w 1598"/>
              <a:gd name="T5" fmla="*/ 1599 h 1599"/>
              <a:gd name="T6" fmla="*/ 1598 w 1598"/>
              <a:gd name="T7" fmla="*/ 800 h 1599"/>
              <a:gd name="T8" fmla="*/ 799 w 1598"/>
              <a:gd name="T9" fmla="*/ 0 h 1599"/>
              <a:gd name="T10" fmla="*/ 799 w 1598"/>
              <a:gd name="T11" fmla="*/ 1405 h 1599"/>
              <a:gd name="T12" fmla="*/ 193 w 1598"/>
              <a:gd name="T13" fmla="*/ 800 h 1599"/>
              <a:gd name="T14" fmla="*/ 799 w 1598"/>
              <a:gd name="T15" fmla="*/ 194 h 1599"/>
              <a:gd name="T16" fmla="*/ 1404 w 1598"/>
              <a:gd name="T17" fmla="*/ 800 h 1599"/>
              <a:gd name="T18" fmla="*/ 799 w 1598"/>
              <a:gd name="T19" fmla="*/ 1405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8" h="1599">
                <a:moveTo>
                  <a:pt x="799" y="0"/>
                </a:moveTo>
                <a:cubicBezTo>
                  <a:pt x="357" y="0"/>
                  <a:pt x="0" y="358"/>
                  <a:pt x="0" y="800"/>
                </a:cubicBezTo>
                <a:cubicBezTo>
                  <a:pt x="0" y="1241"/>
                  <a:pt x="357" y="1599"/>
                  <a:pt x="799" y="1599"/>
                </a:cubicBezTo>
                <a:cubicBezTo>
                  <a:pt x="1240" y="1599"/>
                  <a:pt x="1598" y="1241"/>
                  <a:pt x="1598" y="800"/>
                </a:cubicBezTo>
                <a:cubicBezTo>
                  <a:pt x="1598" y="358"/>
                  <a:pt x="1240" y="0"/>
                  <a:pt x="799" y="0"/>
                </a:cubicBezTo>
                <a:close/>
                <a:moveTo>
                  <a:pt x="799" y="1405"/>
                </a:moveTo>
                <a:cubicBezTo>
                  <a:pt x="464" y="1405"/>
                  <a:pt x="193" y="1134"/>
                  <a:pt x="193" y="800"/>
                </a:cubicBezTo>
                <a:cubicBezTo>
                  <a:pt x="193" y="465"/>
                  <a:pt x="464" y="194"/>
                  <a:pt x="799" y="194"/>
                </a:cubicBezTo>
                <a:cubicBezTo>
                  <a:pt x="1133" y="194"/>
                  <a:pt x="1404" y="465"/>
                  <a:pt x="1404" y="800"/>
                </a:cubicBezTo>
                <a:cubicBezTo>
                  <a:pt x="1404" y="1134"/>
                  <a:pt x="1133" y="1405"/>
                  <a:pt x="799" y="14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6097349" y="3396289"/>
            <a:ext cx="2618822" cy="236675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55"/>
          <p:cNvSpPr>
            <a:spLocks noEditPoints="1"/>
          </p:cNvSpPr>
          <p:nvPr/>
        </p:nvSpPr>
        <p:spPr bwMode="auto">
          <a:xfrm>
            <a:off x="9050980" y="1681836"/>
            <a:ext cx="1947280" cy="1951128"/>
          </a:xfrm>
          <a:custGeom>
            <a:avLst/>
            <a:gdLst>
              <a:gd name="T0" fmla="*/ 799 w 1598"/>
              <a:gd name="T1" fmla="*/ 0 h 1599"/>
              <a:gd name="T2" fmla="*/ 0 w 1598"/>
              <a:gd name="T3" fmla="*/ 800 h 1599"/>
              <a:gd name="T4" fmla="*/ 799 w 1598"/>
              <a:gd name="T5" fmla="*/ 1599 h 1599"/>
              <a:gd name="T6" fmla="*/ 1598 w 1598"/>
              <a:gd name="T7" fmla="*/ 800 h 1599"/>
              <a:gd name="T8" fmla="*/ 799 w 1598"/>
              <a:gd name="T9" fmla="*/ 0 h 1599"/>
              <a:gd name="T10" fmla="*/ 799 w 1598"/>
              <a:gd name="T11" fmla="*/ 1405 h 1599"/>
              <a:gd name="T12" fmla="*/ 193 w 1598"/>
              <a:gd name="T13" fmla="*/ 800 h 1599"/>
              <a:gd name="T14" fmla="*/ 799 w 1598"/>
              <a:gd name="T15" fmla="*/ 194 h 1599"/>
              <a:gd name="T16" fmla="*/ 1404 w 1598"/>
              <a:gd name="T17" fmla="*/ 800 h 1599"/>
              <a:gd name="T18" fmla="*/ 799 w 1598"/>
              <a:gd name="T19" fmla="*/ 1405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8" h="1599">
                <a:moveTo>
                  <a:pt x="799" y="0"/>
                </a:moveTo>
                <a:cubicBezTo>
                  <a:pt x="358" y="0"/>
                  <a:pt x="0" y="358"/>
                  <a:pt x="0" y="800"/>
                </a:cubicBezTo>
                <a:cubicBezTo>
                  <a:pt x="0" y="1241"/>
                  <a:pt x="358" y="1599"/>
                  <a:pt x="799" y="1599"/>
                </a:cubicBezTo>
                <a:cubicBezTo>
                  <a:pt x="1240" y="1599"/>
                  <a:pt x="1598" y="1241"/>
                  <a:pt x="1598" y="800"/>
                </a:cubicBezTo>
                <a:cubicBezTo>
                  <a:pt x="1598" y="358"/>
                  <a:pt x="1240" y="0"/>
                  <a:pt x="799" y="0"/>
                </a:cubicBezTo>
                <a:close/>
                <a:moveTo>
                  <a:pt x="799" y="1405"/>
                </a:moveTo>
                <a:cubicBezTo>
                  <a:pt x="465" y="1405"/>
                  <a:pt x="193" y="1134"/>
                  <a:pt x="193" y="800"/>
                </a:cubicBezTo>
                <a:cubicBezTo>
                  <a:pt x="193" y="465"/>
                  <a:pt x="465" y="194"/>
                  <a:pt x="799" y="194"/>
                </a:cubicBezTo>
                <a:cubicBezTo>
                  <a:pt x="1133" y="194"/>
                  <a:pt x="1404" y="465"/>
                  <a:pt x="1404" y="800"/>
                </a:cubicBezTo>
                <a:cubicBezTo>
                  <a:pt x="1404" y="1134"/>
                  <a:pt x="1133" y="1405"/>
                  <a:pt x="799" y="14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56"/>
          <p:cNvSpPr>
            <a:spLocks noChangeArrowheads="1"/>
          </p:cNvSpPr>
          <p:nvPr/>
        </p:nvSpPr>
        <p:spPr bwMode="auto">
          <a:xfrm>
            <a:off x="8716171" y="3396289"/>
            <a:ext cx="3484707" cy="236675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1894920" y="4121709"/>
            <a:ext cx="548394" cy="398307"/>
          </a:xfrm>
          <a:custGeom>
            <a:avLst/>
            <a:gdLst>
              <a:gd name="T0" fmla="*/ 142 w 285"/>
              <a:gd name="T1" fmla="*/ 207 h 207"/>
              <a:gd name="T2" fmla="*/ 285 w 285"/>
              <a:gd name="T3" fmla="*/ 0 h 207"/>
              <a:gd name="T4" fmla="*/ 0 w 285"/>
              <a:gd name="T5" fmla="*/ 0 h 207"/>
              <a:gd name="T6" fmla="*/ 142 w 285"/>
              <a:gd name="T7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207">
                <a:moveTo>
                  <a:pt x="142" y="207"/>
                </a:moveTo>
                <a:lnTo>
                  <a:pt x="285" y="0"/>
                </a:lnTo>
                <a:lnTo>
                  <a:pt x="0" y="0"/>
                </a:lnTo>
                <a:lnTo>
                  <a:pt x="142" y="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9"/>
          <p:cNvSpPr>
            <a:spLocks/>
          </p:cNvSpPr>
          <p:nvPr/>
        </p:nvSpPr>
        <p:spPr bwMode="auto">
          <a:xfrm>
            <a:off x="7132563" y="4121709"/>
            <a:ext cx="548394" cy="398307"/>
          </a:xfrm>
          <a:custGeom>
            <a:avLst/>
            <a:gdLst>
              <a:gd name="T0" fmla="*/ 143 w 285"/>
              <a:gd name="T1" fmla="*/ 207 h 207"/>
              <a:gd name="T2" fmla="*/ 285 w 285"/>
              <a:gd name="T3" fmla="*/ 0 h 207"/>
              <a:gd name="T4" fmla="*/ 0 w 285"/>
              <a:gd name="T5" fmla="*/ 0 h 207"/>
              <a:gd name="T6" fmla="*/ 143 w 285"/>
              <a:gd name="T7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207">
                <a:moveTo>
                  <a:pt x="143" y="207"/>
                </a:moveTo>
                <a:lnTo>
                  <a:pt x="285" y="0"/>
                </a:lnTo>
                <a:lnTo>
                  <a:pt x="0" y="0"/>
                </a:lnTo>
                <a:lnTo>
                  <a:pt x="143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0"/>
          <p:cNvSpPr>
            <a:spLocks/>
          </p:cNvSpPr>
          <p:nvPr/>
        </p:nvSpPr>
        <p:spPr bwMode="auto">
          <a:xfrm>
            <a:off x="9749461" y="4121709"/>
            <a:ext cx="548394" cy="398307"/>
          </a:xfrm>
          <a:custGeom>
            <a:avLst/>
            <a:gdLst>
              <a:gd name="T0" fmla="*/ 143 w 285"/>
              <a:gd name="T1" fmla="*/ 207 h 207"/>
              <a:gd name="T2" fmla="*/ 285 w 285"/>
              <a:gd name="T3" fmla="*/ 0 h 207"/>
              <a:gd name="T4" fmla="*/ 0 w 285"/>
              <a:gd name="T5" fmla="*/ 0 h 207"/>
              <a:gd name="T6" fmla="*/ 143 w 285"/>
              <a:gd name="T7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207">
                <a:moveTo>
                  <a:pt x="143" y="207"/>
                </a:moveTo>
                <a:lnTo>
                  <a:pt x="285" y="0"/>
                </a:lnTo>
                <a:lnTo>
                  <a:pt x="0" y="0"/>
                </a:lnTo>
                <a:lnTo>
                  <a:pt x="143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Shape 2748"/>
          <p:cNvSpPr/>
          <p:nvPr/>
        </p:nvSpPr>
        <p:spPr>
          <a:xfrm>
            <a:off x="7177198" y="2422925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2774"/>
          <p:cNvSpPr/>
          <p:nvPr/>
        </p:nvSpPr>
        <p:spPr>
          <a:xfrm>
            <a:off x="9795629" y="2422925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Freeform 49"/>
          <p:cNvSpPr>
            <a:spLocks noEditPoints="1"/>
          </p:cNvSpPr>
          <p:nvPr/>
        </p:nvSpPr>
        <p:spPr bwMode="auto">
          <a:xfrm>
            <a:off x="1194515" y="1681836"/>
            <a:ext cx="1947280" cy="1951128"/>
          </a:xfrm>
          <a:custGeom>
            <a:avLst/>
            <a:gdLst>
              <a:gd name="T0" fmla="*/ 799 w 1598"/>
              <a:gd name="T1" fmla="*/ 0 h 1599"/>
              <a:gd name="T2" fmla="*/ 0 w 1598"/>
              <a:gd name="T3" fmla="*/ 800 h 1599"/>
              <a:gd name="T4" fmla="*/ 799 w 1598"/>
              <a:gd name="T5" fmla="*/ 1599 h 1599"/>
              <a:gd name="T6" fmla="*/ 1598 w 1598"/>
              <a:gd name="T7" fmla="*/ 800 h 1599"/>
              <a:gd name="T8" fmla="*/ 799 w 1598"/>
              <a:gd name="T9" fmla="*/ 0 h 1599"/>
              <a:gd name="T10" fmla="*/ 799 w 1598"/>
              <a:gd name="T11" fmla="*/ 1405 h 1599"/>
              <a:gd name="T12" fmla="*/ 194 w 1598"/>
              <a:gd name="T13" fmla="*/ 800 h 1599"/>
              <a:gd name="T14" fmla="*/ 799 w 1598"/>
              <a:gd name="T15" fmla="*/ 194 h 1599"/>
              <a:gd name="T16" fmla="*/ 1405 w 1598"/>
              <a:gd name="T17" fmla="*/ 800 h 1599"/>
              <a:gd name="T18" fmla="*/ 799 w 1598"/>
              <a:gd name="T19" fmla="*/ 1405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8" h="1599">
                <a:moveTo>
                  <a:pt x="799" y="0"/>
                </a:moveTo>
                <a:cubicBezTo>
                  <a:pt x="358" y="0"/>
                  <a:pt x="0" y="358"/>
                  <a:pt x="0" y="800"/>
                </a:cubicBezTo>
                <a:cubicBezTo>
                  <a:pt x="0" y="1241"/>
                  <a:pt x="358" y="1599"/>
                  <a:pt x="799" y="1599"/>
                </a:cubicBezTo>
                <a:cubicBezTo>
                  <a:pt x="1241" y="1599"/>
                  <a:pt x="1598" y="1241"/>
                  <a:pt x="1598" y="800"/>
                </a:cubicBezTo>
                <a:cubicBezTo>
                  <a:pt x="1598" y="358"/>
                  <a:pt x="1241" y="0"/>
                  <a:pt x="799" y="0"/>
                </a:cubicBezTo>
                <a:close/>
                <a:moveTo>
                  <a:pt x="799" y="1405"/>
                </a:moveTo>
                <a:cubicBezTo>
                  <a:pt x="465" y="1405"/>
                  <a:pt x="194" y="1134"/>
                  <a:pt x="194" y="800"/>
                </a:cubicBezTo>
                <a:cubicBezTo>
                  <a:pt x="194" y="465"/>
                  <a:pt x="465" y="194"/>
                  <a:pt x="799" y="194"/>
                </a:cubicBezTo>
                <a:cubicBezTo>
                  <a:pt x="1134" y="194"/>
                  <a:pt x="1405" y="465"/>
                  <a:pt x="1405" y="800"/>
                </a:cubicBezTo>
                <a:cubicBezTo>
                  <a:pt x="1405" y="1134"/>
                  <a:pt x="1134" y="1405"/>
                  <a:pt x="799" y="14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7290" y="3396289"/>
            <a:ext cx="3471238" cy="236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Shape 2778"/>
          <p:cNvSpPr/>
          <p:nvPr/>
        </p:nvSpPr>
        <p:spPr>
          <a:xfrm>
            <a:off x="1939555" y="2422925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Freeform 51"/>
          <p:cNvSpPr>
            <a:spLocks noEditPoints="1"/>
          </p:cNvSpPr>
          <p:nvPr/>
        </p:nvSpPr>
        <p:spPr bwMode="auto">
          <a:xfrm>
            <a:off x="3813337" y="1681836"/>
            <a:ext cx="1947280" cy="1951128"/>
          </a:xfrm>
          <a:custGeom>
            <a:avLst/>
            <a:gdLst>
              <a:gd name="T0" fmla="*/ 799 w 1599"/>
              <a:gd name="T1" fmla="*/ 0 h 1599"/>
              <a:gd name="T2" fmla="*/ 0 w 1599"/>
              <a:gd name="T3" fmla="*/ 800 h 1599"/>
              <a:gd name="T4" fmla="*/ 799 w 1599"/>
              <a:gd name="T5" fmla="*/ 1599 h 1599"/>
              <a:gd name="T6" fmla="*/ 1599 w 1599"/>
              <a:gd name="T7" fmla="*/ 800 h 1599"/>
              <a:gd name="T8" fmla="*/ 799 w 1599"/>
              <a:gd name="T9" fmla="*/ 0 h 1599"/>
              <a:gd name="T10" fmla="*/ 799 w 1599"/>
              <a:gd name="T11" fmla="*/ 1405 h 1599"/>
              <a:gd name="T12" fmla="*/ 194 w 1599"/>
              <a:gd name="T13" fmla="*/ 800 h 1599"/>
              <a:gd name="T14" fmla="*/ 799 w 1599"/>
              <a:gd name="T15" fmla="*/ 194 h 1599"/>
              <a:gd name="T16" fmla="*/ 1405 w 1599"/>
              <a:gd name="T17" fmla="*/ 800 h 1599"/>
              <a:gd name="T18" fmla="*/ 799 w 1599"/>
              <a:gd name="T19" fmla="*/ 1405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9" h="1599">
                <a:moveTo>
                  <a:pt x="799" y="0"/>
                </a:moveTo>
                <a:cubicBezTo>
                  <a:pt x="358" y="0"/>
                  <a:pt x="0" y="358"/>
                  <a:pt x="0" y="800"/>
                </a:cubicBezTo>
                <a:cubicBezTo>
                  <a:pt x="0" y="1241"/>
                  <a:pt x="358" y="1599"/>
                  <a:pt x="799" y="1599"/>
                </a:cubicBezTo>
                <a:cubicBezTo>
                  <a:pt x="1241" y="1599"/>
                  <a:pt x="1599" y="1241"/>
                  <a:pt x="1599" y="800"/>
                </a:cubicBezTo>
                <a:cubicBezTo>
                  <a:pt x="1599" y="358"/>
                  <a:pt x="1241" y="0"/>
                  <a:pt x="799" y="0"/>
                </a:cubicBezTo>
                <a:close/>
                <a:moveTo>
                  <a:pt x="799" y="1405"/>
                </a:moveTo>
                <a:cubicBezTo>
                  <a:pt x="465" y="1405"/>
                  <a:pt x="194" y="1134"/>
                  <a:pt x="194" y="800"/>
                </a:cubicBezTo>
                <a:cubicBezTo>
                  <a:pt x="194" y="465"/>
                  <a:pt x="465" y="194"/>
                  <a:pt x="799" y="194"/>
                </a:cubicBezTo>
                <a:cubicBezTo>
                  <a:pt x="1134" y="194"/>
                  <a:pt x="1405" y="465"/>
                  <a:pt x="1405" y="800"/>
                </a:cubicBezTo>
                <a:cubicBezTo>
                  <a:pt x="1405" y="1134"/>
                  <a:pt x="1134" y="1405"/>
                  <a:pt x="799" y="14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3478528" y="3396289"/>
            <a:ext cx="2618822" cy="236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4513741" y="4121709"/>
            <a:ext cx="548394" cy="398307"/>
          </a:xfrm>
          <a:custGeom>
            <a:avLst/>
            <a:gdLst>
              <a:gd name="T0" fmla="*/ 142 w 285"/>
              <a:gd name="T1" fmla="*/ 207 h 207"/>
              <a:gd name="T2" fmla="*/ 285 w 285"/>
              <a:gd name="T3" fmla="*/ 0 h 207"/>
              <a:gd name="T4" fmla="*/ 0 w 285"/>
              <a:gd name="T5" fmla="*/ 0 h 207"/>
              <a:gd name="T6" fmla="*/ 142 w 285"/>
              <a:gd name="T7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207">
                <a:moveTo>
                  <a:pt x="142" y="207"/>
                </a:moveTo>
                <a:lnTo>
                  <a:pt x="285" y="0"/>
                </a:lnTo>
                <a:lnTo>
                  <a:pt x="0" y="0"/>
                </a:lnTo>
                <a:lnTo>
                  <a:pt x="142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Shape 2543"/>
          <p:cNvSpPr/>
          <p:nvPr/>
        </p:nvSpPr>
        <p:spPr>
          <a:xfrm>
            <a:off x="4563909" y="2422925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81289" y="4843368"/>
            <a:ext cx="1573731" cy="632481"/>
            <a:chOff x="2194602" y="2009322"/>
            <a:chExt cx="1573731" cy="632481"/>
          </a:xfrm>
        </p:grpSpPr>
        <p:sp>
          <p:nvSpPr>
            <p:cNvPr id="62" name="Rectangle 61"/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618296" y="4798366"/>
            <a:ext cx="1575004" cy="632481"/>
            <a:chOff x="4129724" y="2015877"/>
            <a:chExt cx="1575004" cy="632481"/>
          </a:xfrm>
        </p:grpSpPr>
        <p:sp>
          <p:nvSpPr>
            <p:cNvPr id="65" name="Rectangle 64"/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235519" y="4749036"/>
            <a:ext cx="1576277" cy="632481"/>
            <a:chOff x="6064846" y="2015877"/>
            <a:chExt cx="1576277" cy="632481"/>
          </a:xfrm>
        </p:grpSpPr>
        <p:sp>
          <p:nvSpPr>
            <p:cNvPr id="68" name="Rectangle 67"/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66308" y="4843367"/>
            <a:ext cx="1641337" cy="632481"/>
            <a:chOff x="5107857" y="5455401"/>
            <a:chExt cx="1641337" cy="632481"/>
          </a:xfrm>
        </p:grpSpPr>
        <p:sp>
          <p:nvSpPr>
            <p:cNvPr id="71" name="Rectangle 70"/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5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846332" y="0"/>
            <a:ext cx="4810681" cy="6073864"/>
            <a:chOff x="6846332" y="0"/>
            <a:chExt cx="4810681" cy="6073864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7569783" y="4726899"/>
              <a:ext cx="1151192" cy="1383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" name="Group 4"/>
            <p:cNvGrpSpPr>
              <a:grpSpLocks noChangeAspect="1"/>
            </p:cNvGrpSpPr>
            <p:nvPr/>
          </p:nvGrpSpPr>
          <p:grpSpPr bwMode="auto">
            <a:xfrm>
              <a:off x="7995599" y="0"/>
              <a:ext cx="3661414" cy="4871099"/>
              <a:chOff x="4401" y="0"/>
              <a:chExt cx="2942" cy="3914"/>
            </a:xfrm>
          </p:grpSpPr>
          <p:sp>
            <p:nvSpPr>
              <p:cNvPr id="55" name="Rectangle 5"/>
              <p:cNvSpPr>
                <a:spLocks noChangeArrowheads="1"/>
              </p:cNvSpPr>
              <p:nvPr/>
            </p:nvSpPr>
            <p:spPr bwMode="auto">
              <a:xfrm>
                <a:off x="4926" y="2832"/>
                <a:ext cx="925" cy="12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"/>
              <p:cNvSpPr>
                <a:spLocks noEditPoints="1"/>
              </p:cNvSpPr>
              <p:nvPr/>
            </p:nvSpPr>
            <p:spPr bwMode="auto">
              <a:xfrm>
                <a:off x="4401" y="2832"/>
                <a:ext cx="1082" cy="1082"/>
              </a:xfrm>
              <a:custGeom>
                <a:avLst/>
                <a:gdLst>
                  <a:gd name="T0" fmla="*/ 1010 w 2021"/>
                  <a:gd name="T1" fmla="*/ 2021 h 2021"/>
                  <a:gd name="T2" fmla="*/ 2021 w 2021"/>
                  <a:gd name="T3" fmla="*/ 1011 h 2021"/>
                  <a:gd name="T4" fmla="*/ 1010 w 2021"/>
                  <a:gd name="T5" fmla="*/ 0 h 2021"/>
                  <a:gd name="T6" fmla="*/ 0 w 2021"/>
                  <a:gd name="T7" fmla="*/ 1011 h 2021"/>
                  <a:gd name="T8" fmla="*/ 1010 w 2021"/>
                  <a:gd name="T9" fmla="*/ 2021 h 2021"/>
                  <a:gd name="T10" fmla="*/ 1010 w 2021"/>
                  <a:gd name="T11" fmla="*/ 1796 h 2021"/>
                  <a:gd name="T12" fmla="*/ 225 w 2021"/>
                  <a:gd name="T13" fmla="*/ 1011 h 2021"/>
                  <a:gd name="T14" fmla="*/ 1010 w 2021"/>
                  <a:gd name="T15" fmla="*/ 226 h 2021"/>
                  <a:gd name="T16" fmla="*/ 1795 w 2021"/>
                  <a:gd name="T17" fmla="*/ 1011 h 2021"/>
                  <a:gd name="T18" fmla="*/ 1010 w 2021"/>
                  <a:gd name="T19" fmla="*/ 1796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21" h="2021">
                    <a:moveTo>
                      <a:pt x="1010" y="2021"/>
                    </a:moveTo>
                    <a:cubicBezTo>
                      <a:pt x="1568" y="2021"/>
                      <a:pt x="2021" y="1569"/>
                      <a:pt x="2021" y="1011"/>
                    </a:cubicBezTo>
                    <a:cubicBezTo>
                      <a:pt x="2021" y="453"/>
                      <a:pt x="1568" y="0"/>
                      <a:pt x="1010" y="0"/>
                    </a:cubicBezTo>
                    <a:cubicBezTo>
                      <a:pt x="452" y="0"/>
                      <a:pt x="0" y="453"/>
                      <a:pt x="0" y="1011"/>
                    </a:cubicBezTo>
                    <a:cubicBezTo>
                      <a:pt x="0" y="1569"/>
                      <a:pt x="452" y="2021"/>
                      <a:pt x="1010" y="2021"/>
                    </a:cubicBezTo>
                    <a:close/>
                    <a:moveTo>
                      <a:pt x="1010" y="1796"/>
                    </a:moveTo>
                    <a:cubicBezTo>
                      <a:pt x="577" y="1796"/>
                      <a:pt x="225" y="1444"/>
                      <a:pt x="225" y="1011"/>
                    </a:cubicBezTo>
                    <a:cubicBezTo>
                      <a:pt x="225" y="577"/>
                      <a:pt x="577" y="226"/>
                      <a:pt x="1010" y="226"/>
                    </a:cubicBezTo>
                    <a:cubicBezTo>
                      <a:pt x="1444" y="226"/>
                      <a:pt x="1795" y="577"/>
                      <a:pt x="1795" y="1011"/>
                    </a:cubicBezTo>
                    <a:cubicBezTo>
                      <a:pt x="1795" y="1444"/>
                      <a:pt x="1444" y="1796"/>
                      <a:pt x="1010" y="17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7222" y="0"/>
                <a:ext cx="121" cy="14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5851" y="1875"/>
                <a:ext cx="925" cy="1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"/>
              <p:cNvSpPr>
                <a:spLocks noEditPoints="1"/>
              </p:cNvSpPr>
              <p:nvPr/>
            </p:nvSpPr>
            <p:spPr bwMode="auto">
              <a:xfrm>
                <a:off x="6261" y="919"/>
                <a:ext cx="1082" cy="1081"/>
              </a:xfrm>
              <a:custGeom>
                <a:avLst/>
                <a:gdLst>
                  <a:gd name="T0" fmla="*/ 1010 w 2021"/>
                  <a:gd name="T1" fmla="*/ 2021 h 2021"/>
                  <a:gd name="T2" fmla="*/ 2021 w 2021"/>
                  <a:gd name="T3" fmla="*/ 1010 h 2021"/>
                  <a:gd name="T4" fmla="*/ 1010 w 2021"/>
                  <a:gd name="T5" fmla="*/ 0 h 2021"/>
                  <a:gd name="T6" fmla="*/ 0 w 2021"/>
                  <a:gd name="T7" fmla="*/ 1010 h 2021"/>
                  <a:gd name="T8" fmla="*/ 1010 w 2021"/>
                  <a:gd name="T9" fmla="*/ 2021 h 2021"/>
                  <a:gd name="T10" fmla="*/ 1010 w 2021"/>
                  <a:gd name="T11" fmla="*/ 1795 h 2021"/>
                  <a:gd name="T12" fmla="*/ 225 w 2021"/>
                  <a:gd name="T13" fmla="*/ 1010 h 2021"/>
                  <a:gd name="T14" fmla="*/ 1010 w 2021"/>
                  <a:gd name="T15" fmla="*/ 225 h 2021"/>
                  <a:gd name="T16" fmla="*/ 1795 w 2021"/>
                  <a:gd name="T17" fmla="*/ 1010 h 2021"/>
                  <a:gd name="T18" fmla="*/ 1010 w 2021"/>
                  <a:gd name="T19" fmla="*/ 1795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21" h="2021">
                    <a:moveTo>
                      <a:pt x="1010" y="2021"/>
                    </a:moveTo>
                    <a:cubicBezTo>
                      <a:pt x="1568" y="2021"/>
                      <a:pt x="2021" y="1568"/>
                      <a:pt x="2021" y="1010"/>
                    </a:cubicBezTo>
                    <a:cubicBezTo>
                      <a:pt x="2021" y="452"/>
                      <a:pt x="1568" y="0"/>
                      <a:pt x="1010" y="0"/>
                    </a:cubicBezTo>
                    <a:cubicBezTo>
                      <a:pt x="452" y="0"/>
                      <a:pt x="0" y="452"/>
                      <a:pt x="0" y="1010"/>
                    </a:cubicBezTo>
                    <a:cubicBezTo>
                      <a:pt x="0" y="1568"/>
                      <a:pt x="452" y="2021"/>
                      <a:pt x="1010" y="2021"/>
                    </a:cubicBezTo>
                    <a:close/>
                    <a:moveTo>
                      <a:pt x="1010" y="1795"/>
                    </a:moveTo>
                    <a:cubicBezTo>
                      <a:pt x="577" y="1795"/>
                      <a:pt x="225" y="1444"/>
                      <a:pt x="225" y="1010"/>
                    </a:cubicBezTo>
                    <a:cubicBezTo>
                      <a:pt x="225" y="577"/>
                      <a:pt x="577" y="225"/>
                      <a:pt x="1010" y="225"/>
                    </a:cubicBezTo>
                    <a:cubicBezTo>
                      <a:pt x="1444" y="225"/>
                      <a:pt x="1795" y="577"/>
                      <a:pt x="1795" y="1010"/>
                    </a:cubicBezTo>
                    <a:cubicBezTo>
                      <a:pt x="1795" y="1444"/>
                      <a:pt x="1444" y="1795"/>
                      <a:pt x="1010" y="1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"/>
              <p:cNvSpPr>
                <a:spLocks noEditPoints="1"/>
              </p:cNvSpPr>
              <p:nvPr/>
            </p:nvSpPr>
            <p:spPr bwMode="auto">
              <a:xfrm>
                <a:off x="5281" y="1873"/>
                <a:ext cx="1081" cy="1081"/>
              </a:xfrm>
              <a:custGeom>
                <a:avLst/>
                <a:gdLst>
                  <a:gd name="T0" fmla="*/ 1011 w 2021"/>
                  <a:gd name="T1" fmla="*/ 2021 h 2021"/>
                  <a:gd name="T2" fmla="*/ 2021 w 2021"/>
                  <a:gd name="T3" fmla="*/ 1011 h 2021"/>
                  <a:gd name="T4" fmla="*/ 1011 w 2021"/>
                  <a:gd name="T5" fmla="*/ 0 h 2021"/>
                  <a:gd name="T6" fmla="*/ 0 w 2021"/>
                  <a:gd name="T7" fmla="*/ 1011 h 2021"/>
                  <a:gd name="T8" fmla="*/ 1011 w 2021"/>
                  <a:gd name="T9" fmla="*/ 2021 h 2021"/>
                  <a:gd name="T10" fmla="*/ 1011 w 2021"/>
                  <a:gd name="T11" fmla="*/ 1796 h 2021"/>
                  <a:gd name="T12" fmla="*/ 226 w 2021"/>
                  <a:gd name="T13" fmla="*/ 1011 h 2021"/>
                  <a:gd name="T14" fmla="*/ 1011 w 2021"/>
                  <a:gd name="T15" fmla="*/ 226 h 2021"/>
                  <a:gd name="T16" fmla="*/ 1796 w 2021"/>
                  <a:gd name="T17" fmla="*/ 1011 h 2021"/>
                  <a:gd name="T18" fmla="*/ 1011 w 2021"/>
                  <a:gd name="T19" fmla="*/ 1796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21" h="2021">
                    <a:moveTo>
                      <a:pt x="1011" y="2021"/>
                    </a:moveTo>
                    <a:cubicBezTo>
                      <a:pt x="1569" y="2021"/>
                      <a:pt x="2021" y="1569"/>
                      <a:pt x="2021" y="1011"/>
                    </a:cubicBezTo>
                    <a:cubicBezTo>
                      <a:pt x="2021" y="453"/>
                      <a:pt x="1569" y="0"/>
                      <a:pt x="1011" y="0"/>
                    </a:cubicBezTo>
                    <a:cubicBezTo>
                      <a:pt x="453" y="0"/>
                      <a:pt x="0" y="453"/>
                      <a:pt x="0" y="1011"/>
                    </a:cubicBezTo>
                    <a:cubicBezTo>
                      <a:pt x="0" y="1569"/>
                      <a:pt x="453" y="2021"/>
                      <a:pt x="1011" y="2021"/>
                    </a:cubicBezTo>
                    <a:close/>
                    <a:moveTo>
                      <a:pt x="1011" y="1796"/>
                    </a:moveTo>
                    <a:cubicBezTo>
                      <a:pt x="577" y="1796"/>
                      <a:pt x="226" y="1444"/>
                      <a:pt x="226" y="1011"/>
                    </a:cubicBezTo>
                    <a:cubicBezTo>
                      <a:pt x="226" y="577"/>
                      <a:pt x="577" y="226"/>
                      <a:pt x="1011" y="226"/>
                    </a:cubicBezTo>
                    <a:cubicBezTo>
                      <a:pt x="1444" y="226"/>
                      <a:pt x="1796" y="577"/>
                      <a:pt x="1796" y="1011"/>
                    </a:cubicBezTo>
                    <a:cubicBezTo>
                      <a:pt x="1796" y="1444"/>
                      <a:pt x="1444" y="1796"/>
                      <a:pt x="1011" y="17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6846332" y="4727280"/>
              <a:ext cx="1346584" cy="1346584"/>
            </a:xfrm>
            <a:custGeom>
              <a:avLst/>
              <a:gdLst>
                <a:gd name="T0" fmla="*/ 1010 w 2021"/>
                <a:gd name="T1" fmla="*/ 2021 h 2021"/>
                <a:gd name="T2" fmla="*/ 2021 w 2021"/>
                <a:gd name="T3" fmla="*/ 1011 h 2021"/>
                <a:gd name="T4" fmla="*/ 1010 w 2021"/>
                <a:gd name="T5" fmla="*/ 0 h 2021"/>
                <a:gd name="T6" fmla="*/ 0 w 2021"/>
                <a:gd name="T7" fmla="*/ 1011 h 2021"/>
                <a:gd name="T8" fmla="*/ 1010 w 2021"/>
                <a:gd name="T9" fmla="*/ 2021 h 2021"/>
                <a:gd name="T10" fmla="*/ 1010 w 2021"/>
                <a:gd name="T11" fmla="*/ 1796 h 2021"/>
                <a:gd name="T12" fmla="*/ 225 w 2021"/>
                <a:gd name="T13" fmla="*/ 1011 h 2021"/>
                <a:gd name="T14" fmla="*/ 1010 w 2021"/>
                <a:gd name="T15" fmla="*/ 226 h 2021"/>
                <a:gd name="T16" fmla="*/ 1795 w 2021"/>
                <a:gd name="T17" fmla="*/ 1011 h 2021"/>
                <a:gd name="T18" fmla="*/ 1010 w 2021"/>
                <a:gd name="T19" fmla="*/ 1796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1" h="2021">
                  <a:moveTo>
                    <a:pt x="1010" y="2021"/>
                  </a:moveTo>
                  <a:cubicBezTo>
                    <a:pt x="1568" y="2021"/>
                    <a:pt x="2021" y="1569"/>
                    <a:pt x="2021" y="1011"/>
                  </a:cubicBezTo>
                  <a:cubicBezTo>
                    <a:pt x="2021" y="453"/>
                    <a:pt x="1568" y="0"/>
                    <a:pt x="1010" y="0"/>
                  </a:cubicBezTo>
                  <a:cubicBezTo>
                    <a:pt x="452" y="0"/>
                    <a:pt x="0" y="453"/>
                    <a:pt x="0" y="1011"/>
                  </a:cubicBezTo>
                  <a:cubicBezTo>
                    <a:pt x="0" y="1569"/>
                    <a:pt x="452" y="2021"/>
                    <a:pt x="1010" y="2021"/>
                  </a:cubicBezTo>
                  <a:close/>
                  <a:moveTo>
                    <a:pt x="1010" y="1796"/>
                  </a:moveTo>
                  <a:cubicBezTo>
                    <a:pt x="577" y="1796"/>
                    <a:pt x="225" y="1444"/>
                    <a:pt x="225" y="1011"/>
                  </a:cubicBezTo>
                  <a:cubicBezTo>
                    <a:pt x="225" y="577"/>
                    <a:pt x="577" y="226"/>
                    <a:pt x="1010" y="226"/>
                  </a:cubicBezTo>
                  <a:cubicBezTo>
                    <a:pt x="1444" y="226"/>
                    <a:pt x="1795" y="577"/>
                    <a:pt x="1795" y="1011"/>
                  </a:cubicBezTo>
                  <a:cubicBezTo>
                    <a:pt x="1795" y="1444"/>
                    <a:pt x="1444" y="1796"/>
                    <a:pt x="1010" y="1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Shape 2778"/>
            <p:cNvSpPr/>
            <p:nvPr/>
          </p:nvSpPr>
          <p:spPr>
            <a:xfrm>
              <a:off x="7379960" y="526090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2" name="Shape 2748"/>
            <p:cNvSpPr/>
            <p:nvPr/>
          </p:nvSpPr>
          <p:spPr>
            <a:xfrm>
              <a:off x="8529227" y="405194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Shape 2774"/>
            <p:cNvSpPr/>
            <p:nvPr/>
          </p:nvSpPr>
          <p:spPr>
            <a:xfrm>
              <a:off x="9623792" y="286959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4" name="Shape 2784"/>
            <p:cNvSpPr/>
            <p:nvPr/>
          </p:nvSpPr>
          <p:spPr>
            <a:xfrm>
              <a:off x="10823876" y="168099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68122" y="2184677"/>
            <a:ext cx="2198178" cy="572464"/>
            <a:chOff x="2194602" y="2009322"/>
            <a:chExt cx="2198178" cy="572464"/>
          </a:xfrm>
        </p:grpSpPr>
        <p:sp>
          <p:nvSpPr>
            <p:cNvPr id="62" name="Rectangle 61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225559" y="2204115"/>
            <a:ext cx="2199302" cy="572464"/>
            <a:chOff x="4129724" y="2015877"/>
            <a:chExt cx="2199302" cy="572464"/>
          </a:xfrm>
        </p:grpSpPr>
        <p:sp>
          <p:nvSpPr>
            <p:cNvPr id="69" name="Rectangle 68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68122" y="3326329"/>
            <a:ext cx="2126143" cy="572464"/>
            <a:chOff x="6064846" y="2015877"/>
            <a:chExt cx="2126143" cy="572464"/>
          </a:xfrm>
        </p:grpSpPr>
        <p:sp>
          <p:nvSpPr>
            <p:cNvPr id="90" name="Rectangle 89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225559" y="3296731"/>
            <a:ext cx="2199302" cy="572464"/>
            <a:chOff x="8002514" y="2015877"/>
            <a:chExt cx="2199302" cy="572464"/>
          </a:xfrm>
        </p:grpSpPr>
        <p:sp>
          <p:nvSpPr>
            <p:cNvPr id="93" name="Rectangle 92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95" name="Text Placeholder 33"/>
          <p:cNvSpPr txBox="1">
            <a:spLocks/>
          </p:cNvSpPr>
          <p:nvPr/>
        </p:nvSpPr>
        <p:spPr>
          <a:xfrm>
            <a:off x="668123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1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6" name="Text Placeholder 32"/>
          <p:cNvSpPr txBox="1">
            <a:spLocks/>
          </p:cNvSpPr>
          <p:nvPr/>
        </p:nvSpPr>
        <p:spPr>
          <a:xfrm>
            <a:off x="668123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2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58895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Source Sans Pro Light" panose="020B0403030403020204" pitchFamily="34" charset="0"/>
              </a:rPr>
              <a:t>Hashtag fashion </a:t>
            </a:r>
            <a:r>
              <a:rPr lang="en-US" sz="1100" dirty="0">
                <a:latin typeface="Source Sans Pro Light" panose="020B0403030403020204" pitchFamily="34" charset="0"/>
              </a:rPr>
              <a:t>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252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95" grpId="0"/>
      <p:bldP spid="96" grpId="0"/>
      <p:bldP spid="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9" name="Block Arc 68"/>
          <p:cNvSpPr/>
          <p:nvPr/>
        </p:nvSpPr>
        <p:spPr>
          <a:xfrm>
            <a:off x="1114472" y="229403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Block Arc 69"/>
          <p:cNvSpPr/>
          <p:nvPr/>
        </p:nvSpPr>
        <p:spPr>
          <a:xfrm>
            <a:off x="4977215" y="229403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Block Arc 70"/>
          <p:cNvSpPr/>
          <p:nvPr/>
        </p:nvSpPr>
        <p:spPr>
          <a:xfrm>
            <a:off x="8847979" y="2294033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Block Arc 71"/>
          <p:cNvSpPr/>
          <p:nvPr/>
        </p:nvSpPr>
        <p:spPr>
          <a:xfrm flipV="1">
            <a:off x="3049854" y="2253927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Block Arc 72"/>
          <p:cNvSpPr/>
          <p:nvPr/>
        </p:nvSpPr>
        <p:spPr>
          <a:xfrm flipV="1">
            <a:off x="6912597" y="2253927"/>
            <a:ext cx="2221529" cy="2314971"/>
          </a:xfrm>
          <a:prstGeom prst="blockArc">
            <a:avLst>
              <a:gd name="adj1" fmla="val 10855675"/>
              <a:gd name="adj2" fmla="val 21532761"/>
              <a:gd name="adj3" fmla="val 1307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87817" y="2836826"/>
            <a:ext cx="1149172" cy="1149172"/>
            <a:chOff x="3587817" y="2854414"/>
            <a:chExt cx="1149172" cy="1149172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3587817" y="2854414"/>
              <a:ext cx="1149172" cy="11491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6" name="Shape 2543"/>
            <p:cNvSpPr/>
            <p:nvPr/>
          </p:nvSpPr>
          <p:spPr>
            <a:xfrm>
              <a:off x="4020954" y="328933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50650" y="2836826"/>
            <a:ext cx="1149172" cy="1149172"/>
            <a:chOff x="1650650" y="2854414"/>
            <a:chExt cx="1149172" cy="1149172"/>
          </a:xfrm>
        </p:grpSpPr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650650" y="2854414"/>
              <a:ext cx="1149172" cy="1149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9" name="Shape 2546"/>
            <p:cNvSpPr/>
            <p:nvPr/>
          </p:nvSpPr>
          <p:spPr>
            <a:xfrm>
              <a:off x="2085572" y="3314729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21414" y="2836826"/>
            <a:ext cx="1149172" cy="1149172"/>
            <a:chOff x="5521414" y="2854414"/>
            <a:chExt cx="1149172" cy="1149172"/>
          </a:xfrm>
        </p:grpSpPr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5521414" y="2854414"/>
              <a:ext cx="1149172" cy="11491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82" name="Shape 2563"/>
            <p:cNvSpPr/>
            <p:nvPr/>
          </p:nvSpPr>
          <p:spPr>
            <a:xfrm>
              <a:off x="5956336" y="326394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48775" y="2836826"/>
            <a:ext cx="1149172" cy="1149172"/>
            <a:chOff x="7448775" y="2854414"/>
            <a:chExt cx="1149172" cy="1149172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448775" y="2854414"/>
              <a:ext cx="1149172" cy="11491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85" name="Shape 2619"/>
            <p:cNvSpPr/>
            <p:nvPr/>
          </p:nvSpPr>
          <p:spPr>
            <a:xfrm>
              <a:off x="7876878" y="3314729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384157" y="2836826"/>
            <a:ext cx="1149172" cy="1149172"/>
            <a:chOff x="9384157" y="2854414"/>
            <a:chExt cx="1149172" cy="1149172"/>
          </a:xfrm>
        </p:grpSpPr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9384157" y="2854414"/>
              <a:ext cx="1149172" cy="11491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88" name="Shape 2620"/>
            <p:cNvSpPr/>
            <p:nvPr/>
          </p:nvSpPr>
          <p:spPr>
            <a:xfrm>
              <a:off x="9805441" y="3289335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2132" y="5245313"/>
            <a:ext cx="2146471" cy="872639"/>
            <a:chOff x="662132" y="4745691"/>
            <a:chExt cx="2146471" cy="872639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662132" y="476232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Text Placeholder 32"/>
            <p:cNvSpPr txBox="1">
              <a:spLocks/>
            </p:cNvSpPr>
            <p:nvPr/>
          </p:nvSpPr>
          <p:spPr>
            <a:xfrm>
              <a:off x="980969" y="4936136"/>
              <a:ext cx="1827634" cy="68219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Text Placeholder 33"/>
            <p:cNvSpPr txBox="1">
              <a:spLocks/>
            </p:cNvSpPr>
            <p:nvPr/>
          </p:nvSpPr>
          <p:spPr>
            <a:xfrm>
              <a:off x="980972" y="4745691"/>
              <a:ext cx="1827631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One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947442" y="5239121"/>
            <a:ext cx="1966471" cy="878703"/>
            <a:chOff x="2947442" y="4739499"/>
            <a:chExt cx="1966471" cy="878703"/>
          </a:xfrm>
        </p:grpSpPr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2947442" y="475613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 Placeholder 32"/>
            <p:cNvSpPr txBox="1">
              <a:spLocks/>
            </p:cNvSpPr>
            <p:nvPr/>
          </p:nvSpPr>
          <p:spPr>
            <a:xfrm>
              <a:off x="3266279" y="4929944"/>
              <a:ext cx="1647634" cy="6882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Text Placeholder 33"/>
            <p:cNvSpPr txBox="1">
              <a:spLocks/>
            </p:cNvSpPr>
            <p:nvPr/>
          </p:nvSpPr>
          <p:spPr>
            <a:xfrm>
              <a:off x="3266281" y="4739499"/>
              <a:ext cx="1647632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Two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158062" y="5232358"/>
            <a:ext cx="1975029" cy="879274"/>
            <a:chOff x="7158062" y="4732736"/>
            <a:chExt cx="1975029" cy="879274"/>
          </a:xfrm>
        </p:grpSpPr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158062" y="4749373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 Placeholder 32"/>
            <p:cNvSpPr txBox="1">
              <a:spLocks/>
            </p:cNvSpPr>
            <p:nvPr/>
          </p:nvSpPr>
          <p:spPr>
            <a:xfrm>
              <a:off x="7476899" y="4923181"/>
              <a:ext cx="1656192" cy="68882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Text Placeholder 33"/>
            <p:cNvSpPr txBox="1">
              <a:spLocks/>
            </p:cNvSpPr>
            <p:nvPr/>
          </p:nvSpPr>
          <p:spPr>
            <a:xfrm>
              <a:off x="7476902" y="4732736"/>
              <a:ext cx="1656189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Four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436042" y="5232929"/>
            <a:ext cx="2020335" cy="862520"/>
            <a:chOff x="9436042" y="4733307"/>
            <a:chExt cx="2020335" cy="862520"/>
          </a:xfrm>
        </p:grpSpPr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9436042" y="4749944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 Placeholder 32"/>
            <p:cNvSpPr txBox="1">
              <a:spLocks/>
            </p:cNvSpPr>
            <p:nvPr/>
          </p:nvSpPr>
          <p:spPr>
            <a:xfrm>
              <a:off x="9754879" y="4923752"/>
              <a:ext cx="1701498" cy="67207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Text Placeholder 33"/>
            <p:cNvSpPr txBox="1">
              <a:spLocks/>
            </p:cNvSpPr>
            <p:nvPr/>
          </p:nvSpPr>
          <p:spPr>
            <a:xfrm>
              <a:off x="9754882" y="4733307"/>
              <a:ext cx="1701495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Five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052752" y="5232929"/>
            <a:ext cx="1877552" cy="878703"/>
            <a:chOff x="5052752" y="4733307"/>
            <a:chExt cx="1877552" cy="878703"/>
          </a:xfrm>
        </p:grpSpPr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5052752" y="4749944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 Placeholder 32"/>
            <p:cNvSpPr txBox="1">
              <a:spLocks/>
            </p:cNvSpPr>
            <p:nvPr/>
          </p:nvSpPr>
          <p:spPr>
            <a:xfrm>
              <a:off x="5371589" y="4923752"/>
              <a:ext cx="1558715" cy="6882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8" name="Text Placeholder 33"/>
            <p:cNvSpPr txBox="1">
              <a:spLocks/>
            </p:cNvSpPr>
            <p:nvPr/>
          </p:nvSpPr>
          <p:spPr>
            <a:xfrm>
              <a:off x="5371591" y="4733307"/>
              <a:ext cx="1558713" cy="31886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Number </a:t>
              </a:r>
              <a:r>
                <a:rPr lang="en-AU" sz="12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Three</a:t>
              </a:r>
              <a:endParaRPr lang="en-AU" sz="1200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1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756435" y="3159704"/>
            <a:ext cx="2326106" cy="1164982"/>
          </a:xfrm>
          <a:custGeom>
            <a:avLst/>
            <a:gdLst>
              <a:gd name="T0" fmla="*/ 1157 w 2313"/>
              <a:gd name="T1" fmla="*/ 743 h 1157"/>
              <a:gd name="T2" fmla="*/ 413 w 2313"/>
              <a:gd name="T3" fmla="*/ 0 h 1157"/>
              <a:gd name="T4" fmla="*/ 0 w 2313"/>
              <a:gd name="T5" fmla="*/ 0 h 1157"/>
              <a:gd name="T6" fmla="*/ 1157 w 2313"/>
              <a:gd name="T7" fmla="*/ 1157 h 1157"/>
              <a:gd name="T8" fmla="*/ 2313 w 2313"/>
              <a:gd name="T9" fmla="*/ 0 h 1157"/>
              <a:gd name="T10" fmla="*/ 1900 w 2313"/>
              <a:gd name="T11" fmla="*/ 0 h 1157"/>
              <a:gd name="T12" fmla="*/ 1157 w 2313"/>
              <a:gd name="T13" fmla="*/ 743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3" h="1157">
                <a:moveTo>
                  <a:pt x="1157" y="743"/>
                </a:moveTo>
                <a:cubicBezTo>
                  <a:pt x="746" y="743"/>
                  <a:pt x="413" y="410"/>
                  <a:pt x="4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39"/>
                  <a:pt x="518" y="1157"/>
                  <a:pt x="1157" y="1157"/>
                </a:cubicBezTo>
                <a:cubicBezTo>
                  <a:pt x="1795" y="1157"/>
                  <a:pt x="2313" y="639"/>
                  <a:pt x="2313" y="0"/>
                </a:cubicBezTo>
                <a:cubicBezTo>
                  <a:pt x="1900" y="0"/>
                  <a:pt x="1900" y="0"/>
                  <a:pt x="1900" y="0"/>
                </a:cubicBezTo>
                <a:cubicBezTo>
                  <a:pt x="1900" y="410"/>
                  <a:pt x="1567" y="743"/>
                  <a:pt x="1157" y="74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5845659" y="1994722"/>
            <a:ext cx="2326106" cy="1164982"/>
          </a:xfrm>
          <a:custGeom>
            <a:avLst/>
            <a:gdLst>
              <a:gd name="T0" fmla="*/ 1157 w 2313"/>
              <a:gd name="T1" fmla="*/ 414 h 1157"/>
              <a:gd name="T2" fmla="*/ 414 w 2313"/>
              <a:gd name="T3" fmla="*/ 1157 h 1157"/>
              <a:gd name="T4" fmla="*/ 0 w 2313"/>
              <a:gd name="T5" fmla="*/ 1157 h 1157"/>
              <a:gd name="T6" fmla="*/ 1157 w 2313"/>
              <a:gd name="T7" fmla="*/ 0 h 1157"/>
              <a:gd name="T8" fmla="*/ 2313 w 2313"/>
              <a:gd name="T9" fmla="*/ 1157 h 1157"/>
              <a:gd name="T10" fmla="*/ 1900 w 2313"/>
              <a:gd name="T11" fmla="*/ 1157 h 1157"/>
              <a:gd name="T12" fmla="*/ 1157 w 2313"/>
              <a:gd name="T13" fmla="*/ 41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3" h="1157">
                <a:moveTo>
                  <a:pt x="1157" y="414"/>
                </a:moveTo>
                <a:cubicBezTo>
                  <a:pt x="746" y="414"/>
                  <a:pt x="414" y="746"/>
                  <a:pt x="414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7" y="0"/>
                </a:cubicBezTo>
                <a:cubicBezTo>
                  <a:pt x="1796" y="0"/>
                  <a:pt x="2313" y="518"/>
                  <a:pt x="2313" y="1157"/>
                </a:cubicBezTo>
                <a:cubicBezTo>
                  <a:pt x="1900" y="1157"/>
                  <a:pt x="1900" y="1157"/>
                  <a:pt x="1900" y="1157"/>
                </a:cubicBezTo>
                <a:cubicBezTo>
                  <a:pt x="1900" y="746"/>
                  <a:pt x="1567" y="414"/>
                  <a:pt x="1157" y="414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>
            <a:off x="3934884" y="3159704"/>
            <a:ext cx="2327392" cy="1164982"/>
          </a:xfrm>
          <a:custGeom>
            <a:avLst/>
            <a:gdLst>
              <a:gd name="T0" fmla="*/ 1157 w 2314"/>
              <a:gd name="T1" fmla="*/ 743 h 1157"/>
              <a:gd name="T2" fmla="*/ 414 w 2314"/>
              <a:gd name="T3" fmla="*/ 0 h 1157"/>
              <a:gd name="T4" fmla="*/ 0 w 2314"/>
              <a:gd name="T5" fmla="*/ 0 h 1157"/>
              <a:gd name="T6" fmla="*/ 1157 w 2314"/>
              <a:gd name="T7" fmla="*/ 1157 h 1157"/>
              <a:gd name="T8" fmla="*/ 2314 w 2314"/>
              <a:gd name="T9" fmla="*/ 0 h 1157"/>
              <a:gd name="T10" fmla="*/ 1900 w 2314"/>
              <a:gd name="T11" fmla="*/ 0 h 1157"/>
              <a:gd name="T12" fmla="*/ 1157 w 2314"/>
              <a:gd name="T13" fmla="*/ 743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4" h="1157">
                <a:moveTo>
                  <a:pt x="1157" y="743"/>
                </a:moveTo>
                <a:cubicBezTo>
                  <a:pt x="747" y="743"/>
                  <a:pt x="414" y="410"/>
                  <a:pt x="4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39"/>
                  <a:pt x="518" y="1157"/>
                  <a:pt x="1157" y="1157"/>
                </a:cubicBezTo>
                <a:cubicBezTo>
                  <a:pt x="1796" y="1157"/>
                  <a:pt x="2314" y="639"/>
                  <a:pt x="2314" y="0"/>
                </a:cubicBezTo>
                <a:cubicBezTo>
                  <a:pt x="1900" y="0"/>
                  <a:pt x="1900" y="0"/>
                  <a:pt x="1900" y="0"/>
                </a:cubicBezTo>
                <a:cubicBezTo>
                  <a:pt x="1900" y="410"/>
                  <a:pt x="1567" y="743"/>
                  <a:pt x="1157" y="74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>
            <a:off x="2024108" y="1994722"/>
            <a:ext cx="2327392" cy="1164982"/>
          </a:xfrm>
          <a:custGeom>
            <a:avLst/>
            <a:gdLst>
              <a:gd name="T0" fmla="*/ 1156 w 2313"/>
              <a:gd name="T1" fmla="*/ 414 h 1157"/>
              <a:gd name="T2" fmla="*/ 413 w 2313"/>
              <a:gd name="T3" fmla="*/ 1157 h 1157"/>
              <a:gd name="T4" fmla="*/ 0 w 2313"/>
              <a:gd name="T5" fmla="*/ 1157 h 1157"/>
              <a:gd name="T6" fmla="*/ 1156 w 2313"/>
              <a:gd name="T7" fmla="*/ 0 h 1157"/>
              <a:gd name="T8" fmla="*/ 2313 w 2313"/>
              <a:gd name="T9" fmla="*/ 1157 h 1157"/>
              <a:gd name="T10" fmla="*/ 1899 w 2313"/>
              <a:gd name="T11" fmla="*/ 1157 h 1157"/>
              <a:gd name="T12" fmla="*/ 1156 w 2313"/>
              <a:gd name="T13" fmla="*/ 41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3" h="1157">
                <a:moveTo>
                  <a:pt x="1156" y="414"/>
                </a:moveTo>
                <a:cubicBezTo>
                  <a:pt x="746" y="414"/>
                  <a:pt x="413" y="746"/>
                  <a:pt x="413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6" y="0"/>
                </a:cubicBezTo>
                <a:cubicBezTo>
                  <a:pt x="1795" y="0"/>
                  <a:pt x="2313" y="518"/>
                  <a:pt x="2313" y="1157"/>
                </a:cubicBezTo>
                <a:cubicBezTo>
                  <a:pt x="1899" y="1157"/>
                  <a:pt x="1899" y="1157"/>
                  <a:pt x="1899" y="1157"/>
                </a:cubicBezTo>
                <a:cubicBezTo>
                  <a:pt x="1899" y="746"/>
                  <a:pt x="1567" y="414"/>
                  <a:pt x="1156" y="414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7756435" y="1994722"/>
            <a:ext cx="2417401" cy="1464586"/>
          </a:xfrm>
          <a:custGeom>
            <a:avLst/>
            <a:gdLst>
              <a:gd name="T0" fmla="*/ 2106 w 2403"/>
              <a:gd name="T1" fmla="*/ 1454 h 1454"/>
              <a:gd name="T2" fmla="*/ 1808 w 2403"/>
              <a:gd name="T3" fmla="*/ 1157 h 1454"/>
              <a:gd name="T4" fmla="*/ 1900 w 2403"/>
              <a:gd name="T5" fmla="*/ 1157 h 1454"/>
              <a:gd name="T6" fmla="*/ 1157 w 2403"/>
              <a:gd name="T7" fmla="*/ 414 h 1454"/>
              <a:gd name="T8" fmla="*/ 413 w 2403"/>
              <a:gd name="T9" fmla="*/ 1157 h 1454"/>
              <a:gd name="T10" fmla="*/ 0 w 2403"/>
              <a:gd name="T11" fmla="*/ 1157 h 1454"/>
              <a:gd name="T12" fmla="*/ 1157 w 2403"/>
              <a:gd name="T13" fmla="*/ 0 h 1454"/>
              <a:gd name="T14" fmla="*/ 2313 w 2403"/>
              <a:gd name="T15" fmla="*/ 1157 h 1454"/>
              <a:gd name="T16" fmla="*/ 2403 w 2403"/>
              <a:gd name="T17" fmla="*/ 1157 h 1454"/>
              <a:gd name="T18" fmla="*/ 2106 w 2403"/>
              <a:gd name="T19" fmla="*/ 1454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3" h="1454">
                <a:moveTo>
                  <a:pt x="2106" y="1454"/>
                </a:moveTo>
                <a:cubicBezTo>
                  <a:pt x="1808" y="1157"/>
                  <a:pt x="1808" y="1157"/>
                  <a:pt x="1808" y="1157"/>
                </a:cubicBezTo>
                <a:cubicBezTo>
                  <a:pt x="1900" y="1157"/>
                  <a:pt x="1900" y="1157"/>
                  <a:pt x="1900" y="1157"/>
                </a:cubicBezTo>
                <a:cubicBezTo>
                  <a:pt x="1900" y="746"/>
                  <a:pt x="1567" y="414"/>
                  <a:pt x="1157" y="414"/>
                </a:cubicBezTo>
                <a:cubicBezTo>
                  <a:pt x="746" y="414"/>
                  <a:pt x="413" y="746"/>
                  <a:pt x="413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7" y="0"/>
                </a:cubicBezTo>
                <a:cubicBezTo>
                  <a:pt x="1795" y="0"/>
                  <a:pt x="2313" y="518"/>
                  <a:pt x="2313" y="1157"/>
                </a:cubicBezTo>
                <a:cubicBezTo>
                  <a:pt x="2403" y="1157"/>
                  <a:pt x="2403" y="1157"/>
                  <a:pt x="2403" y="1157"/>
                </a:cubicBezTo>
                <a:lnTo>
                  <a:pt x="2106" y="1454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0"/>
          <p:cNvSpPr>
            <a:spLocks/>
          </p:cNvSpPr>
          <p:nvPr/>
        </p:nvSpPr>
        <p:spPr bwMode="auto">
          <a:xfrm>
            <a:off x="5845659" y="2860100"/>
            <a:ext cx="2417401" cy="1464586"/>
          </a:xfrm>
          <a:custGeom>
            <a:avLst/>
            <a:gdLst>
              <a:gd name="T0" fmla="*/ 2106 w 2404"/>
              <a:gd name="T1" fmla="*/ 0 h 1455"/>
              <a:gd name="T2" fmla="*/ 1808 w 2404"/>
              <a:gd name="T3" fmla="*/ 298 h 1455"/>
              <a:gd name="T4" fmla="*/ 1900 w 2404"/>
              <a:gd name="T5" fmla="*/ 298 h 1455"/>
              <a:gd name="T6" fmla="*/ 1157 w 2404"/>
              <a:gd name="T7" fmla="*/ 1041 h 1455"/>
              <a:gd name="T8" fmla="*/ 414 w 2404"/>
              <a:gd name="T9" fmla="*/ 298 h 1455"/>
              <a:gd name="T10" fmla="*/ 0 w 2404"/>
              <a:gd name="T11" fmla="*/ 298 h 1455"/>
              <a:gd name="T12" fmla="*/ 1157 w 2404"/>
              <a:gd name="T13" fmla="*/ 1455 h 1455"/>
              <a:gd name="T14" fmla="*/ 2313 w 2404"/>
              <a:gd name="T15" fmla="*/ 298 h 1455"/>
              <a:gd name="T16" fmla="*/ 2404 w 2404"/>
              <a:gd name="T17" fmla="*/ 298 h 1455"/>
              <a:gd name="T18" fmla="*/ 2106 w 2404"/>
              <a:gd name="T19" fmla="*/ 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4" h="1455">
                <a:moveTo>
                  <a:pt x="2106" y="0"/>
                </a:moveTo>
                <a:cubicBezTo>
                  <a:pt x="1808" y="298"/>
                  <a:pt x="1808" y="298"/>
                  <a:pt x="1808" y="298"/>
                </a:cubicBezTo>
                <a:cubicBezTo>
                  <a:pt x="1900" y="298"/>
                  <a:pt x="1900" y="298"/>
                  <a:pt x="1900" y="298"/>
                </a:cubicBezTo>
                <a:cubicBezTo>
                  <a:pt x="1900" y="708"/>
                  <a:pt x="1567" y="1041"/>
                  <a:pt x="1157" y="1041"/>
                </a:cubicBezTo>
                <a:cubicBezTo>
                  <a:pt x="746" y="1041"/>
                  <a:pt x="414" y="708"/>
                  <a:pt x="414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937"/>
                  <a:pt x="518" y="1455"/>
                  <a:pt x="1157" y="1455"/>
                </a:cubicBezTo>
                <a:cubicBezTo>
                  <a:pt x="1796" y="1455"/>
                  <a:pt x="2313" y="937"/>
                  <a:pt x="2313" y="298"/>
                </a:cubicBezTo>
                <a:cubicBezTo>
                  <a:pt x="2404" y="298"/>
                  <a:pt x="2404" y="298"/>
                  <a:pt x="2404" y="298"/>
                </a:cubicBezTo>
                <a:lnTo>
                  <a:pt x="2106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"/>
          <p:cNvSpPr>
            <a:spLocks/>
          </p:cNvSpPr>
          <p:nvPr/>
        </p:nvSpPr>
        <p:spPr bwMode="auto">
          <a:xfrm>
            <a:off x="3934884" y="1994722"/>
            <a:ext cx="2417401" cy="1464586"/>
          </a:xfrm>
          <a:custGeom>
            <a:avLst/>
            <a:gdLst>
              <a:gd name="T0" fmla="*/ 2106 w 2404"/>
              <a:gd name="T1" fmla="*/ 1454 h 1454"/>
              <a:gd name="T2" fmla="*/ 1809 w 2404"/>
              <a:gd name="T3" fmla="*/ 1157 h 1454"/>
              <a:gd name="T4" fmla="*/ 1900 w 2404"/>
              <a:gd name="T5" fmla="*/ 1157 h 1454"/>
              <a:gd name="T6" fmla="*/ 1157 w 2404"/>
              <a:gd name="T7" fmla="*/ 414 h 1454"/>
              <a:gd name="T8" fmla="*/ 414 w 2404"/>
              <a:gd name="T9" fmla="*/ 1157 h 1454"/>
              <a:gd name="T10" fmla="*/ 0 w 2404"/>
              <a:gd name="T11" fmla="*/ 1157 h 1454"/>
              <a:gd name="T12" fmla="*/ 1157 w 2404"/>
              <a:gd name="T13" fmla="*/ 0 h 1454"/>
              <a:gd name="T14" fmla="*/ 2314 w 2404"/>
              <a:gd name="T15" fmla="*/ 1157 h 1454"/>
              <a:gd name="T16" fmla="*/ 2404 w 2404"/>
              <a:gd name="T17" fmla="*/ 1157 h 1454"/>
              <a:gd name="T18" fmla="*/ 2106 w 2404"/>
              <a:gd name="T19" fmla="*/ 1454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4" h="1454">
                <a:moveTo>
                  <a:pt x="2106" y="1454"/>
                </a:moveTo>
                <a:cubicBezTo>
                  <a:pt x="1809" y="1157"/>
                  <a:pt x="1809" y="1157"/>
                  <a:pt x="1809" y="1157"/>
                </a:cubicBezTo>
                <a:cubicBezTo>
                  <a:pt x="1900" y="1157"/>
                  <a:pt x="1900" y="1157"/>
                  <a:pt x="1900" y="1157"/>
                </a:cubicBezTo>
                <a:cubicBezTo>
                  <a:pt x="1900" y="746"/>
                  <a:pt x="1567" y="414"/>
                  <a:pt x="1157" y="414"/>
                </a:cubicBezTo>
                <a:cubicBezTo>
                  <a:pt x="747" y="414"/>
                  <a:pt x="414" y="746"/>
                  <a:pt x="414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18"/>
                  <a:pt x="518" y="0"/>
                  <a:pt x="1157" y="0"/>
                </a:cubicBezTo>
                <a:cubicBezTo>
                  <a:pt x="1796" y="0"/>
                  <a:pt x="2314" y="518"/>
                  <a:pt x="2314" y="1157"/>
                </a:cubicBezTo>
                <a:cubicBezTo>
                  <a:pt x="2404" y="1157"/>
                  <a:pt x="2404" y="1157"/>
                  <a:pt x="2404" y="1157"/>
                </a:cubicBezTo>
                <a:lnTo>
                  <a:pt x="2106" y="1454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2"/>
          <p:cNvSpPr>
            <a:spLocks/>
          </p:cNvSpPr>
          <p:nvPr/>
        </p:nvSpPr>
        <p:spPr bwMode="auto">
          <a:xfrm>
            <a:off x="2024108" y="2860100"/>
            <a:ext cx="2417401" cy="1464586"/>
          </a:xfrm>
          <a:custGeom>
            <a:avLst/>
            <a:gdLst>
              <a:gd name="T0" fmla="*/ 2106 w 2403"/>
              <a:gd name="T1" fmla="*/ 0 h 1455"/>
              <a:gd name="T2" fmla="*/ 1808 w 2403"/>
              <a:gd name="T3" fmla="*/ 298 h 1455"/>
              <a:gd name="T4" fmla="*/ 1899 w 2403"/>
              <a:gd name="T5" fmla="*/ 298 h 1455"/>
              <a:gd name="T6" fmla="*/ 1156 w 2403"/>
              <a:gd name="T7" fmla="*/ 1041 h 1455"/>
              <a:gd name="T8" fmla="*/ 413 w 2403"/>
              <a:gd name="T9" fmla="*/ 298 h 1455"/>
              <a:gd name="T10" fmla="*/ 0 w 2403"/>
              <a:gd name="T11" fmla="*/ 298 h 1455"/>
              <a:gd name="T12" fmla="*/ 1156 w 2403"/>
              <a:gd name="T13" fmla="*/ 1455 h 1455"/>
              <a:gd name="T14" fmla="*/ 2313 w 2403"/>
              <a:gd name="T15" fmla="*/ 298 h 1455"/>
              <a:gd name="T16" fmla="*/ 2403 w 2403"/>
              <a:gd name="T17" fmla="*/ 298 h 1455"/>
              <a:gd name="T18" fmla="*/ 2106 w 2403"/>
              <a:gd name="T19" fmla="*/ 0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3" h="1455">
                <a:moveTo>
                  <a:pt x="2106" y="0"/>
                </a:moveTo>
                <a:cubicBezTo>
                  <a:pt x="1808" y="298"/>
                  <a:pt x="1808" y="298"/>
                  <a:pt x="1808" y="298"/>
                </a:cubicBezTo>
                <a:cubicBezTo>
                  <a:pt x="1899" y="298"/>
                  <a:pt x="1899" y="298"/>
                  <a:pt x="1899" y="298"/>
                </a:cubicBezTo>
                <a:cubicBezTo>
                  <a:pt x="1899" y="708"/>
                  <a:pt x="1567" y="1041"/>
                  <a:pt x="1156" y="1041"/>
                </a:cubicBezTo>
                <a:cubicBezTo>
                  <a:pt x="746" y="1041"/>
                  <a:pt x="413" y="708"/>
                  <a:pt x="413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937"/>
                  <a:pt x="518" y="1455"/>
                  <a:pt x="1156" y="1455"/>
                </a:cubicBezTo>
                <a:cubicBezTo>
                  <a:pt x="1795" y="1455"/>
                  <a:pt x="2313" y="937"/>
                  <a:pt x="2313" y="298"/>
                </a:cubicBezTo>
                <a:cubicBezTo>
                  <a:pt x="2403" y="298"/>
                  <a:pt x="2403" y="298"/>
                  <a:pt x="2403" y="298"/>
                </a:cubicBezTo>
                <a:lnTo>
                  <a:pt x="2106" y="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669035" y="2702504"/>
            <a:ext cx="914400" cy="914400"/>
            <a:chOff x="3810000" y="2971800"/>
            <a:chExt cx="914400" cy="914400"/>
          </a:xfrm>
        </p:grpSpPr>
        <p:sp>
          <p:nvSpPr>
            <p:cNvPr id="52" name="Oval 51"/>
            <p:cNvSpPr/>
            <p:nvPr/>
          </p:nvSpPr>
          <p:spPr>
            <a:xfrm>
              <a:off x="38100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Shape 2543"/>
            <p:cNvSpPr/>
            <p:nvPr/>
          </p:nvSpPr>
          <p:spPr>
            <a:xfrm>
              <a:off x="4119511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59421" y="2702504"/>
            <a:ext cx="914400" cy="914400"/>
            <a:chOff x="5638800" y="2971800"/>
            <a:chExt cx="914400" cy="914400"/>
          </a:xfrm>
        </p:grpSpPr>
        <p:sp>
          <p:nvSpPr>
            <p:cNvPr id="55" name="Oval 54"/>
            <p:cNvSpPr/>
            <p:nvPr/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Shape 2563"/>
            <p:cNvSpPr/>
            <p:nvPr/>
          </p:nvSpPr>
          <p:spPr>
            <a:xfrm>
              <a:off x="5961946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729560" y="2702504"/>
            <a:ext cx="914400" cy="914400"/>
            <a:chOff x="1981200" y="2971800"/>
            <a:chExt cx="914400" cy="914400"/>
          </a:xfrm>
        </p:grpSpPr>
        <p:sp>
          <p:nvSpPr>
            <p:cNvPr id="74" name="Oval 73"/>
            <p:cNvSpPr/>
            <p:nvPr/>
          </p:nvSpPr>
          <p:spPr>
            <a:xfrm>
              <a:off x="19812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Shape 2587"/>
            <p:cNvSpPr/>
            <p:nvPr/>
          </p:nvSpPr>
          <p:spPr>
            <a:xfrm>
              <a:off x="2298735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468910" y="2702504"/>
            <a:ext cx="914400" cy="914400"/>
            <a:chOff x="7467600" y="2971800"/>
            <a:chExt cx="914400" cy="914400"/>
          </a:xfrm>
        </p:grpSpPr>
        <p:sp>
          <p:nvSpPr>
            <p:cNvPr id="77" name="Oval 76"/>
            <p:cNvSpPr/>
            <p:nvPr/>
          </p:nvSpPr>
          <p:spPr>
            <a:xfrm>
              <a:off x="74676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Shape 2620"/>
            <p:cNvSpPr/>
            <p:nvPr/>
          </p:nvSpPr>
          <p:spPr>
            <a:xfrm>
              <a:off x="7790746" y="328933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290332" y="4621554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2013</a:t>
            </a:r>
          </a:p>
          <a:p>
            <a:pPr algn="ctr">
              <a:lnSpc>
                <a:spcPct val="130000"/>
              </a:lnSpc>
            </a:pPr>
            <a:r>
              <a:rPr lang="en-US" sz="1100" dirty="0" err="1">
                <a:latin typeface="Source Sans Pro Light" panose="020B0403030403020204" pitchFamily="34" charset="0"/>
              </a:rPr>
              <a:t>Etsy</a:t>
            </a:r>
            <a:r>
              <a:rPr lang="en-US" sz="1100" dirty="0">
                <a:latin typeface="Source Sans Pro Light" panose="020B0403030403020204" pitchFamily="34" charset="0"/>
              </a:rPr>
              <a:t> plaid narwhal </a:t>
            </a:r>
            <a:r>
              <a:rPr lang="en-US" sz="1100" dirty="0" err="1" smtClean="0">
                <a:latin typeface="Source Sans Pro Light" panose="020B0403030403020204" pitchFamily="34" charset="0"/>
              </a:rPr>
              <a:t>fixie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</a:t>
            </a:r>
            <a:r>
              <a:rPr lang="en-US" sz="1100" dirty="0" smtClean="0">
                <a:latin typeface="Source Sans Pro Light" panose="020B0403030403020204" pitchFamily="34" charset="0"/>
              </a:rPr>
              <a:t>ethical </a:t>
            </a:r>
            <a:r>
              <a:rPr lang="en-US" sz="1100" dirty="0" err="1" smtClean="0">
                <a:latin typeface="Source Sans Pro Light" panose="020B0403030403020204" pitchFamily="34" charset="0"/>
              </a:rPr>
              <a:t>schlitz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58706" y="4621554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2014</a:t>
            </a:r>
            <a:endParaRPr lang="en-US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68838" y="4624290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2015</a:t>
            </a:r>
            <a:endParaRPr lang="en-US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25261" y="4624290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2016</a:t>
            </a: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79" grpId="0"/>
      <p:bldP spid="80" grpId="0"/>
      <p:bldP spid="81" grpId="0"/>
      <p:bldP spid="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3859213" y="2986088"/>
            <a:ext cx="2362200" cy="792163"/>
          </a:xfrm>
          <a:custGeom>
            <a:avLst/>
            <a:gdLst>
              <a:gd name="T0" fmla="*/ 770 w 883"/>
              <a:gd name="T1" fmla="*/ 296 h 296"/>
              <a:gd name="T2" fmla="*/ 441 w 883"/>
              <a:gd name="T3" fmla="*/ 160 h 296"/>
              <a:gd name="T4" fmla="*/ 113 w 883"/>
              <a:gd name="T5" fmla="*/ 296 h 296"/>
              <a:gd name="T6" fmla="*/ 0 w 883"/>
              <a:gd name="T7" fmla="*/ 183 h 296"/>
              <a:gd name="T8" fmla="*/ 441 w 883"/>
              <a:gd name="T9" fmla="*/ 0 h 296"/>
              <a:gd name="T10" fmla="*/ 883 w 883"/>
              <a:gd name="T11" fmla="*/ 183 h 296"/>
              <a:gd name="T12" fmla="*/ 770 w 883"/>
              <a:gd name="T13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3" h="296">
                <a:moveTo>
                  <a:pt x="770" y="296"/>
                </a:moveTo>
                <a:cubicBezTo>
                  <a:pt x="682" y="208"/>
                  <a:pt x="565" y="160"/>
                  <a:pt x="441" y="160"/>
                </a:cubicBezTo>
                <a:cubicBezTo>
                  <a:pt x="317" y="160"/>
                  <a:pt x="201" y="208"/>
                  <a:pt x="113" y="296"/>
                </a:cubicBezTo>
                <a:cubicBezTo>
                  <a:pt x="0" y="183"/>
                  <a:pt x="0" y="183"/>
                  <a:pt x="0" y="183"/>
                </a:cubicBezTo>
                <a:cubicBezTo>
                  <a:pt x="118" y="65"/>
                  <a:pt x="275" y="0"/>
                  <a:pt x="441" y="0"/>
                </a:cubicBezTo>
                <a:cubicBezTo>
                  <a:pt x="608" y="0"/>
                  <a:pt x="765" y="65"/>
                  <a:pt x="883" y="183"/>
                </a:cubicBezTo>
                <a:lnTo>
                  <a:pt x="770" y="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1755775" y="3559175"/>
            <a:ext cx="2325688" cy="752475"/>
          </a:xfrm>
          <a:custGeom>
            <a:avLst/>
            <a:gdLst>
              <a:gd name="T0" fmla="*/ 435 w 870"/>
              <a:gd name="T1" fmla="*/ 281 h 281"/>
              <a:gd name="T2" fmla="*/ 0 w 870"/>
              <a:gd name="T3" fmla="*/ 101 h 281"/>
              <a:gd name="T4" fmla="*/ 100 w 870"/>
              <a:gd name="T5" fmla="*/ 0 h 281"/>
              <a:gd name="T6" fmla="*/ 770 w 870"/>
              <a:gd name="T7" fmla="*/ 0 h 281"/>
              <a:gd name="T8" fmla="*/ 870 w 870"/>
              <a:gd name="T9" fmla="*/ 101 h 281"/>
              <a:gd name="T10" fmla="*/ 435 w 870"/>
              <a:gd name="T11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0" h="281">
                <a:moveTo>
                  <a:pt x="435" y="281"/>
                </a:moveTo>
                <a:cubicBezTo>
                  <a:pt x="271" y="281"/>
                  <a:pt x="116" y="217"/>
                  <a:pt x="0" y="101"/>
                </a:cubicBezTo>
                <a:cubicBezTo>
                  <a:pt x="100" y="0"/>
                  <a:pt x="100" y="0"/>
                  <a:pt x="100" y="0"/>
                </a:cubicBezTo>
                <a:cubicBezTo>
                  <a:pt x="285" y="185"/>
                  <a:pt x="585" y="185"/>
                  <a:pt x="770" y="0"/>
                </a:cubicBezTo>
                <a:cubicBezTo>
                  <a:pt x="870" y="101"/>
                  <a:pt x="870" y="101"/>
                  <a:pt x="870" y="101"/>
                </a:cubicBezTo>
                <a:cubicBezTo>
                  <a:pt x="754" y="217"/>
                  <a:pt x="599" y="281"/>
                  <a:pt x="435" y="2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7"/>
          <p:cNvSpPr>
            <a:spLocks/>
          </p:cNvSpPr>
          <p:nvPr/>
        </p:nvSpPr>
        <p:spPr bwMode="auto">
          <a:xfrm>
            <a:off x="5975350" y="3543300"/>
            <a:ext cx="2360613" cy="792163"/>
          </a:xfrm>
          <a:custGeom>
            <a:avLst/>
            <a:gdLst>
              <a:gd name="T0" fmla="*/ 441 w 883"/>
              <a:gd name="T1" fmla="*/ 296 h 296"/>
              <a:gd name="T2" fmla="*/ 0 w 883"/>
              <a:gd name="T3" fmla="*/ 113 h 296"/>
              <a:gd name="T4" fmla="*/ 113 w 883"/>
              <a:gd name="T5" fmla="*/ 0 h 296"/>
              <a:gd name="T6" fmla="*/ 769 w 883"/>
              <a:gd name="T7" fmla="*/ 0 h 296"/>
              <a:gd name="T8" fmla="*/ 883 w 883"/>
              <a:gd name="T9" fmla="*/ 113 h 296"/>
              <a:gd name="T10" fmla="*/ 441 w 883"/>
              <a:gd name="T11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3" h="296">
                <a:moveTo>
                  <a:pt x="441" y="296"/>
                </a:moveTo>
                <a:cubicBezTo>
                  <a:pt x="274" y="296"/>
                  <a:pt x="118" y="231"/>
                  <a:pt x="0" y="113"/>
                </a:cubicBezTo>
                <a:cubicBezTo>
                  <a:pt x="113" y="0"/>
                  <a:pt x="113" y="0"/>
                  <a:pt x="113" y="0"/>
                </a:cubicBezTo>
                <a:cubicBezTo>
                  <a:pt x="294" y="181"/>
                  <a:pt x="588" y="181"/>
                  <a:pt x="769" y="0"/>
                </a:cubicBezTo>
                <a:cubicBezTo>
                  <a:pt x="883" y="113"/>
                  <a:pt x="883" y="113"/>
                  <a:pt x="883" y="113"/>
                </a:cubicBezTo>
                <a:cubicBezTo>
                  <a:pt x="765" y="231"/>
                  <a:pt x="608" y="296"/>
                  <a:pt x="441" y="2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"/>
          <p:cNvSpPr>
            <a:spLocks/>
          </p:cNvSpPr>
          <p:nvPr/>
        </p:nvSpPr>
        <p:spPr bwMode="auto">
          <a:xfrm>
            <a:off x="8085138" y="2986088"/>
            <a:ext cx="2360613" cy="792163"/>
          </a:xfrm>
          <a:custGeom>
            <a:avLst/>
            <a:gdLst>
              <a:gd name="T0" fmla="*/ 770 w 883"/>
              <a:gd name="T1" fmla="*/ 296 h 296"/>
              <a:gd name="T2" fmla="*/ 442 w 883"/>
              <a:gd name="T3" fmla="*/ 160 h 296"/>
              <a:gd name="T4" fmla="*/ 113 w 883"/>
              <a:gd name="T5" fmla="*/ 296 h 296"/>
              <a:gd name="T6" fmla="*/ 0 w 883"/>
              <a:gd name="T7" fmla="*/ 183 h 296"/>
              <a:gd name="T8" fmla="*/ 442 w 883"/>
              <a:gd name="T9" fmla="*/ 0 h 296"/>
              <a:gd name="T10" fmla="*/ 883 w 883"/>
              <a:gd name="T11" fmla="*/ 183 h 296"/>
              <a:gd name="T12" fmla="*/ 770 w 883"/>
              <a:gd name="T13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3" h="296">
                <a:moveTo>
                  <a:pt x="770" y="296"/>
                </a:moveTo>
                <a:cubicBezTo>
                  <a:pt x="682" y="208"/>
                  <a:pt x="565" y="160"/>
                  <a:pt x="442" y="160"/>
                </a:cubicBezTo>
                <a:cubicBezTo>
                  <a:pt x="318" y="160"/>
                  <a:pt x="201" y="208"/>
                  <a:pt x="113" y="296"/>
                </a:cubicBezTo>
                <a:cubicBezTo>
                  <a:pt x="0" y="183"/>
                  <a:pt x="0" y="183"/>
                  <a:pt x="0" y="183"/>
                </a:cubicBezTo>
                <a:cubicBezTo>
                  <a:pt x="118" y="65"/>
                  <a:pt x="275" y="0"/>
                  <a:pt x="442" y="0"/>
                </a:cubicBezTo>
                <a:cubicBezTo>
                  <a:pt x="608" y="0"/>
                  <a:pt x="765" y="65"/>
                  <a:pt x="883" y="183"/>
                </a:cubicBezTo>
                <a:lnTo>
                  <a:pt x="770" y="2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931988" y="1609725"/>
            <a:ext cx="1973263" cy="1978025"/>
            <a:chOff x="1931988" y="1609725"/>
            <a:chExt cx="1973263" cy="1978025"/>
          </a:xfrm>
        </p:grpSpPr>
        <p:sp>
          <p:nvSpPr>
            <p:cNvPr id="59" name="Oval 9"/>
            <p:cNvSpPr>
              <a:spLocks noChangeArrowheads="1"/>
            </p:cNvSpPr>
            <p:nvPr/>
          </p:nvSpPr>
          <p:spPr bwMode="auto">
            <a:xfrm>
              <a:off x="1931988" y="1609725"/>
              <a:ext cx="1973263" cy="19780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Shape 2778"/>
            <p:cNvSpPr/>
            <p:nvPr/>
          </p:nvSpPr>
          <p:spPr>
            <a:xfrm>
              <a:off x="2690019" y="237582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54475" y="3800475"/>
            <a:ext cx="1976438" cy="1974850"/>
            <a:chOff x="4054475" y="3800475"/>
            <a:chExt cx="1976438" cy="1974850"/>
          </a:xfrm>
        </p:grpSpPr>
        <p:sp>
          <p:nvSpPr>
            <p:cNvPr id="62" name="Oval 11"/>
            <p:cNvSpPr>
              <a:spLocks noChangeArrowheads="1"/>
            </p:cNvSpPr>
            <p:nvPr/>
          </p:nvSpPr>
          <p:spPr bwMode="auto">
            <a:xfrm>
              <a:off x="4054475" y="3800475"/>
              <a:ext cx="1976438" cy="19748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Shape 2543"/>
            <p:cNvSpPr/>
            <p:nvPr/>
          </p:nvSpPr>
          <p:spPr>
            <a:xfrm>
              <a:off x="4807448" y="4557739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167438" y="1609725"/>
            <a:ext cx="1973263" cy="1978025"/>
            <a:chOff x="6167438" y="1609725"/>
            <a:chExt cx="1973263" cy="1978025"/>
          </a:xfrm>
        </p:grpSpPr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6167438" y="1609725"/>
              <a:ext cx="1973263" cy="19780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Shape 2748"/>
            <p:cNvSpPr/>
            <p:nvPr/>
          </p:nvSpPr>
          <p:spPr>
            <a:xfrm>
              <a:off x="6925469" y="237582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277225" y="3800475"/>
            <a:ext cx="1973263" cy="1974850"/>
            <a:chOff x="8277225" y="3800475"/>
            <a:chExt cx="1973263" cy="1974850"/>
          </a:xfrm>
        </p:grpSpPr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8277225" y="3800475"/>
              <a:ext cx="1973263" cy="1974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Shape 2774"/>
            <p:cNvSpPr/>
            <p:nvPr/>
          </p:nvSpPr>
          <p:spPr>
            <a:xfrm>
              <a:off x="9035256" y="4557739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57476" y="4719438"/>
            <a:ext cx="1573731" cy="632481"/>
            <a:chOff x="2194602" y="2009322"/>
            <a:chExt cx="1573731" cy="632481"/>
          </a:xfrm>
        </p:grpSpPr>
        <p:sp>
          <p:nvSpPr>
            <p:cNvPr id="71" name="Rectangle 70"/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366567" y="4698699"/>
            <a:ext cx="1575004" cy="632481"/>
            <a:chOff x="4129724" y="2015877"/>
            <a:chExt cx="1575004" cy="632481"/>
          </a:xfrm>
        </p:grpSpPr>
        <p:sp>
          <p:nvSpPr>
            <p:cNvPr id="74" name="Rectangle 73"/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475717" y="1943691"/>
            <a:ext cx="1576277" cy="632481"/>
            <a:chOff x="6064846" y="2015877"/>
            <a:chExt cx="1576277" cy="632481"/>
          </a:xfrm>
        </p:grpSpPr>
        <p:sp>
          <p:nvSpPr>
            <p:cNvPr id="77" name="Rectangle 76"/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237107" y="1943692"/>
            <a:ext cx="1641337" cy="632481"/>
            <a:chOff x="5107857" y="5455401"/>
            <a:chExt cx="1641337" cy="632481"/>
          </a:xfrm>
        </p:grpSpPr>
        <p:sp>
          <p:nvSpPr>
            <p:cNvPr id="80" name="Rectangle 79"/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Shape 2543"/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 animBg="1"/>
      <p:bldP spid="55" grpId="0" animBg="1"/>
      <p:bldP spid="56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1" name="Chevron 50"/>
          <p:cNvSpPr/>
          <p:nvPr/>
        </p:nvSpPr>
        <p:spPr>
          <a:xfrm>
            <a:off x="2831254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2013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4463627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2014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6096000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2015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7728374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2016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9360747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2017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6" name="Chevron 55"/>
          <p:cNvSpPr/>
          <p:nvPr/>
        </p:nvSpPr>
        <p:spPr>
          <a:xfrm>
            <a:off x="1198880" y="3499514"/>
            <a:ext cx="1632373" cy="330315"/>
          </a:xfrm>
          <a:prstGeom prst="chevr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2012</a:t>
            </a:r>
            <a:endParaRPr lang="en-US" sz="1467" b="1" dirty="0">
              <a:solidFill>
                <a:schemeClr val="bg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998133" y="2951778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569547" y="394813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251552" y="2951778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834293" y="394813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516299" y="2951778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0101825" y="3948133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481141" y="1712260"/>
            <a:ext cx="2780631" cy="1052152"/>
            <a:chOff x="1481141" y="1712260"/>
            <a:chExt cx="2780631" cy="1052152"/>
          </a:xfrm>
        </p:grpSpPr>
        <p:sp>
          <p:nvSpPr>
            <p:cNvPr id="64" name="TextBox 63"/>
            <p:cNvSpPr txBox="1"/>
            <p:nvPr/>
          </p:nvSpPr>
          <p:spPr>
            <a:xfrm>
              <a:off x="2629399" y="1712261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481141" y="1712260"/>
              <a:ext cx="1033988" cy="1052152"/>
              <a:chOff x="1481141" y="1712260"/>
              <a:chExt cx="1033988" cy="105215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481141" y="1712260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Shape 2543"/>
              <p:cNvSpPr/>
              <p:nvPr/>
            </p:nvSpPr>
            <p:spPr>
              <a:xfrm>
                <a:off x="1858469" y="2106542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342907" y="4485514"/>
            <a:ext cx="2743635" cy="1052152"/>
            <a:chOff x="1342907" y="4485514"/>
            <a:chExt cx="2743635" cy="1052152"/>
          </a:xfrm>
        </p:grpSpPr>
        <p:sp>
          <p:nvSpPr>
            <p:cNvPr id="69" name="TextBox 68"/>
            <p:cNvSpPr txBox="1"/>
            <p:nvPr/>
          </p:nvSpPr>
          <p:spPr>
            <a:xfrm>
              <a:off x="1342907" y="4485514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052554" y="4485514"/>
              <a:ext cx="1033988" cy="1052152"/>
              <a:chOff x="3052554" y="4485514"/>
              <a:chExt cx="1033988" cy="105215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3052554" y="4485514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hape 2563"/>
              <p:cNvSpPr/>
              <p:nvPr/>
            </p:nvSpPr>
            <p:spPr>
              <a:xfrm>
                <a:off x="3429883" y="487192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2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4354" y="17673"/>
                    </a:moveTo>
                    <a:lnTo>
                      <a:pt x="7369" y="13149"/>
                    </a:lnTo>
                    <a:lnTo>
                      <a:pt x="8875" y="15407"/>
                    </a:lnTo>
                    <a:cubicBezTo>
                      <a:pt x="8949" y="15584"/>
                      <a:pt x="9123" y="15709"/>
                      <a:pt x="9327" y="15709"/>
                    </a:cubicBezTo>
                    <a:cubicBezTo>
                      <a:pt x="9463" y="15709"/>
                      <a:pt x="9586" y="15655"/>
                      <a:pt x="9674" y="15565"/>
                    </a:cubicBezTo>
                    <a:lnTo>
                      <a:pt x="11198" y="14042"/>
                    </a:lnTo>
                    <a:lnTo>
                      <a:pt x="13376" y="17673"/>
                    </a:lnTo>
                    <a:cubicBezTo>
                      <a:pt x="13376" y="17673"/>
                      <a:pt x="4354" y="17673"/>
                      <a:pt x="4354" y="17673"/>
                    </a:cubicBezTo>
                    <a:close/>
                    <a:moveTo>
                      <a:pt x="14692" y="17982"/>
                    </a:moveTo>
                    <a:lnTo>
                      <a:pt x="14690" y="17977"/>
                    </a:lnTo>
                    <a:cubicBezTo>
                      <a:pt x="14685" y="17967"/>
                      <a:pt x="14677" y="17959"/>
                      <a:pt x="14673" y="17949"/>
                    </a:cubicBezTo>
                    <a:lnTo>
                      <a:pt x="11747" y="13073"/>
                    </a:lnTo>
                    <a:lnTo>
                      <a:pt x="11745" y="13073"/>
                    </a:lnTo>
                    <a:cubicBezTo>
                      <a:pt x="11673" y="12892"/>
                      <a:pt x="11498" y="12764"/>
                      <a:pt x="11291" y="12764"/>
                    </a:cubicBezTo>
                    <a:cubicBezTo>
                      <a:pt x="11155" y="12764"/>
                      <a:pt x="11033" y="12819"/>
                      <a:pt x="10944" y="12908"/>
                    </a:cubicBezTo>
                    <a:lnTo>
                      <a:pt x="9397" y="14454"/>
                    </a:lnTo>
                    <a:lnTo>
                      <a:pt x="7816" y="12084"/>
                    </a:lnTo>
                    <a:cubicBezTo>
                      <a:pt x="7742" y="11907"/>
                      <a:pt x="7568" y="11782"/>
                      <a:pt x="7364" y="11782"/>
                    </a:cubicBezTo>
                    <a:cubicBezTo>
                      <a:pt x="7193" y="11782"/>
                      <a:pt x="7051" y="11874"/>
                      <a:pt x="6963" y="12006"/>
                    </a:cubicBezTo>
                    <a:lnTo>
                      <a:pt x="6955" y="12000"/>
                    </a:lnTo>
                    <a:lnTo>
                      <a:pt x="3028" y="17891"/>
                    </a:lnTo>
                    <a:lnTo>
                      <a:pt x="3036" y="17897"/>
                    </a:lnTo>
                    <a:cubicBezTo>
                      <a:pt x="2983" y="17974"/>
                      <a:pt x="2945" y="18063"/>
                      <a:pt x="2945" y="18164"/>
                    </a:cubicBezTo>
                    <a:cubicBezTo>
                      <a:pt x="2945" y="18435"/>
                      <a:pt x="3165" y="18655"/>
                      <a:pt x="3436" y="18655"/>
                    </a:cubicBezTo>
                    <a:lnTo>
                      <a:pt x="14236" y="18655"/>
                    </a:lnTo>
                    <a:cubicBezTo>
                      <a:pt x="14508" y="18655"/>
                      <a:pt x="14727" y="18435"/>
                      <a:pt x="14727" y="18164"/>
                    </a:cubicBezTo>
                    <a:cubicBezTo>
                      <a:pt x="14727" y="18099"/>
                      <a:pt x="14713" y="18039"/>
                      <a:pt x="14691" y="17983"/>
                    </a:cubicBezTo>
                    <a:cubicBezTo>
                      <a:pt x="14691" y="17983"/>
                      <a:pt x="14692" y="17982"/>
                      <a:pt x="14692" y="17982"/>
                    </a:cubicBezTo>
                    <a:close/>
                    <a:moveTo>
                      <a:pt x="4909" y="7855"/>
                    </a:moveTo>
                    <a:cubicBezTo>
                      <a:pt x="5451" y="7855"/>
                      <a:pt x="5891" y="8295"/>
                      <a:pt x="5891" y="8836"/>
                    </a:cubicBezTo>
                    <a:cubicBezTo>
                      <a:pt x="5891" y="9379"/>
                      <a:pt x="5451" y="9818"/>
                      <a:pt x="4909" y="9818"/>
                    </a:cubicBezTo>
                    <a:cubicBezTo>
                      <a:pt x="4367" y="9818"/>
                      <a:pt x="3927" y="9379"/>
                      <a:pt x="3927" y="8836"/>
                    </a:cubicBezTo>
                    <a:cubicBezTo>
                      <a:pt x="3927" y="8295"/>
                      <a:pt x="4367" y="7855"/>
                      <a:pt x="4909" y="7855"/>
                    </a:cubicBezTo>
                    <a:moveTo>
                      <a:pt x="4909" y="10800"/>
                    </a:moveTo>
                    <a:cubicBezTo>
                      <a:pt x="5994" y="10800"/>
                      <a:pt x="6873" y="9921"/>
                      <a:pt x="6873" y="8836"/>
                    </a:cubicBezTo>
                    <a:cubicBezTo>
                      <a:pt x="6873" y="7752"/>
                      <a:pt x="5994" y="6873"/>
                      <a:pt x="4909" y="6873"/>
                    </a:cubicBezTo>
                    <a:cubicBezTo>
                      <a:pt x="3825" y="6873"/>
                      <a:pt x="2945" y="7752"/>
                      <a:pt x="2945" y="8836"/>
                    </a:cubicBezTo>
                    <a:cubicBezTo>
                      <a:pt x="2945" y="9921"/>
                      <a:pt x="3825" y="10800"/>
                      <a:pt x="4909" y="10800"/>
                    </a:cubicBezTo>
                    <a:moveTo>
                      <a:pt x="16691" y="19636"/>
                    </a:moveTo>
                    <a:cubicBezTo>
                      <a:pt x="16691" y="20179"/>
                      <a:pt x="16251" y="20619"/>
                      <a:pt x="15709" y="20619"/>
                    </a:cubicBezTo>
                    <a:lnTo>
                      <a:pt x="1964" y="20619"/>
                    </a:lnTo>
                    <a:cubicBezTo>
                      <a:pt x="1422" y="20619"/>
                      <a:pt x="982" y="20179"/>
                      <a:pt x="982" y="19636"/>
                    </a:cubicBez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9636"/>
                      <a:pt x="16691" y="19636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7999306" y="1712260"/>
            <a:ext cx="2808890" cy="1052152"/>
            <a:chOff x="7999306" y="1712260"/>
            <a:chExt cx="2808890" cy="1052152"/>
          </a:xfrm>
        </p:grpSpPr>
        <p:sp>
          <p:nvSpPr>
            <p:cNvPr id="74" name="TextBox 73"/>
            <p:cNvSpPr txBox="1"/>
            <p:nvPr/>
          </p:nvSpPr>
          <p:spPr>
            <a:xfrm>
              <a:off x="9175823" y="1712261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7999306" y="1712260"/>
              <a:ext cx="1033988" cy="1052152"/>
              <a:chOff x="7999306" y="1712260"/>
              <a:chExt cx="1033988" cy="105215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999306" y="1712260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hape 2604"/>
              <p:cNvSpPr/>
              <p:nvPr/>
            </p:nvSpPr>
            <p:spPr>
              <a:xfrm>
                <a:off x="8376635" y="2127951"/>
                <a:ext cx="279328" cy="228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9600"/>
                    </a:moveTo>
                    <a:lnTo>
                      <a:pt x="17673" y="9600"/>
                    </a:lnTo>
                    <a:lnTo>
                      <a:pt x="17673" y="8400"/>
                    </a:lnTo>
                    <a:cubicBezTo>
                      <a:pt x="17673" y="7738"/>
                      <a:pt x="17233" y="7200"/>
                      <a:pt x="16691" y="7200"/>
                    </a:cubicBezTo>
                    <a:lnTo>
                      <a:pt x="14727" y="7200"/>
                    </a:lnTo>
                    <a:cubicBezTo>
                      <a:pt x="14186" y="7200"/>
                      <a:pt x="13745" y="7738"/>
                      <a:pt x="13745" y="8400"/>
                    </a:cubicBezTo>
                    <a:lnTo>
                      <a:pt x="13745" y="9600"/>
                    </a:lnTo>
                    <a:lnTo>
                      <a:pt x="7855" y="9600"/>
                    </a:lnTo>
                    <a:lnTo>
                      <a:pt x="7855" y="8400"/>
                    </a:lnTo>
                    <a:cubicBezTo>
                      <a:pt x="7855" y="7738"/>
                      <a:pt x="7414" y="7200"/>
                      <a:pt x="6873" y="7200"/>
                    </a:cubicBezTo>
                    <a:lnTo>
                      <a:pt x="4909" y="7200"/>
                    </a:lnTo>
                    <a:cubicBezTo>
                      <a:pt x="4367" y="7200"/>
                      <a:pt x="3927" y="7738"/>
                      <a:pt x="3927" y="8400"/>
                    </a:cubicBezTo>
                    <a:lnTo>
                      <a:pt x="3927" y="9600"/>
                    </a:lnTo>
                    <a:lnTo>
                      <a:pt x="982" y="9600"/>
                    </a:lnTo>
                    <a:lnTo>
                      <a:pt x="982" y="3601"/>
                    </a:lnTo>
                    <a:lnTo>
                      <a:pt x="20618" y="3601"/>
                    </a:lnTo>
                    <a:cubicBezTo>
                      <a:pt x="20618" y="3601"/>
                      <a:pt x="20618" y="9600"/>
                      <a:pt x="20618" y="9600"/>
                    </a:cubicBezTo>
                    <a:close/>
                    <a:moveTo>
                      <a:pt x="14727" y="8400"/>
                    </a:moveTo>
                    <a:lnTo>
                      <a:pt x="16691" y="8400"/>
                    </a:lnTo>
                    <a:lnTo>
                      <a:pt x="16691" y="12001"/>
                    </a:lnTo>
                    <a:lnTo>
                      <a:pt x="14727" y="12001"/>
                    </a:lnTo>
                    <a:cubicBezTo>
                      <a:pt x="14727" y="12001"/>
                      <a:pt x="14727" y="8400"/>
                      <a:pt x="14727" y="8400"/>
                    </a:cubicBezTo>
                    <a:close/>
                    <a:moveTo>
                      <a:pt x="4909" y="8400"/>
                    </a:moveTo>
                    <a:lnTo>
                      <a:pt x="6873" y="8400"/>
                    </a:lnTo>
                    <a:lnTo>
                      <a:pt x="6873" y="12001"/>
                    </a:lnTo>
                    <a:lnTo>
                      <a:pt x="4909" y="12001"/>
                    </a:lnTo>
                    <a:cubicBezTo>
                      <a:pt x="4909" y="12001"/>
                      <a:pt x="4909" y="8400"/>
                      <a:pt x="4909" y="8400"/>
                    </a:cubicBezTo>
                    <a:close/>
                    <a:moveTo>
                      <a:pt x="19636" y="20400"/>
                    </a:moveTo>
                    <a:lnTo>
                      <a:pt x="1964" y="20400"/>
                    </a:lnTo>
                    <a:lnTo>
                      <a:pt x="1964" y="10800"/>
                    </a:lnTo>
                    <a:lnTo>
                      <a:pt x="3927" y="10800"/>
                    </a:lnTo>
                    <a:lnTo>
                      <a:pt x="3927" y="12001"/>
                    </a:lnTo>
                    <a:cubicBezTo>
                      <a:pt x="3927" y="12662"/>
                      <a:pt x="4367" y="13200"/>
                      <a:pt x="4909" y="13200"/>
                    </a:cubicBezTo>
                    <a:lnTo>
                      <a:pt x="6873" y="13200"/>
                    </a:lnTo>
                    <a:cubicBezTo>
                      <a:pt x="7414" y="13200"/>
                      <a:pt x="7855" y="12662"/>
                      <a:pt x="7855" y="12001"/>
                    </a:cubicBezTo>
                    <a:lnTo>
                      <a:pt x="7855" y="10800"/>
                    </a:lnTo>
                    <a:lnTo>
                      <a:pt x="13745" y="10800"/>
                    </a:lnTo>
                    <a:lnTo>
                      <a:pt x="13745" y="12001"/>
                    </a:lnTo>
                    <a:cubicBezTo>
                      <a:pt x="13745" y="12662"/>
                      <a:pt x="14186" y="13200"/>
                      <a:pt x="14727" y="13200"/>
                    </a:cubicBezTo>
                    <a:lnTo>
                      <a:pt x="16691" y="13200"/>
                    </a:lnTo>
                    <a:cubicBezTo>
                      <a:pt x="17233" y="13200"/>
                      <a:pt x="17673" y="12662"/>
                      <a:pt x="17673" y="12001"/>
                    </a:cubicBezTo>
                    <a:lnTo>
                      <a:pt x="17673" y="10800"/>
                    </a:lnTo>
                    <a:lnTo>
                      <a:pt x="19636" y="10800"/>
                    </a:lnTo>
                    <a:cubicBezTo>
                      <a:pt x="19636" y="10800"/>
                      <a:pt x="19636" y="20400"/>
                      <a:pt x="19636" y="20400"/>
                    </a:cubicBezTo>
                    <a:close/>
                    <a:moveTo>
                      <a:pt x="8836" y="1200"/>
                    </a:moveTo>
                    <a:lnTo>
                      <a:pt x="12764" y="1200"/>
                    </a:lnTo>
                    <a:cubicBezTo>
                      <a:pt x="13305" y="1200"/>
                      <a:pt x="13745" y="1738"/>
                      <a:pt x="13745" y="2400"/>
                    </a:cubicBezTo>
                    <a:lnTo>
                      <a:pt x="7855" y="2400"/>
                    </a:lnTo>
                    <a:cubicBezTo>
                      <a:pt x="7855" y="1738"/>
                      <a:pt x="8295" y="1200"/>
                      <a:pt x="8836" y="1200"/>
                    </a:cubicBezTo>
                    <a:moveTo>
                      <a:pt x="20618" y="2400"/>
                    </a:moveTo>
                    <a:lnTo>
                      <a:pt x="14727" y="2400"/>
                    </a:lnTo>
                    <a:cubicBezTo>
                      <a:pt x="14727" y="1075"/>
                      <a:pt x="13848" y="0"/>
                      <a:pt x="12764" y="0"/>
                    </a:cubicBezTo>
                    <a:lnTo>
                      <a:pt x="8836" y="0"/>
                    </a:lnTo>
                    <a:cubicBezTo>
                      <a:pt x="7752" y="0"/>
                      <a:pt x="6873" y="1075"/>
                      <a:pt x="6873" y="2400"/>
                    </a:cubicBezTo>
                    <a:lnTo>
                      <a:pt x="982" y="2400"/>
                    </a:lnTo>
                    <a:cubicBezTo>
                      <a:pt x="440" y="2400"/>
                      <a:pt x="0" y="2938"/>
                      <a:pt x="0" y="3601"/>
                    </a:cubicBezTo>
                    <a:lnTo>
                      <a:pt x="0" y="9600"/>
                    </a:lnTo>
                    <a:cubicBezTo>
                      <a:pt x="0" y="10262"/>
                      <a:pt x="440" y="10800"/>
                      <a:pt x="982" y="10800"/>
                    </a:cubicBezTo>
                    <a:lnTo>
                      <a:pt x="982" y="20400"/>
                    </a:lnTo>
                    <a:cubicBezTo>
                      <a:pt x="982" y="21062"/>
                      <a:pt x="1422" y="21600"/>
                      <a:pt x="1964" y="21600"/>
                    </a:cubicBezTo>
                    <a:lnTo>
                      <a:pt x="19636" y="21600"/>
                    </a:lnTo>
                    <a:cubicBezTo>
                      <a:pt x="20178" y="21600"/>
                      <a:pt x="20618" y="21062"/>
                      <a:pt x="20618" y="20400"/>
                    </a:cubicBezTo>
                    <a:lnTo>
                      <a:pt x="20618" y="10800"/>
                    </a:lnTo>
                    <a:cubicBezTo>
                      <a:pt x="21160" y="10800"/>
                      <a:pt x="21600" y="10262"/>
                      <a:pt x="21600" y="9600"/>
                    </a:cubicBezTo>
                    <a:lnTo>
                      <a:pt x="21600" y="3601"/>
                    </a:lnTo>
                    <a:cubicBezTo>
                      <a:pt x="21600" y="2938"/>
                      <a:pt x="21160" y="2400"/>
                      <a:pt x="20618" y="2400"/>
                    </a:cubicBezTo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7889331" y="4485514"/>
            <a:ext cx="2729488" cy="1052152"/>
            <a:chOff x="7889331" y="4485514"/>
            <a:chExt cx="2729488" cy="1052152"/>
          </a:xfrm>
        </p:grpSpPr>
        <p:sp>
          <p:nvSpPr>
            <p:cNvPr id="79" name="TextBox 78"/>
            <p:cNvSpPr txBox="1"/>
            <p:nvPr/>
          </p:nvSpPr>
          <p:spPr>
            <a:xfrm>
              <a:off x="7889331" y="4485514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584831" y="4485514"/>
              <a:ext cx="1033988" cy="1052152"/>
              <a:chOff x="9584831" y="4485514"/>
              <a:chExt cx="1033988" cy="105215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9584831" y="4485514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Shape 2611"/>
              <p:cNvSpPr/>
              <p:nvPr/>
            </p:nvSpPr>
            <p:spPr>
              <a:xfrm>
                <a:off x="9962161" y="4870228"/>
                <a:ext cx="279328" cy="253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2161"/>
                    </a:moveTo>
                    <a:lnTo>
                      <a:pt x="13745" y="2161"/>
                    </a:lnTo>
                    <a:cubicBezTo>
                      <a:pt x="11782" y="2160"/>
                      <a:pt x="11782" y="0"/>
                      <a:pt x="9818" y="0"/>
                    </a:cubicBezTo>
                    <a:lnTo>
                      <a:pt x="5891" y="0"/>
                    </a:lnTo>
                    <a:cubicBezTo>
                      <a:pt x="4806" y="0"/>
                      <a:pt x="3927" y="967"/>
                      <a:pt x="3927" y="2161"/>
                    </a:cubicBezTo>
                    <a:lnTo>
                      <a:pt x="3927" y="2700"/>
                    </a:lnTo>
                    <a:cubicBezTo>
                      <a:pt x="3927" y="2999"/>
                      <a:pt x="4147" y="3240"/>
                      <a:pt x="4418" y="3240"/>
                    </a:cubicBezTo>
                    <a:cubicBezTo>
                      <a:pt x="4690" y="3240"/>
                      <a:pt x="4909" y="2999"/>
                      <a:pt x="4909" y="2700"/>
                    </a:cubicBezTo>
                    <a:lnTo>
                      <a:pt x="4909" y="2161"/>
                    </a:lnTo>
                    <a:cubicBezTo>
                      <a:pt x="4909" y="1564"/>
                      <a:pt x="5348" y="1080"/>
                      <a:pt x="5891" y="1080"/>
                    </a:cubicBezTo>
                    <a:lnTo>
                      <a:pt x="9818" y="1080"/>
                    </a:lnTo>
                    <a:cubicBezTo>
                      <a:pt x="11291" y="1080"/>
                      <a:pt x="11291" y="3239"/>
                      <a:pt x="13744" y="3240"/>
                    </a:cubicBezTo>
                    <a:lnTo>
                      <a:pt x="19636" y="3240"/>
                    </a:lnTo>
                    <a:cubicBezTo>
                      <a:pt x="20178" y="3240"/>
                      <a:pt x="20618" y="3724"/>
                      <a:pt x="20618" y="4321"/>
                    </a:cubicBezTo>
                    <a:lnTo>
                      <a:pt x="20618" y="15120"/>
                    </a:lnTo>
                    <a:cubicBezTo>
                      <a:pt x="20618" y="15717"/>
                      <a:pt x="20178" y="16200"/>
                      <a:pt x="19636" y="16200"/>
                    </a:cubicBezTo>
                    <a:lnTo>
                      <a:pt x="19145" y="16200"/>
                    </a:lnTo>
                    <a:cubicBezTo>
                      <a:pt x="18874" y="16200"/>
                      <a:pt x="18655" y="16442"/>
                      <a:pt x="18655" y="16740"/>
                    </a:cubicBezTo>
                    <a:cubicBezTo>
                      <a:pt x="18655" y="17039"/>
                      <a:pt x="18874" y="17280"/>
                      <a:pt x="19145" y="17280"/>
                    </a:cubicBezTo>
                    <a:lnTo>
                      <a:pt x="19636" y="17280"/>
                    </a:lnTo>
                    <a:cubicBezTo>
                      <a:pt x="20721" y="17280"/>
                      <a:pt x="21600" y="16314"/>
                      <a:pt x="21600" y="15120"/>
                    </a:cubicBezTo>
                    <a:lnTo>
                      <a:pt x="21600" y="4321"/>
                    </a:lnTo>
                    <a:cubicBezTo>
                      <a:pt x="21600" y="3127"/>
                      <a:pt x="20721" y="2161"/>
                      <a:pt x="19636" y="2161"/>
                    </a:cubicBezTo>
                    <a:moveTo>
                      <a:pt x="16691" y="9720"/>
                    </a:moveTo>
                    <a:lnTo>
                      <a:pt x="982" y="9720"/>
                    </a:lnTo>
                    <a:lnTo>
                      <a:pt x="982" y="6481"/>
                    </a:lnTo>
                    <a:cubicBezTo>
                      <a:pt x="982" y="5884"/>
                      <a:pt x="1421" y="5400"/>
                      <a:pt x="1964" y="5400"/>
                    </a:cubicBezTo>
                    <a:lnTo>
                      <a:pt x="5891" y="5400"/>
                    </a:lnTo>
                    <a:cubicBezTo>
                      <a:pt x="7364" y="5400"/>
                      <a:pt x="7364" y="7560"/>
                      <a:pt x="9818" y="7560"/>
                    </a:cubicBezTo>
                    <a:lnTo>
                      <a:pt x="15709" y="7560"/>
                    </a:lnTo>
                    <a:cubicBezTo>
                      <a:pt x="16251" y="7560"/>
                      <a:pt x="16691" y="8044"/>
                      <a:pt x="16691" y="8641"/>
                    </a:cubicBezTo>
                    <a:cubicBezTo>
                      <a:pt x="16691" y="8641"/>
                      <a:pt x="16691" y="9720"/>
                      <a:pt x="16691" y="9720"/>
                    </a:cubicBezTo>
                    <a:close/>
                    <a:moveTo>
                      <a:pt x="16691" y="19440"/>
                    </a:moveTo>
                    <a:cubicBezTo>
                      <a:pt x="16691" y="20037"/>
                      <a:pt x="16251" y="20520"/>
                      <a:pt x="15709" y="20520"/>
                    </a:cubicBezTo>
                    <a:lnTo>
                      <a:pt x="1964" y="20520"/>
                    </a:lnTo>
                    <a:cubicBezTo>
                      <a:pt x="1421" y="20520"/>
                      <a:pt x="982" y="20037"/>
                      <a:pt x="982" y="19440"/>
                    </a:cubicBezTo>
                    <a:lnTo>
                      <a:pt x="982" y="10801"/>
                    </a:lnTo>
                    <a:lnTo>
                      <a:pt x="16691" y="10801"/>
                    </a:lnTo>
                    <a:cubicBezTo>
                      <a:pt x="16691" y="10801"/>
                      <a:pt x="16691" y="19440"/>
                      <a:pt x="16691" y="19440"/>
                    </a:cubicBezTo>
                    <a:close/>
                    <a:moveTo>
                      <a:pt x="15709" y="6481"/>
                    </a:moveTo>
                    <a:lnTo>
                      <a:pt x="9818" y="6481"/>
                    </a:lnTo>
                    <a:cubicBezTo>
                      <a:pt x="7855" y="6480"/>
                      <a:pt x="7855" y="4320"/>
                      <a:pt x="5891" y="4320"/>
                    </a:cubicBezTo>
                    <a:lnTo>
                      <a:pt x="1964" y="4320"/>
                    </a:lnTo>
                    <a:cubicBezTo>
                      <a:pt x="879" y="4320"/>
                      <a:pt x="0" y="5287"/>
                      <a:pt x="0" y="6481"/>
                    </a:cubicBezTo>
                    <a:lnTo>
                      <a:pt x="0" y="19440"/>
                    </a:lnTo>
                    <a:cubicBezTo>
                      <a:pt x="0" y="20634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634"/>
                      <a:pt x="17673" y="19440"/>
                    </a:cubicBezTo>
                    <a:lnTo>
                      <a:pt x="17673" y="8641"/>
                    </a:lnTo>
                    <a:cubicBezTo>
                      <a:pt x="17673" y="7447"/>
                      <a:pt x="16794" y="6481"/>
                      <a:pt x="15709" y="6481"/>
                    </a:cubicBezTo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4734559" y="1712260"/>
            <a:ext cx="2798769" cy="1052152"/>
            <a:chOff x="4734559" y="1712260"/>
            <a:chExt cx="2798769" cy="1052152"/>
          </a:xfrm>
        </p:grpSpPr>
        <p:sp>
          <p:nvSpPr>
            <p:cNvPr id="84" name="TextBox 83"/>
            <p:cNvSpPr txBox="1"/>
            <p:nvPr/>
          </p:nvSpPr>
          <p:spPr>
            <a:xfrm>
              <a:off x="5900955" y="1712261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734559" y="1712260"/>
              <a:ext cx="1033988" cy="1052152"/>
              <a:chOff x="4734559" y="1712260"/>
              <a:chExt cx="1033988" cy="1052152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734559" y="1712260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Shape 2619"/>
              <p:cNvSpPr/>
              <p:nvPr/>
            </p:nvSpPr>
            <p:spPr>
              <a:xfrm>
                <a:off x="5111888" y="2098673"/>
                <a:ext cx="279328" cy="279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2364" y="11941"/>
                    </a:moveTo>
                    <a:lnTo>
                      <a:pt x="13062" y="14033"/>
                    </a:lnTo>
                    <a:lnTo>
                      <a:pt x="11365" y="12790"/>
                    </a:lnTo>
                    <a:lnTo>
                      <a:pt x="10785" y="12365"/>
                    </a:lnTo>
                    <a:lnTo>
                      <a:pt x="10205" y="12790"/>
                    </a:lnTo>
                    <a:lnTo>
                      <a:pt x="8508" y="14033"/>
                    </a:lnTo>
                    <a:lnTo>
                      <a:pt x="9206" y="11941"/>
                    </a:lnTo>
                    <a:lnTo>
                      <a:pt x="9426" y="11282"/>
                    </a:lnTo>
                    <a:lnTo>
                      <a:pt x="8877" y="10856"/>
                    </a:lnTo>
                    <a:lnTo>
                      <a:pt x="7511" y="9794"/>
                    </a:lnTo>
                    <a:lnTo>
                      <a:pt x="9790" y="9794"/>
                    </a:lnTo>
                    <a:lnTo>
                      <a:pt x="10030" y="9160"/>
                    </a:lnTo>
                    <a:lnTo>
                      <a:pt x="10785" y="7162"/>
                    </a:lnTo>
                    <a:lnTo>
                      <a:pt x="11540" y="9160"/>
                    </a:lnTo>
                    <a:lnTo>
                      <a:pt x="11779" y="9794"/>
                    </a:lnTo>
                    <a:lnTo>
                      <a:pt x="14059" y="9794"/>
                    </a:lnTo>
                    <a:lnTo>
                      <a:pt x="12692" y="10856"/>
                    </a:lnTo>
                    <a:lnTo>
                      <a:pt x="12144" y="11282"/>
                    </a:lnTo>
                    <a:cubicBezTo>
                      <a:pt x="12144" y="11282"/>
                      <a:pt x="12364" y="11941"/>
                      <a:pt x="12364" y="11941"/>
                    </a:cubicBezTo>
                    <a:close/>
                    <a:moveTo>
                      <a:pt x="12458" y="8813"/>
                    </a:moveTo>
                    <a:lnTo>
                      <a:pt x="10785" y="4384"/>
                    </a:lnTo>
                    <a:lnTo>
                      <a:pt x="9111" y="8813"/>
                    </a:lnTo>
                    <a:lnTo>
                      <a:pt x="4649" y="8813"/>
                    </a:lnTo>
                    <a:lnTo>
                      <a:pt x="8275" y="11631"/>
                    </a:lnTo>
                    <a:lnTo>
                      <a:pt x="6601" y="16647"/>
                    </a:lnTo>
                    <a:lnTo>
                      <a:pt x="10785" y="13582"/>
                    </a:lnTo>
                    <a:lnTo>
                      <a:pt x="14969" y="16647"/>
                    </a:lnTo>
                    <a:lnTo>
                      <a:pt x="13295" y="11631"/>
                    </a:lnTo>
                    <a:lnTo>
                      <a:pt x="16921" y="8813"/>
                    </a:lnTo>
                    <a:cubicBezTo>
                      <a:pt x="16921" y="8813"/>
                      <a:pt x="12458" y="8813"/>
                      <a:pt x="12458" y="8813"/>
                    </a:cubicBezTo>
                    <a:close/>
                    <a:moveTo>
                      <a:pt x="10800" y="20592"/>
                    </a:moveTo>
                    <a:cubicBezTo>
                      <a:pt x="9796" y="20381"/>
                      <a:pt x="982" y="17399"/>
                      <a:pt x="982" y="12263"/>
                    </a:cubicBezTo>
                    <a:cubicBezTo>
                      <a:pt x="982" y="7469"/>
                      <a:pt x="2322" y="2919"/>
                      <a:pt x="2778" y="1179"/>
                    </a:cubicBezTo>
                    <a:cubicBezTo>
                      <a:pt x="4022" y="1719"/>
                      <a:pt x="7232" y="2943"/>
                      <a:pt x="10800" y="2943"/>
                    </a:cubicBezTo>
                    <a:cubicBezTo>
                      <a:pt x="14368" y="2943"/>
                      <a:pt x="17579" y="1719"/>
                      <a:pt x="18823" y="1179"/>
                    </a:cubicBezTo>
                    <a:cubicBezTo>
                      <a:pt x="19278" y="2918"/>
                      <a:pt x="20618" y="7466"/>
                      <a:pt x="20618" y="12263"/>
                    </a:cubicBezTo>
                    <a:cubicBezTo>
                      <a:pt x="20618" y="17393"/>
                      <a:pt x="11803" y="20381"/>
                      <a:pt x="10800" y="20592"/>
                    </a:cubicBezTo>
                    <a:moveTo>
                      <a:pt x="19618" y="356"/>
                    </a:moveTo>
                    <a:cubicBezTo>
                      <a:pt x="19577" y="216"/>
                      <a:pt x="19477" y="101"/>
                      <a:pt x="19343" y="42"/>
                    </a:cubicBezTo>
                    <a:cubicBezTo>
                      <a:pt x="19210" y="-17"/>
                      <a:pt x="19057" y="-13"/>
                      <a:pt x="18926" y="52"/>
                    </a:cubicBezTo>
                    <a:cubicBezTo>
                      <a:pt x="18888" y="71"/>
                      <a:pt x="15053" y="1962"/>
                      <a:pt x="10800" y="1962"/>
                    </a:cubicBezTo>
                    <a:cubicBezTo>
                      <a:pt x="6556" y="1962"/>
                      <a:pt x="2712" y="71"/>
                      <a:pt x="2674" y="52"/>
                    </a:cubicBezTo>
                    <a:cubicBezTo>
                      <a:pt x="2543" y="-13"/>
                      <a:pt x="2391" y="-17"/>
                      <a:pt x="2257" y="42"/>
                    </a:cubicBezTo>
                    <a:cubicBezTo>
                      <a:pt x="2124" y="101"/>
                      <a:pt x="2023" y="216"/>
                      <a:pt x="1983" y="356"/>
                    </a:cubicBezTo>
                    <a:cubicBezTo>
                      <a:pt x="1963" y="426"/>
                      <a:pt x="0" y="6376"/>
                      <a:pt x="0" y="12263"/>
                    </a:cubicBezTo>
                    <a:cubicBezTo>
                      <a:pt x="0" y="18484"/>
                      <a:pt x="10271" y="21491"/>
                      <a:pt x="10708" y="21575"/>
                    </a:cubicBezTo>
                    <a:cubicBezTo>
                      <a:pt x="10739" y="21580"/>
                      <a:pt x="10770" y="21583"/>
                      <a:pt x="10800" y="21583"/>
                    </a:cubicBezTo>
                    <a:cubicBezTo>
                      <a:pt x="10831" y="21583"/>
                      <a:pt x="10862" y="21580"/>
                      <a:pt x="10892" y="21575"/>
                    </a:cubicBezTo>
                    <a:cubicBezTo>
                      <a:pt x="11329" y="21491"/>
                      <a:pt x="21600" y="18484"/>
                      <a:pt x="21600" y="12263"/>
                    </a:cubicBezTo>
                    <a:cubicBezTo>
                      <a:pt x="21600" y="6376"/>
                      <a:pt x="19637" y="426"/>
                      <a:pt x="19618" y="356"/>
                    </a:cubicBezTo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614463" y="4485514"/>
            <a:ext cx="2736826" cy="1052152"/>
            <a:chOff x="4614463" y="4485514"/>
            <a:chExt cx="2736826" cy="1052152"/>
          </a:xfrm>
        </p:grpSpPr>
        <p:sp>
          <p:nvSpPr>
            <p:cNvPr id="89" name="TextBox 88"/>
            <p:cNvSpPr txBox="1"/>
            <p:nvPr/>
          </p:nvSpPr>
          <p:spPr>
            <a:xfrm>
              <a:off x="4614463" y="4485514"/>
              <a:ext cx="163237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6317301" y="4485514"/>
              <a:ext cx="1033988" cy="1052152"/>
              <a:chOff x="6317301" y="4485514"/>
              <a:chExt cx="1033988" cy="1052152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317301" y="4485514"/>
                <a:ext cx="1033988" cy="1052152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Shape 2620"/>
              <p:cNvSpPr/>
              <p:nvPr/>
            </p:nvSpPr>
            <p:spPr>
              <a:xfrm>
                <a:off x="6694629" y="4871926"/>
                <a:ext cx="279328" cy="254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44" extrusionOk="0">
                    <a:moveTo>
                      <a:pt x="20618" y="7406"/>
                    </a:moveTo>
                    <a:lnTo>
                      <a:pt x="13580" y="7406"/>
                    </a:lnTo>
                    <a:cubicBezTo>
                      <a:pt x="13156" y="6803"/>
                      <a:pt x="12718" y="6095"/>
                      <a:pt x="12319" y="5293"/>
                    </a:cubicBezTo>
                    <a:lnTo>
                      <a:pt x="20618" y="5293"/>
                    </a:lnTo>
                    <a:cubicBezTo>
                      <a:pt x="20618" y="5293"/>
                      <a:pt x="20618" y="7406"/>
                      <a:pt x="20618" y="7406"/>
                    </a:cubicBezTo>
                    <a:close/>
                    <a:moveTo>
                      <a:pt x="19636" y="13747"/>
                    </a:moveTo>
                    <a:lnTo>
                      <a:pt x="11291" y="13747"/>
                    </a:lnTo>
                    <a:lnTo>
                      <a:pt x="11291" y="8463"/>
                    </a:lnTo>
                    <a:lnTo>
                      <a:pt x="13090" y="8463"/>
                    </a:lnTo>
                    <a:cubicBezTo>
                      <a:pt x="14022" y="9712"/>
                      <a:pt x="14815" y="10437"/>
                      <a:pt x="14882" y="10497"/>
                    </a:cubicBezTo>
                    <a:cubicBezTo>
                      <a:pt x="15009" y="10610"/>
                      <a:pt x="15174" y="10644"/>
                      <a:pt x="15323" y="10601"/>
                    </a:cubicBezTo>
                    <a:cubicBezTo>
                      <a:pt x="15418" y="10574"/>
                      <a:pt x="15505" y="10516"/>
                      <a:pt x="15573" y="10429"/>
                    </a:cubicBezTo>
                    <a:cubicBezTo>
                      <a:pt x="15746" y="10205"/>
                      <a:pt x="15718" y="9871"/>
                      <a:pt x="15510" y="9684"/>
                    </a:cubicBezTo>
                    <a:cubicBezTo>
                      <a:pt x="15498" y="9674"/>
                      <a:pt x="15023" y="9238"/>
                      <a:pt x="14383" y="8463"/>
                    </a:cubicBezTo>
                    <a:lnTo>
                      <a:pt x="19636" y="8463"/>
                    </a:lnTo>
                    <a:cubicBezTo>
                      <a:pt x="19636" y="8463"/>
                      <a:pt x="19636" y="13747"/>
                      <a:pt x="19636" y="13747"/>
                    </a:cubicBezTo>
                    <a:close/>
                    <a:moveTo>
                      <a:pt x="19636" y="20087"/>
                    </a:moveTo>
                    <a:lnTo>
                      <a:pt x="11291" y="20087"/>
                    </a:lnTo>
                    <a:lnTo>
                      <a:pt x="11291" y="14803"/>
                    </a:lnTo>
                    <a:lnTo>
                      <a:pt x="19636" y="14803"/>
                    </a:lnTo>
                    <a:cubicBezTo>
                      <a:pt x="19636" y="14803"/>
                      <a:pt x="19636" y="20087"/>
                      <a:pt x="19636" y="20087"/>
                    </a:cubicBezTo>
                    <a:close/>
                    <a:moveTo>
                      <a:pt x="11291" y="5461"/>
                    </a:moveTo>
                    <a:cubicBezTo>
                      <a:pt x="11626" y="6178"/>
                      <a:pt x="11991" y="6828"/>
                      <a:pt x="12360" y="7406"/>
                    </a:cubicBezTo>
                    <a:lnTo>
                      <a:pt x="11291" y="7406"/>
                    </a:lnTo>
                    <a:cubicBezTo>
                      <a:pt x="11291" y="7406"/>
                      <a:pt x="11291" y="5461"/>
                      <a:pt x="11291" y="5461"/>
                    </a:cubicBezTo>
                    <a:close/>
                    <a:moveTo>
                      <a:pt x="12871" y="1481"/>
                    </a:moveTo>
                    <a:cubicBezTo>
                      <a:pt x="14045" y="751"/>
                      <a:pt x="15436" y="979"/>
                      <a:pt x="15979" y="1990"/>
                    </a:cubicBezTo>
                    <a:cubicBezTo>
                      <a:pt x="16343" y="2668"/>
                      <a:pt x="16223" y="3523"/>
                      <a:pt x="15755" y="4236"/>
                    </a:cubicBezTo>
                    <a:lnTo>
                      <a:pt x="11845" y="4236"/>
                    </a:lnTo>
                    <a:cubicBezTo>
                      <a:pt x="11740" y="3975"/>
                      <a:pt x="11641" y="3708"/>
                      <a:pt x="11550" y="3432"/>
                    </a:cubicBezTo>
                    <a:cubicBezTo>
                      <a:pt x="11653" y="2691"/>
                      <a:pt x="12120" y="1947"/>
                      <a:pt x="12871" y="1481"/>
                    </a:cubicBezTo>
                    <a:moveTo>
                      <a:pt x="10309" y="7406"/>
                    </a:moveTo>
                    <a:lnTo>
                      <a:pt x="9224" y="7406"/>
                    </a:lnTo>
                    <a:cubicBezTo>
                      <a:pt x="9600" y="6819"/>
                      <a:pt x="9970" y="6158"/>
                      <a:pt x="10309" y="5429"/>
                    </a:cubicBezTo>
                    <a:cubicBezTo>
                      <a:pt x="10309" y="5429"/>
                      <a:pt x="10309" y="7406"/>
                      <a:pt x="10309" y="7406"/>
                    </a:cubicBezTo>
                    <a:close/>
                    <a:moveTo>
                      <a:pt x="10309" y="13747"/>
                    </a:moveTo>
                    <a:lnTo>
                      <a:pt x="1964" y="13747"/>
                    </a:lnTo>
                    <a:lnTo>
                      <a:pt x="1964" y="8463"/>
                    </a:lnTo>
                    <a:lnTo>
                      <a:pt x="7202" y="8463"/>
                    </a:lnTo>
                    <a:cubicBezTo>
                      <a:pt x="6563" y="9238"/>
                      <a:pt x="6087" y="9674"/>
                      <a:pt x="6075" y="9684"/>
                    </a:cubicBezTo>
                    <a:cubicBezTo>
                      <a:pt x="5867" y="9871"/>
                      <a:pt x="5839" y="10205"/>
                      <a:pt x="6012" y="10429"/>
                    </a:cubicBezTo>
                    <a:cubicBezTo>
                      <a:pt x="6080" y="10516"/>
                      <a:pt x="6167" y="10574"/>
                      <a:pt x="6261" y="10601"/>
                    </a:cubicBezTo>
                    <a:cubicBezTo>
                      <a:pt x="6411" y="10644"/>
                      <a:pt x="6575" y="10610"/>
                      <a:pt x="6703" y="10497"/>
                    </a:cubicBezTo>
                    <a:cubicBezTo>
                      <a:pt x="6770" y="10437"/>
                      <a:pt x="7563" y="9712"/>
                      <a:pt x="8495" y="8463"/>
                    </a:cubicBezTo>
                    <a:lnTo>
                      <a:pt x="10309" y="8463"/>
                    </a:lnTo>
                    <a:cubicBezTo>
                      <a:pt x="10309" y="8463"/>
                      <a:pt x="10309" y="13747"/>
                      <a:pt x="10309" y="13747"/>
                    </a:cubicBezTo>
                    <a:close/>
                    <a:moveTo>
                      <a:pt x="10309" y="20087"/>
                    </a:moveTo>
                    <a:lnTo>
                      <a:pt x="1964" y="20087"/>
                    </a:lnTo>
                    <a:lnTo>
                      <a:pt x="1964" y="14803"/>
                    </a:lnTo>
                    <a:lnTo>
                      <a:pt x="10309" y="14803"/>
                    </a:lnTo>
                    <a:cubicBezTo>
                      <a:pt x="10309" y="14803"/>
                      <a:pt x="10309" y="20087"/>
                      <a:pt x="10309" y="20087"/>
                    </a:cubicBezTo>
                    <a:close/>
                    <a:moveTo>
                      <a:pt x="982" y="7406"/>
                    </a:moveTo>
                    <a:lnTo>
                      <a:pt x="982" y="5293"/>
                    </a:lnTo>
                    <a:lnTo>
                      <a:pt x="9266" y="5293"/>
                    </a:lnTo>
                    <a:cubicBezTo>
                      <a:pt x="8867" y="6095"/>
                      <a:pt x="8429" y="6803"/>
                      <a:pt x="8005" y="7406"/>
                    </a:cubicBezTo>
                    <a:cubicBezTo>
                      <a:pt x="8005" y="7406"/>
                      <a:pt x="982" y="7406"/>
                      <a:pt x="982" y="7406"/>
                    </a:cubicBezTo>
                    <a:close/>
                    <a:moveTo>
                      <a:pt x="5606" y="1990"/>
                    </a:moveTo>
                    <a:cubicBezTo>
                      <a:pt x="6148" y="980"/>
                      <a:pt x="7540" y="751"/>
                      <a:pt x="8714" y="1481"/>
                    </a:cubicBezTo>
                    <a:cubicBezTo>
                      <a:pt x="9465" y="1948"/>
                      <a:pt x="9931" y="2692"/>
                      <a:pt x="10035" y="3433"/>
                    </a:cubicBezTo>
                    <a:cubicBezTo>
                      <a:pt x="9944" y="3708"/>
                      <a:pt x="9845" y="3975"/>
                      <a:pt x="9740" y="4236"/>
                    </a:cubicBezTo>
                    <a:lnTo>
                      <a:pt x="5830" y="4236"/>
                    </a:lnTo>
                    <a:cubicBezTo>
                      <a:pt x="5362" y="3523"/>
                      <a:pt x="5242" y="2668"/>
                      <a:pt x="5606" y="1990"/>
                    </a:cubicBezTo>
                    <a:moveTo>
                      <a:pt x="20618" y="4236"/>
                    </a:moveTo>
                    <a:lnTo>
                      <a:pt x="16874" y="4236"/>
                    </a:lnTo>
                    <a:cubicBezTo>
                      <a:pt x="17259" y="3325"/>
                      <a:pt x="17284" y="2310"/>
                      <a:pt x="16829" y="1461"/>
                    </a:cubicBezTo>
                    <a:cubicBezTo>
                      <a:pt x="16015" y="-54"/>
                      <a:pt x="14024" y="-456"/>
                      <a:pt x="12380" y="565"/>
                    </a:cubicBezTo>
                    <a:cubicBezTo>
                      <a:pt x="11747" y="959"/>
                      <a:pt x="11277" y="1511"/>
                      <a:pt x="10965" y="2122"/>
                    </a:cubicBezTo>
                    <a:cubicBezTo>
                      <a:pt x="10949" y="2115"/>
                      <a:pt x="10937" y="2103"/>
                      <a:pt x="10920" y="2098"/>
                    </a:cubicBezTo>
                    <a:cubicBezTo>
                      <a:pt x="10909" y="2095"/>
                      <a:pt x="10899" y="2097"/>
                      <a:pt x="10888" y="2095"/>
                    </a:cubicBezTo>
                    <a:cubicBezTo>
                      <a:pt x="10861" y="2089"/>
                      <a:pt x="10834" y="2089"/>
                      <a:pt x="10806" y="2088"/>
                    </a:cubicBezTo>
                    <a:cubicBezTo>
                      <a:pt x="10782" y="2089"/>
                      <a:pt x="10759" y="2089"/>
                      <a:pt x="10735" y="2093"/>
                    </a:cubicBezTo>
                    <a:cubicBezTo>
                      <a:pt x="10712" y="2096"/>
                      <a:pt x="10689" y="2090"/>
                      <a:pt x="10665" y="2098"/>
                    </a:cubicBezTo>
                    <a:cubicBezTo>
                      <a:pt x="10648" y="2103"/>
                      <a:pt x="10636" y="2115"/>
                      <a:pt x="10620" y="2122"/>
                    </a:cubicBezTo>
                    <a:cubicBezTo>
                      <a:pt x="10307" y="1511"/>
                      <a:pt x="9837" y="959"/>
                      <a:pt x="9205" y="566"/>
                    </a:cubicBezTo>
                    <a:cubicBezTo>
                      <a:pt x="7561" y="-456"/>
                      <a:pt x="5569" y="-54"/>
                      <a:pt x="4755" y="1461"/>
                    </a:cubicBezTo>
                    <a:cubicBezTo>
                      <a:pt x="4301" y="2310"/>
                      <a:pt x="4325" y="3325"/>
                      <a:pt x="4711" y="4236"/>
                    </a:cubicBezTo>
                    <a:lnTo>
                      <a:pt x="982" y="4236"/>
                    </a:lnTo>
                    <a:cubicBezTo>
                      <a:pt x="440" y="4236"/>
                      <a:pt x="0" y="4709"/>
                      <a:pt x="0" y="5293"/>
                    </a:cubicBezTo>
                    <a:lnTo>
                      <a:pt x="0" y="7406"/>
                    </a:lnTo>
                    <a:cubicBezTo>
                      <a:pt x="0" y="7990"/>
                      <a:pt x="440" y="8463"/>
                      <a:pt x="982" y="8463"/>
                    </a:cubicBezTo>
                    <a:lnTo>
                      <a:pt x="982" y="20087"/>
                    </a:lnTo>
                    <a:cubicBezTo>
                      <a:pt x="982" y="20671"/>
                      <a:pt x="1422" y="21144"/>
                      <a:pt x="1964" y="21144"/>
                    </a:cubicBezTo>
                    <a:lnTo>
                      <a:pt x="19636" y="21144"/>
                    </a:lnTo>
                    <a:cubicBezTo>
                      <a:pt x="20178" y="21144"/>
                      <a:pt x="20618" y="20671"/>
                      <a:pt x="20618" y="20087"/>
                    </a:cubicBezTo>
                    <a:lnTo>
                      <a:pt x="20618" y="8463"/>
                    </a:lnTo>
                    <a:cubicBezTo>
                      <a:pt x="21160" y="8463"/>
                      <a:pt x="21600" y="7990"/>
                      <a:pt x="21600" y="7406"/>
                    </a:cubicBezTo>
                    <a:lnTo>
                      <a:pt x="21600" y="5293"/>
                    </a:lnTo>
                    <a:cubicBezTo>
                      <a:pt x="21600" y="4709"/>
                      <a:pt x="21160" y="4236"/>
                      <a:pt x="20618" y="4236"/>
                    </a:cubicBezTo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60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2385387" y="1726735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579687" y="4306258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7247323" y="4303140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5600628" y="1726735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4006032" y="4303140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9150415" y="1732012"/>
            <a:ext cx="2598116" cy="108966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>
                <a:latin typeface="Source Sans Pro Light" panose="020B0403030403020204" pitchFamily="34" charset="0"/>
              </a:rPr>
              <a:t>Portland </a:t>
            </a:r>
            <a:r>
              <a:rPr lang="en-US" sz="1200" dirty="0" err="1">
                <a:latin typeface="Source Sans Pro Light" panose="020B0403030403020204" pitchFamily="34" charset="0"/>
              </a:rPr>
              <a:t>franzen</a:t>
            </a:r>
            <a:r>
              <a:rPr lang="en-US" sz="1200" dirty="0">
                <a:latin typeface="Source Sans Pro Light" panose="020B0403030403020204" pitchFamily="34" charset="0"/>
              </a:rPr>
              <a:t> bespoke, </a:t>
            </a:r>
            <a:r>
              <a:rPr lang="en-US" sz="1200" dirty="0" err="1">
                <a:latin typeface="Source Sans Pro Light" panose="020B0403030403020204" pitchFamily="34" charset="0"/>
              </a:rPr>
              <a:t>thundercats</a:t>
            </a:r>
            <a:r>
              <a:rPr lang="en-US" sz="1200" dirty="0">
                <a:latin typeface="Source Sans Pro Light" panose="020B0403030403020204" pitchFamily="34" charset="0"/>
              </a:rPr>
              <a:t> farm-to-table tousled asymmetrical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67866" y="3164021"/>
            <a:ext cx="2198284" cy="728402"/>
            <a:chOff x="667866" y="3164021"/>
            <a:chExt cx="2198284" cy="728402"/>
          </a:xfrm>
        </p:grpSpPr>
        <p:grpSp>
          <p:nvGrpSpPr>
            <p:cNvPr id="90" name="Group 89"/>
            <p:cNvGrpSpPr/>
            <p:nvPr/>
          </p:nvGrpSpPr>
          <p:grpSpPr>
            <a:xfrm>
              <a:off x="667866" y="3164021"/>
              <a:ext cx="2198284" cy="728402"/>
              <a:chOff x="588738" y="3164021"/>
              <a:chExt cx="2198284" cy="728402"/>
            </a:xfrm>
          </p:grpSpPr>
          <p:sp>
            <p:nvSpPr>
              <p:cNvPr id="92" name="Shape 160"/>
              <p:cNvSpPr/>
              <p:nvPr/>
            </p:nvSpPr>
            <p:spPr>
              <a:xfrm rot="16200000" flipH="1">
                <a:off x="1422364" y="2330395"/>
                <a:ext cx="531031" cy="2198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68"/>
                      <a:pt x="21600" y="260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09"/>
                    </a:lnTo>
                    <a:cubicBezTo>
                      <a:pt x="0" y="116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93" name="Shape 161"/>
              <p:cNvSpPr/>
              <p:nvPr/>
            </p:nvSpPr>
            <p:spPr>
              <a:xfrm rot="5400000">
                <a:off x="1689010" y="3631550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555378" y="324433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2012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70613" y="2968397"/>
            <a:ext cx="1622985" cy="726656"/>
            <a:chOff x="2870613" y="2968397"/>
            <a:chExt cx="1622985" cy="726656"/>
          </a:xfrm>
        </p:grpSpPr>
        <p:grpSp>
          <p:nvGrpSpPr>
            <p:cNvPr id="95" name="Group 94"/>
            <p:cNvGrpSpPr/>
            <p:nvPr/>
          </p:nvGrpSpPr>
          <p:grpSpPr>
            <a:xfrm>
              <a:off x="2870613" y="2968397"/>
              <a:ext cx="1622985" cy="726656"/>
              <a:chOff x="2791485" y="2968397"/>
              <a:chExt cx="1622985" cy="726656"/>
            </a:xfrm>
          </p:grpSpPr>
          <p:sp>
            <p:nvSpPr>
              <p:cNvPr id="97" name="Shape 170"/>
              <p:cNvSpPr/>
              <p:nvPr/>
            </p:nvSpPr>
            <p:spPr>
              <a:xfrm>
                <a:off x="2791485" y="3164021"/>
                <a:ext cx="1622985" cy="53103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98" name="Shape 171"/>
              <p:cNvSpPr/>
              <p:nvPr/>
            </p:nvSpPr>
            <p:spPr>
              <a:xfrm rot="16200000">
                <a:off x="3484703" y="2931270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3341404" y="32388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2013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493598" y="3164021"/>
            <a:ext cx="1622985" cy="726657"/>
            <a:chOff x="4493598" y="3164021"/>
            <a:chExt cx="1622985" cy="726657"/>
          </a:xfrm>
        </p:grpSpPr>
        <p:grpSp>
          <p:nvGrpSpPr>
            <p:cNvPr id="100" name="Group 99"/>
            <p:cNvGrpSpPr/>
            <p:nvPr/>
          </p:nvGrpSpPr>
          <p:grpSpPr>
            <a:xfrm>
              <a:off x="4493598" y="3164021"/>
              <a:ext cx="1622985" cy="726657"/>
              <a:chOff x="4414470" y="3164021"/>
              <a:chExt cx="1622985" cy="726657"/>
            </a:xfrm>
          </p:grpSpPr>
          <p:sp>
            <p:nvSpPr>
              <p:cNvPr id="102" name="Shape 162"/>
              <p:cNvSpPr/>
              <p:nvPr/>
            </p:nvSpPr>
            <p:spPr>
              <a:xfrm>
                <a:off x="4414470" y="3164021"/>
                <a:ext cx="1622985" cy="526588"/>
              </a:xfrm>
              <a:prstGeom prst="rect">
                <a:avLst/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03" name="Shape 163"/>
              <p:cNvSpPr/>
              <p:nvPr/>
            </p:nvSpPr>
            <p:spPr>
              <a:xfrm rot="5400000">
                <a:off x="5114089" y="3629805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4961129" y="324256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2014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116582" y="2968397"/>
            <a:ext cx="1622985" cy="722212"/>
            <a:chOff x="6116582" y="2968397"/>
            <a:chExt cx="1622985" cy="722212"/>
          </a:xfrm>
        </p:grpSpPr>
        <p:grpSp>
          <p:nvGrpSpPr>
            <p:cNvPr id="105" name="Group 104"/>
            <p:cNvGrpSpPr/>
            <p:nvPr/>
          </p:nvGrpSpPr>
          <p:grpSpPr>
            <a:xfrm>
              <a:off x="6116582" y="2968397"/>
              <a:ext cx="1622985" cy="722212"/>
              <a:chOff x="6037454" y="2968397"/>
              <a:chExt cx="1622985" cy="722212"/>
            </a:xfrm>
          </p:grpSpPr>
          <p:sp>
            <p:nvSpPr>
              <p:cNvPr id="107" name="Shape 168"/>
              <p:cNvSpPr/>
              <p:nvPr/>
            </p:nvSpPr>
            <p:spPr>
              <a:xfrm>
                <a:off x="6037454" y="3164021"/>
                <a:ext cx="1622985" cy="526588"/>
              </a:xfrm>
              <a:prstGeom prst="rect">
                <a:avLst/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08" name="Shape 169"/>
              <p:cNvSpPr/>
              <p:nvPr/>
            </p:nvSpPr>
            <p:spPr>
              <a:xfrm rot="16200000">
                <a:off x="6708686" y="2931270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576520" y="324433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2015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740462" y="3164021"/>
            <a:ext cx="1622985" cy="722343"/>
            <a:chOff x="7740462" y="3164021"/>
            <a:chExt cx="1622985" cy="722343"/>
          </a:xfrm>
        </p:grpSpPr>
        <p:grpSp>
          <p:nvGrpSpPr>
            <p:cNvPr id="110" name="Group 109"/>
            <p:cNvGrpSpPr/>
            <p:nvPr/>
          </p:nvGrpSpPr>
          <p:grpSpPr>
            <a:xfrm>
              <a:off x="7740462" y="3164021"/>
              <a:ext cx="1622985" cy="722343"/>
              <a:chOff x="7661334" y="3164021"/>
              <a:chExt cx="1622985" cy="722343"/>
            </a:xfrm>
          </p:grpSpPr>
          <p:sp>
            <p:nvSpPr>
              <p:cNvPr id="112" name="Shape 164"/>
              <p:cNvSpPr/>
              <p:nvPr/>
            </p:nvSpPr>
            <p:spPr>
              <a:xfrm>
                <a:off x="7661334" y="3164021"/>
                <a:ext cx="1622985" cy="52658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3" name="Shape 165"/>
              <p:cNvSpPr/>
              <p:nvPr/>
            </p:nvSpPr>
            <p:spPr>
              <a:xfrm rot="5400000">
                <a:off x="8355381" y="3625491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8220275" y="32388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2016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63446" y="2968396"/>
            <a:ext cx="2172058" cy="722214"/>
            <a:chOff x="9363446" y="2968396"/>
            <a:chExt cx="2172058" cy="722214"/>
          </a:xfrm>
        </p:grpSpPr>
        <p:grpSp>
          <p:nvGrpSpPr>
            <p:cNvPr id="115" name="Group 114"/>
            <p:cNvGrpSpPr/>
            <p:nvPr/>
          </p:nvGrpSpPr>
          <p:grpSpPr>
            <a:xfrm>
              <a:off x="9363446" y="2968396"/>
              <a:ext cx="2172058" cy="722214"/>
              <a:chOff x="9284318" y="2968396"/>
              <a:chExt cx="2172058" cy="722214"/>
            </a:xfrm>
          </p:grpSpPr>
          <p:sp>
            <p:nvSpPr>
              <p:cNvPr id="117" name="Shape 166"/>
              <p:cNvSpPr/>
              <p:nvPr/>
            </p:nvSpPr>
            <p:spPr>
              <a:xfrm rot="5400000">
                <a:off x="10108000" y="2342235"/>
                <a:ext cx="524693" cy="2172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1168"/>
                      <a:pt x="21600" y="260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09"/>
                    </a:lnTo>
                    <a:cubicBezTo>
                      <a:pt x="0" y="1168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8" name="Shape 167"/>
              <p:cNvSpPr/>
              <p:nvPr/>
            </p:nvSpPr>
            <p:spPr>
              <a:xfrm rot="16200000">
                <a:off x="10258473" y="2931269"/>
                <a:ext cx="223746" cy="298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65" extrusionOk="0">
                    <a:moveTo>
                      <a:pt x="3545" y="21218"/>
                    </a:moveTo>
                    <a:cubicBezTo>
                      <a:pt x="20611" y="12040"/>
                      <a:pt x="20611" y="12040"/>
                      <a:pt x="20611" y="12040"/>
                    </a:cubicBezTo>
                    <a:cubicBezTo>
                      <a:pt x="21353" y="11672"/>
                      <a:pt x="21600" y="11305"/>
                      <a:pt x="21600" y="10816"/>
                    </a:cubicBezTo>
                    <a:cubicBezTo>
                      <a:pt x="21600" y="10265"/>
                      <a:pt x="21353" y="9776"/>
                      <a:pt x="20611" y="9408"/>
                    </a:cubicBezTo>
                    <a:cubicBezTo>
                      <a:pt x="3545" y="230"/>
                      <a:pt x="3545" y="230"/>
                      <a:pt x="3545" y="230"/>
                    </a:cubicBezTo>
                    <a:cubicBezTo>
                      <a:pt x="2885" y="-76"/>
                      <a:pt x="1896" y="-76"/>
                      <a:pt x="1154" y="230"/>
                    </a:cubicBezTo>
                    <a:cubicBezTo>
                      <a:pt x="412" y="414"/>
                      <a:pt x="0" y="903"/>
                      <a:pt x="0" y="1637"/>
                    </a:cubicBezTo>
                    <a:cubicBezTo>
                      <a:pt x="0" y="19749"/>
                      <a:pt x="0" y="19749"/>
                      <a:pt x="0" y="19749"/>
                    </a:cubicBezTo>
                    <a:cubicBezTo>
                      <a:pt x="0" y="20484"/>
                      <a:pt x="412" y="20973"/>
                      <a:pt x="1154" y="21340"/>
                    </a:cubicBezTo>
                    <a:cubicBezTo>
                      <a:pt x="1896" y="21524"/>
                      <a:pt x="2885" y="21524"/>
                      <a:pt x="3545" y="21218"/>
                    </a:cubicBezTo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2860" rIns="22860" anchor="ctr"/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Calibri Light"/>
                  </a:defRPr>
                </a:pPr>
                <a:endParaRPr sz="900" b="1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0121478" y="324256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2017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514250" y="1708534"/>
            <a:ext cx="731520" cy="1359732"/>
            <a:chOff x="1514250" y="1708534"/>
            <a:chExt cx="731520" cy="1359732"/>
          </a:xfrm>
        </p:grpSpPr>
        <p:sp>
          <p:nvSpPr>
            <p:cNvPr id="120" name="Shape 174"/>
            <p:cNvSpPr/>
            <p:nvPr/>
          </p:nvSpPr>
          <p:spPr>
            <a:xfrm flipV="1">
              <a:off x="1880010" y="2638835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14250" y="1708534"/>
              <a:ext cx="731520" cy="732931"/>
              <a:chOff x="1514250" y="1708534"/>
              <a:chExt cx="731520" cy="732931"/>
            </a:xfrm>
          </p:grpSpPr>
          <p:sp>
            <p:nvSpPr>
              <p:cNvPr id="122" name="Shape 172"/>
              <p:cNvSpPr/>
              <p:nvPr/>
            </p:nvSpPr>
            <p:spPr>
              <a:xfrm>
                <a:off x="1514250" y="1708534"/>
                <a:ext cx="731520" cy="732931"/>
              </a:xfrm>
              <a:prstGeom prst="ellipse">
                <a:avLst/>
              </a:prstGeom>
              <a:ln w="12700">
                <a:solidFill>
                  <a:schemeClr val="accent1"/>
                </a:solidFill>
                <a:miter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3" name="Shape 2543"/>
              <p:cNvSpPr/>
              <p:nvPr/>
            </p:nvSpPr>
            <p:spPr>
              <a:xfrm>
                <a:off x="1739081" y="1935333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3302016" y="3890678"/>
            <a:ext cx="731520" cy="1357987"/>
            <a:chOff x="3302016" y="3890678"/>
            <a:chExt cx="731520" cy="1357987"/>
          </a:xfrm>
        </p:grpSpPr>
        <p:sp>
          <p:nvSpPr>
            <p:cNvPr id="125" name="Shape 175"/>
            <p:cNvSpPr/>
            <p:nvPr/>
          </p:nvSpPr>
          <p:spPr>
            <a:xfrm flipV="1">
              <a:off x="3667776" y="3890678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302016" y="4515734"/>
              <a:ext cx="731520" cy="732931"/>
              <a:chOff x="3302016" y="4515734"/>
              <a:chExt cx="731520" cy="732931"/>
            </a:xfrm>
          </p:grpSpPr>
          <p:sp>
            <p:nvSpPr>
              <p:cNvPr id="127" name="Shape 173"/>
              <p:cNvSpPr/>
              <p:nvPr/>
            </p:nvSpPr>
            <p:spPr>
              <a:xfrm>
                <a:off x="3302016" y="4515734"/>
                <a:ext cx="731520" cy="732931"/>
              </a:xfrm>
              <a:prstGeom prst="ellipse">
                <a:avLst/>
              </a:prstGeom>
              <a:ln w="12700">
                <a:solidFill>
                  <a:schemeClr val="accent2"/>
                </a:solidFill>
                <a:miter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8" name="Shape 2563"/>
              <p:cNvSpPr/>
              <p:nvPr/>
            </p:nvSpPr>
            <p:spPr>
              <a:xfrm>
                <a:off x="3536040" y="474253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2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4354" y="17673"/>
                    </a:moveTo>
                    <a:lnTo>
                      <a:pt x="7369" y="13149"/>
                    </a:lnTo>
                    <a:lnTo>
                      <a:pt x="8875" y="15407"/>
                    </a:lnTo>
                    <a:cubicBezTo>
                      <a:pt x="8949" y="15584"/>
                      <a:pt x="9123" y="15709"/>
                      <a:pt x="9327" y="15709"/>
                    </a:cubicBezTo>
                    <a:cubicBezTo>
                      <a:pt x="9463" y="15709"/>
                      <a:pt x="9586" y="15655"/>
                      <a:pt x="9674" y="15565"/>
                    </a:cubicBezTo>
                    <a:lnTo>
                      <a:pt x="11198" y="14042"/>
                    </a:lnTo>
                    <a:lnTo>
                      <a:pt x="13376" y="17673"/>
                    </a:lnTo>
                    <a:cubicBezTo>
                      <a:pt x="13376" y="17673"/>
                      <a:pt x="4354" y="17673"/>
                      <a:pt x="4354" y="17673"/>
                    </a:cubicBezTo>
                    <a:close/>
                    <a:moveTo>
                      <a:pt x="14692" y="17982"/>
                    </a:moveTo>
                    <a:lnTo>
                      <a:pt x="14690" y="17977"/>
                    </a:lnTo>
                    <a:cubicBezTo>
                      <a:pt x="14685" y="17967"/>
                      <a:pt x="14677" y="17959"/>
                      <a:pt x="14673" y="17949"/>
                    </a:cubicBezTo>
                    <a:lnTo>
                      <a:pt x="11747" y="13073"/>
                    </a:lnTo>
                    <a:lnTo>
                      <a:pt x="11745" y="13073"/>
                    </a:lnTo>
                    <a:cubicBezTo>
                      <a:pt x="11673" y="12892"/>
                      <a:pt x="11498" y="12764"/>
                      <a:pt x="11291" y="12764"/>
                    </a:cubicBezTo>
                    <a:cubicBezTo>
                      <a:pt x="11155" y="12764"/>
                      <a:pt x="11033" y="12819"/>
                      <a:pt x="10944" y="12908"/>
                    </a:cubicBezTo>
                    <a:lnTo>
                      <a:pt x="9397" y="14454"/>
                    </a:lnTo>
                    <a:lnTo>
                      <a:pt x="7816" y="12084"/>
                    </a:lnTo>
                    <a:cubicBezTo>
                      <a:pt x="7742" y="11907"/>
                      <a:pt x="7568" y="11782"/>
                      <a:pt x="7364" y="11782"/>
                    </a:cubicBezTo>
                    <a:cubicBezTo>
                      <a:pt x="7193" y="11782"/>
                      <a:pt x="7051" y="11874"/>
                      <a:pt x="6963" y="12006"/>
                    </a:cubicBezTo>
                    <a:lnTo>
                      <a:pt x="6955" y="12000"/>
                    </a:lnTo>
                    <a:lnTo>
                      <a:pt x="3028" y="17891"/>
                    </a:lnTo>
                    <a:lnTo>
                      <a:pt x="3036" y="17897"/>
                    </a:lnTo>
                    <a:cubicBezTo>
                      <a:pt x="2983" y="17974"/>
                      <a:pt x="2945" y="18063"/>
                      <a:pt x="2945" y="18164"/>
                    </a:cubicBezTo>
                    <a:cubicBezTo>
                      <a:pt x="2945" y="18435"/>
                      <a:pt x="3165" y="18655"/>
                      <a:pt x="3436" y="18655"/>
                    </a:cubicBezTo>
                    <a:lnTo>
                      <a:pt x="14236" y="18655"/>
                    </a:lnTo>
                    <a:cubicBezTo>
                      <a:pt x="14508" y="18655"/>
                      <a:pt x="14727" y="18435"/>
                      <a:pt x="14727" y="18164"/>
                    </a:cubicBezTo>
                    <a:cubicBezTo>
                      <a:pt x="14727" y="18099"/>
                      <a:pt x="14713" y="18039"/>
                      <a:pt x="14691" y="17983"/>
                    </a:cubicBezTo>
                    <a:cubicBezTo>
                      <a:pt x="14691" y="17983"/>
                      <a:pt x="14692" y="17982"/>
                      <a:pt x="14692" y="17982"/>
                    </a:cubicBezTo>
                    <a:close/>
                    <a:moveTo>
                      <a:pt x="4909" y="7855"/>
                    </a:moveTo>
                    <a:cubicBezTo>
                      <a:pt x="5451" y="7855"/>
                      <a:pt x="5891" y="8295"/>
                      <a:pt x="5891" y="8836"/>
                    </a:cubicBezTo>
                    <a:cubicBezTo>
                      <a:pt x="5891" y="9379"/>
                      <a:pt x="5451" y="9818"/>
                      <a:pt x="4909" y="9818"/>
                    </a:cubicBezTo>
                    <a:cubicBezTo>
                      <a:pt x="4367" y="9818"/>
                      <a:pt x="3927" y="9379"/>
                      <a:pt x="3927" y="8836"/>
                    </a:cubicBezTo>
                    <a:cubicBezTo>
                      <a:pt x="3927" y="8295"/>
                      <a:pt x="4367" y="7855"/>
                      <a:pt x="4909" y="7855"/>
                    </a:cubicBezTo>
                    <a:moveTo>
                      <a:pt x="4909" y="10800"/>
                    </a:moveTo>
                    <a:cubicBezTo>
                      <a:pt x="5994" y="10800"/>
                      <a:pt x="6873" y="9921"/>
                      <a:pt x="6873" y="8836"/>
                    </a:cubicBezTo>
                    <a:cubicBezTo>
                      <a:pt x="6873" y="7752"/>
                      <a:pt x="5994" y="6873"/>
                      <a:pt x="4909" y="6873"/>
                    </a:cubicBezTo>
                    <a:cubicBezTo>
                      <a:pt x="3825" y="6873"/>
                      <a:pt x="2945" y="7752"/>
                      <a:pt x="2945" y="8836"/>
                    </a:cubicBezTo>
                    <a:cubicBezTo>
                      <a:pt x="2945" y="9921"/>
                      <a:pt x="3825" y="10800"/>
                      <a:pt x="4909" y="10800"/>
                    </a:cubicBezTo>
                    <a:moveTo>
                      <a:pt x="16691" y="19636"/>
                    </a:moveTo>
                    <a:cubicBezTo>
                      <a:pt x="16691" y="20179"/>
                      <a:pt x="16251" y="20619"/>
                      <a:pt x="15709" y="20619"/>
                    </a:cubicBezTo>
                    <a:lnTo>
                      <a:pt x="1964" y="20619"/>
                    </a:lnTo>
                    <a:cubicBezTo>
                      <a:pt x="1422" y="20619"/>
                      <a:pt x="982" y="20179"/>
                      <a:pt x="982" y="19636"/>
                    </a:cubicBez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9636"/>
                      <a:pt x="16691" y="19636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939330" y="1708533"/>
            <a:ext cx="731520" cy="1337511"/>
            <a:chOff x="4939330" y="1708533"/>
            <a:chExt cx="731520" cy="1337511"/>
          </a:xfrm>
        </p:grpSpPr>
        <p:sp>
          <p:nvSpPr>
            <p:cNvPr id="130" name="Shape 178"/>
            <p:cNvSpPr/>
            <p:nvPr/>
          </p:nvSpPr>
          <p:spPr>
            <a:xfrm flipV="1">
              <a:off x="5287695" y="2616613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939330" y="1708533"/>
              <a:ext cx="731520" cy="732931"/>
              <a:chOff x="4939330" y="1708533"/>
              <a:chExt cx="731520" cy="732931"/>
            </a:xfrm>
          </p:grpSpPr>
          <p:sp>
            <p:nvSpPr>
              <p:cNvPr id="132" name="Shape 176"/>
              <p:cNvSpPr/>
              <p:nvPr/>
            </p:nvSpPr>
            <p:spPr>
              <a:xfrm>
                <a:off x="4939330" y="1708533"/>
                <a:ext cx="731520" cy="732931"/>
              </a:xfrm>
              <a:prstGeom prst="ellipse">
                <a:avLst/>
              </a:prstGeom>
              <a:ln w="12700">
                <a:solidFill>
                  <a:schemeClr val="accent3"/>
                </a:solidFill>
                <a:miter/>
              </a:ln>
            </p:spPr>
            <p:txBody>
              <a:bodyPr lIns="22860" rIns="22860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33" name="Shape 2619"/>
              <p:cNvSpPr/>
              <p:nvPr/>
            </p:nvSpPr>
            <p:spPr>
              <a:xfrm>
                <a:off x="5167568" y="1935335"/>
                <a:ext cx="279328" cy="279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3" extrusionOk="0">
                    <a:moveTo>
                      <a:pt x="12364" y="11941"/>
                    </a:moveTo>
                    <a:lnTo>
                      <a:pt x="13062" y="14033"/>
                    </a:lnTo>
                    <a:lnTo>
                      <a:pt x="11365" y="12790"/>
                    </a:lnTo>
                    <a:lnTo>
                      <a:pt x="10785" y="12365"/>
                    </a:lnTo>
                    <a:lnTo>
                      <a:pt x="10205" y="12790"/>
                    </a:lnTo>
                    <a:lnTo>
                      <a:pt x="8508" y="14033"/>
                    </a:lnTo>
                    <a:lnTo>
                      <a:pt x="9206" y="11941"/>
                    </a:lnTo>
                    <a:lnTo>
                      <a:pt x="9426" y="11282"/>
                    </a:lnTo>
                    <a:lnTo>
                      <a:pt x="8877" y="10856"/>
                    </a:lnTo>
                    <a:lnTo>
                      <a:pt x="7511" y="9794"/>
                    </a:lnTo>
                    <a:lnTo>
                      <a:pt x="9790" y="9794"/>
                    </a:lnTo>
                    <a:lnTo>
                      <a:pt x="10030" y="9160"/>
                    </a:lnTo>
                    <a:lnTo>
                      <a:pt x="10785" y="7162"/>
                    </a:lnTo>
                    <a:lnTo>
                      <a:pt x="11540" y="9160"/>
                    </a:lnTo>
                    <a:lnTo>
                      <a:pt x="11779" y="9794"/>
                    </a:lnTo>
                    <a:lnTo>
                      <a:pt x="14059" y="9794"/>
                    </a:lnTo>
                    <a:lnTo>
                      <a:pt x="12692" y="10856"/>
                    </a:lnTo>
                    <a:lnTo>
                      <a:pt x="12144" y="11282"/>
                    </a:lnTo>
                    <a:cubicBezTo>
                      <a:pt x="12144" y="11282"/>
                      <a:pt x="12364" y="11941"/>
                      <a:pt x="12364" y="11941"/>
                    </a:cubicBezTo>
                    <a:close/>
                    <a:moveTo>
                      <a:pt x="12458" y="8813"/>
                    </a:moveTo>
                    <a:lnTo>
                      <a:pt x="10785" y="4384"/>
                    </a:lnTo>
                    <a:lnTo>
                      <a:pt x="9111" y="8813"/>
                    </a:lnTo>
                    <a:lnTo>
                      <a:pt x="4649" y="8813"/>
                    </a:lnTo>
                    <a:lnTo>
                      <a:pt x="8275" y="11631"/>
                    </a:lnTo>
                    <a:lnTo>
                      <a:pt x="6601" y="16647"/>
                    </a:lnTo>
                    <a:lnTo>
                      <a:pt x="10785" y="13582"/>
                    </a:lnTo>
                    <a:lnTo>
                      <a:pt x="14969" y="16647"/>
                    </a:lnTo>
                    <a:lnTo>
                      <a:pt x="13295" y="11631"/>
                    </a:lnTo>
                    <a:lnTo>
                      <a:pt x="16921" y="8813"/>
                    </a:lnTo>
                    <a:cubicBezTo>
                      <a:pt x="16921" y="8813"/>
                      <a:pt x="12458" y="8813"/>
                      <a:pt x="12458" y="8813"/>
                    </a:cubicBezTo>
                    <a:close/>
                    <a:moveTo>
                      <a:pt x="10800" y="20592"/>
                    </a:moveTo>
                    <a:cubicBezTo>
                      <a:pt x="9796" y="20381"/>
                      <a:pt x="982" y="17399"/>
                      <a:pt x="982" y="12263"/>
                    </a:cubicBezTo>
                    <a:cubicBezTo>
                      <a:pt x="982" y="7469"/>
                      <a:pt x="2322" y="2919"/>
                      <a:pt x="2778" y="1179"/>
                    </a:cubicBezTo>
                    <a:cubicBezTo>
                      <a:pt x="4022" y="1719"/>
                      <a:pt x="7232" y="2943"/>
                      <a:pt x="10800" y="2943"/>
                    </a:cubicBezTo>
                    <a:cubicBezTo>
                      <a:pt x="14368" y="2943"/>
                      <a:pt x="17579" y="1719"/>
                      <a:pt x="18823" y="1179"/>
                    </a:cubicBezTo>
                    <a:cubicBezTo>
                      <a:pt x="19278" y="2918"/>
                      <a:pt x="20618" y="7466"/>
                      <a:pt x="20618" y="12263"/>
                    </a:cubicBezTo>
                    <a:cubicBezTo>
                      <a:pt x="20618" y="17393"/>
                      <a:pt x="11803" y="20381"/>
                      <a:pt x="10800" y="20592"/>
                    </a:cubicBezTo>
                    <a:moveTo>
                      <a:pt x="19618" y="356"/>
                    </a:moveTo>
                    <a:cubicBezTo>
                      <a:pt x="19577" y="216"/>
                      <a:pt x="19477" y="101"/>
                      <a:pt x="19343" y="42"/>
                    </a:cubicBezTo>
                    <a:cubicBezTo>
                      <a:pt x="19210" y="-17"/>
                      <a:pt x="19057" y="-13"/>
                      <a:pt x="18926" y="52"/>
                    </a:cubicBezTo>
                    <a:cubicBezTo>
                      <a:pt x="18888" y="71"/>
                      <a:pt x="15053" y="1962"/>
                      <a:pt x="10800" y="1962"/>
                    </a:cubicBezTo>
                    <a:cubicBezTo>
                      <a:pt x="6556" y="1962"/>
                      <a:pt x="2712" y="71"/>
                      <a:pt x="2674" y="52"/>
                    </a:cubicBezTo>
                    <a:cubicBezTo>
                      <a:pt x="2543" y="-13"/>
                      <a:pt x="2391" y="-17"/>
                      <a:pt x="2257" y="42"/>
                    </a:cubicBezTo>
                    <a:cubicBezTo>
                      <a:pt x="2124" y="101"/>
                      <a:pt x="2023" y="216"/>
                      <a:pt x="1983" y="356"/>
                    </a:cubicBezTo>
                    <a:cubicBezTo>
                      <a:pt x="1963" y="426"/>
                      <a:pt x="0" y="6376"/>
                      <a:pt x="0" y="12263"/>
                    </a:cubicBezTo>
                    <a:cubicBezTo>
                      <a:pt x="0" y="18484"/>
                      <a:pt x="10271" y="21491"/>
                      <a:pt x="10708" y="21575"/>
                    </a:cubicBezTo>
                    <a:cubicBezTo>
                      <a:pt x="10739" y="21580"/>
                      <a:pt x="10770" y="21583"/>
                      <a:pt x="10800" y="21583"/>
                    </a:cubicBezTo>
                    <a:cubicBezTo>
                      <a:pt x="10831" y="21583"/>
                      <a:pt x="10862" y="21580"/>
                      <a:pt x="10892" y="21575"/>
                    </a:cubicBezTo>
                    <a:cubicBezTo>
                      <a:pt x="11329" y="21491"/>
                      <a:pt x="21600" y="18484"/>
                      <a:pt x="21600" y="12263"/>
                    </a:cubicBezTo>
                    <a:cubicBezTo>
                      <a:pt x="21600" y="6376"/>
                      <a:pt x="19637" y="426"/>
                      <a:pt x="19618" y="356"/>
                    </a:cubicBezTo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533926" y="3876827"/>
            <a:ext cx="731520" cy="1371838"/>
            <a:chOff x="6533926" y="3876827"/>
            <a:chExt cx="731520" cy="1371838"/>
          </a:xfrm>
        </p:grpSpPr>
        <p:sp>
          <p:nvSpPr>
            <p:cNvPr id="135" name="Shape 179"/>
            <p:cNvSpPr/>
            <p:nvPr/>
          </p:nvSpPr>
          <p:spPr>
            <a:xfrm flipV="1">
              <a:off x="6899686" y="3876827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sp>
          <p:nvSpPr>
            <p:cNvPr id="136" name="Shape 177"/>
            <p:cNvSpPr/>
            <p:nvPr/>
          </p:nvSpPr>
          <p:spPr>
            <a:xfrm>
              <a:off x="6533926" y="4515734"/>
              <a:ext cx="731520" cy="732931"/>
            </a:xfrm>
            <a:prstGeom prst="ellipse">
              <a:avLst/>
            </a:prstGeom>
            <a:ln w="12700">
              <a:solidFill>
                <a:schemeClr val="accent4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37" name="Shape 2620"/>
            <p:cNvSpPr/>
            <p:nvPr/>
          </p:nvSpPr>
          <p:spPr>
            <a:xfrm>
              <a:off x="6760022" y="4755183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180621" y="1708532"/>
            <a:ext cx="731520" cy="1360355"/>
            <a:chOff x="8180621" y="1708532"/>
            <a:chExt cx="731520" cy="1360355"/>
          </a:xfrm>
        </p:grpSpPr>
        <p:sp>
          <p:nvSpPr>
            <p:cNvPr id="139" name="Shape 182"/>
            <p:cNvSpPr/>
            <p:nvPr/>
          </p:nvSpPr>
          <p:spPr>
            <a:xfrm flipV="1">
              <a:off x="8546381" y="2639456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sp>
          <p:nvSpPr>
            <p:cNvPr id="140" name="Shape 180"/>
            <p:cNvSpPr/>
            <p:nvPr/>
          </p:nvSpPr>
          <p:spPr>
            <a:xfrm>
              <a:off x="8180621" y="1708532"/>
              <a:ext cx="731520" cy="732931"/>
            </a:xfrm>
            <a:prstGeom prst="ellipse">
              <a:avLst/>
            </a:prstGeom>
            <a:ln w="12700">
              <a:solidFill>
                <a:schemeClr val="accent5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41" name="Shape 2604"/>
            <p:cNvSpPr/>
            <p:nvPr/>
          </p:nvSpPr>
          <p:spPr>
            <a:xfrm>
              <a:off x="8405007" y="1960726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0083713" y="3890678"/>
            <a:ext cx="731520" cy="1357987"/>
            <a:chOff x="10083713" y="3890678"/>
            <a:chExt cx="731520" cy="1357987"/>
          </a:xfrm>
        </p:grpSpPr>
        <p:sp>
          <p:nvSpPr>
            <p:cNvPr id="143" name="Shape 183"/>
            <p:cNvSpPr/>
            <p:nvPr/>
          </p:nvSpPr>
          <p:spPr>
            <a:xfrm flipV="1">
              <a:off x="10449473" y="3890678"/>
              <a:ext cx="1" cy="429431"/>
            </a:xfrm>
            <a:prstGeom prst="line">
              <a:avLst/>
            </a:prstGeom>
            <a:ln>
              <a:solidFill>
                <a:srgbClr val="BFBFBF"/>
              </a:solidFill>
              <a:miter/>
            </a:ln>
          </p:spPr>
          <p:txBody>
            <a:bodyPr lIns="22860" rIns="22860"/>
            <a:lstStyle/>
            <a:p>
              <a:endParaRPr sz="900"/>
            </a:p>
          </p:txBody>
        </p:sp>
        <p:sp>
          <p:nvSpPr>
            <p:cNvPr id="144" name="Shape 181"/>
            <p:cNvSpPr/>
            <p:nvPr/>
          </p:nvSpPr>
          <p:spPr>
            <a:xfrm>
              <a:off x="10083713" y="4515734"/>
              <a:ext cx="731520" cy="732931"/>
            </a:xfrm>
            <a:prstGeom prst="ellipse">
              <a:avLst/>
            </a:prstGeom>
            <a:ln w="12700">
              <a:solidFill>
                <a:schemeClr val="accent6"/>
              </a:solidFill>
              <a:miter/>
            </a:ln>
          </p:spPr>
          <p:txBody>
            <a:bodyPr lIns="22860" rIns="2286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145" name="Shape 2611"/>
            <p:cNvSpPr/>
            <p:nvPr/>
          </p:nvSpPr>
          <p:spPr>
            <a:xfrm>
              <a:off x="10300474" y="4755279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2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493" y="3425"/>
            <a:ext cx="2380505" cy="6858000"/>
            <a:chOff x="-1493" y="3425"/>
            <a:chExt cx="2380505" cy="6858000"/>
          </a:xfrm>
        </p:grpSpPr>
        <p:sp>
          <p:nvSpPr>
            <p:cNvPr id="3" name="Shape 760"/>
            <p:cNvSpPr/>
            <p:nvPr/>
          </p:nvSpPr>
          <p:spPr>
            <a:xfrm>
              <a:off x="-1493" y="3425"/>
              <a:ext cx="2380505" cy="6858000"/>
            </a:xfrm>
            <a:prstGeom prst="rect">
              <a:avLst/>
            </a:prstGeom>
            <a:solidFill>
              <a:schemeClr val="accent1">
                <a:alpha val="89962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7"/>
            </a:p>
          </p:txBody>
        </p:sp>
        <p:sp>
          <p:nvSpPr>
            <p:cNvPr id="4" name="Shape 766"/>
            <p:cNvSpPr/>
            <p:nvPr/>
          </p:nvSpPr>
          <p:spPr>
            <a:xfrm>
              <a:off x="623962" y="3019364"/>
              <a:ext cx="997517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2000" b="1" spc="-43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STAGE 01</a:t>
              </a:r>
              <a:endParaRPr spc="-36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  <a:sym typeface="Rajdhani Medium"/>
              </a:endParaRPr>
            </a:p>
          </p:txBody>
        </p:sp>
        <p:sp>
          <p:nvSpPr>
            <p:cNvPr id="5" name="Shape 767"/>
            <p:cNvSpPr/>
            <p:nvPr/>
          </p:nvSpPr>
          <p:spPr>
            <a:xfrm>
              <a:off x="277711" y="4565135"/>
              <a:ext cx="1726591" cy="495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6" name="Shape 768"/>
            <p:cNvSpPr/>
            <p:nvPr/>
          </p:nvSpPr>
          <p:spPr>
            <a:xfrm>
              <a:off x="858460" y="3864433"/>
              <a:ext cx="563952" cy="325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chemeClr val="bg1"/>
                </a:solidFill>
                <a:latin typeface="Raleway"/>
                <a:cs typeface="Raleway"/>
              </a:endParaRPr>
            </a:p>
          </p:txBody>
        </p:sp>
        <p:sp>
          <p:nvSpPr>
            <p:cNvPr id="7" name="Shape 767"/>
            <p:cNvSpPr/>
            <p:nvPr/>
          </p:nvSpPr>
          <p:spPr>
            <a:xfrm>
              <a:off x="325463" y="3328731"/>
              <a:ext cx="1726591" cy="31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5090" y="1035462"/>
              <a:ext cx="1463040" cy="1463040"/>
              <a:chOff x="405090" y="1035462"/>
              <a:chExt cx="1463040" cy="14630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05090" y="1035462"/>
                <a:ext cx="1463040" cy="1463040"/>
                <a:chOff x="405090" y="1035462"/>
                <a:chExt cx="1463040" cy="146304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05090" y="1035462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00925" y="1126902"/>
                  <a:ext cx="1280160" cy="1280160"/>
                </a:xfrm>
                <a:prstGeom prst="ellipse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77403" y="1313442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Shape 2538"/>
              <p:cNvSpPr/>
              <p:nvPr/>
            </p:nvSpPr>
            <p:spPr>
              <a:xfrm>
                <a:off x="1026734" y="1627318"/>
                <a:ext cx="228541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00" y="5891"/>
                    </a:moveTo>
                    <a:lnTo>
                      <a:pt x="1200" y="5891"/>
                    </a:lnTo>
                    <a:lnTo>
                      <a:pt x="1200" y="3927"/>
                    </a:lnTo>
                    <a:lnTo>
                      <a:pt x="6000" y="3927"/>
                    </a:lnTo>
                    <a:cubicBezTo>
                      <a:pt x="6000" y="4469"/>
                      <a:pt x="6538" y="4909"/>
                      <a:pt x="7200" y="4909"/>
                    </a:cubicBezTo>
                    <a:lnTo>
                      <a:pt x="14400" y="4909"/>
                    </a:lnTo>
                    <a:cubicBezTo>
                      <a:pt x="15062" y="4909"/>
                      <a:pt x="15600" y="4469"/>
                      <a:pt x="15600" y="3927"/>
                    </a:cubicBezTo>
                    <a:lnTo>
                      <a:pt x="20400" y="3927"/>
                    </a:lnTo>
                    <a:cubicBezTo>
                      <a:pt x="20400" y="3927"/>
                      <a:pt x="20400" y="5891"/>
                      <a:pt x="20400" y="5891"/>
                    </a:cubicBezTo>
                    <a:close/>
                    <a:moveTo>
                      <a:pt x="20400" y="20618"/>
                    </a:moveTo>
                    <a:lnTo>
                      <a:pt x="1200" y="20618"/>
                    </a:lnTo>
                    <a:lnTo>
                      <a:pt x="1200" y="6873"/>
                    </a:lnTo>
                    <a:lnTo>
                      <a:pt x="20400" y="6873"/>
                    </a:lnTo>
                    <a:cubicBezTo>
                      <a:pt x="20400" y="6873"/>
                      <a:pt x="20400" y="20618"/>
                      <a:pt x="20400" y="20618"/>
                    </a:cubicBezTo>
                    <a:close/>
                    <a:moveTo>
                      <a:pt x="7200" y="1964"/>
                    </a:moveTo>
                    <a:lnTo>
                      <a:pt x="14400" y="1964"/>
                    </a:lnTo>
                    <a:lnTo>
                      <a:pt x="14400" y="3927"/>
                    </a:lnTo>
                    <a:lnTo>
                      <a:pt x="7200" y="3927"/>
                    </a:lnTo>
                    <a:cubicBezTo>
                      <a:pt x="7200" y="3927"/>
                      <a:pt x="7200" y="1964"/>
                      <a:pt x="7200" y="1964"/>
                    </a:cubicBezTo>
                    <a:close/>
                    <a:moveTo>
                      <a:pt x="20400" y="2945"/>
                    </a:moveTo>
                    <a:lnTo>
                      <a:pt x="15600" y="2945"/>
                    </a:lnTo>
                    <a:lnTo>
                      <a:pt x="15600" y="1964"/>
                    </a:lnTo>
                    <a:cubicBezTo>
                      <a:pt x="15600" y="1422"/>
                      <a:pt x="15062" y="982"/>
                      <a:pt x="14400" y="982"/>
                    </a:cubicBezTo>
                    <a:lnTo>
                      <a:pt x="12000" y="982"/>
                    </a:lnTo>
                    <a:cubicBezTo>
                      <a:pt x="12000" y="440"/>
                      <a:pt x="11462" y="0"/>
                      <a:pt x="10800" y="0"/>
                    </a:cubicBezTo>
                    <a:cubicBezTo>
                      <a:pt x="10138" y="0"/>
                      <a:pt x="9600" y="440"/>
                      <a:pt x="9600" y="982"/>
                    </a:cubicBezTo>
                    <a:lnTo>
                      <a:pt x="7200" y="982"/>
                    </a:lnTo>
                    <a:cubicBezTo>
                      <a:pt x="6538" y="982"/>
                      <a:pt x="6000" y="1422"/>
                      <a:pt x="6000" y="1964"/>
                    </a:cubicBezTo>
                    <a:lnTo>
                      <a:pt x="6000" y="2945"/>
                    </a:lnTo>
                    <a:lnTo>
                      <a:pt x="1200" y="2945"/>
                    </a:lnTo>
                    <a:cubicBezTo>
                      <a:pt x="538" y="2945"/>
                      <a:pt x="0" y="3386"/>
                      <a:pt x="0" y="3927"/>
                    </a:cubicBezTo>
                    <a:lnTo>
                      <a:pt x="0" y="20618"/>
                    </a:lnTo>
                    <a:cubicBezTo>
                      <a:pt x="0" y="21160"/>
                      <a:pt x="538" y="21600"/>
                      <a:pt x="1200" y="21600"/>
                    </a:cubicBezTo>
                    <a:lnTo>
                      <a:pt x="20400" y="21600"/>
                    </a:lnTo>
                    <a:cubicBezTo>
                      <a:pt x="21062" y="21600"/>
                      <a:pt x="21600" y="21160"/>
                      <a:pt x="21600" y="20618"/>
                    </a:cubicBezTo>
                    <a:lnTo>
                      <a:pt x="21600" y="3927"/>
                    </a:lnTo>
                    <a:cubicBezTo>
                      <a:pt x="21600" y="3386"/>
                      <a:pt x="21062" y="2945"/>
                      <a:pt x="20400" y="2945"/>
                    </a:cubicBezTo>
                    <a:moveTo>
                      <a:pt x="4200" y="16691"/>
                    </a:moveTo>
                    <a:lnTo>
                      <a:pt x="15000" y="16691"/>
                    </a:lnTo>
                    <a:cubicBezTo>
                      <a:pt x="15331" y="16691"/>
                      <a:pt x="15600" y="16472"/>
                      <a:pt x="15600" y="16200"/>
                    </a:cubicBezTo>
                    <a:cubicBezTo>
                      <a:pt x="15600" y="15929"/>
                      <a:pt x="15331" y="15709"/>
                      <a:pt x="15000" y="15709"/>
                    </a:cubicBezTo>
                    <a:lnTo>
                      <a:pt x="4200" y="15709"/>
                    </a:lnTo>
                    <a:cubicBezTo>
                      <a:pt x="3869" y="15709"/>
                      <a:pt x="3600" y="15929"/>
                      <a:pt x="3600" y="16200"/>
                    </a:cubicBezTo>
                    <a:cubicBezTo>
                      <a:pt x="3600" y="16472"/>
                      <a:pt x="3869" y="16691"/>
                      <a:pt x="4200" y="16691"/>
                    </a:cubicBezTo>
                    <a:moveTo>
                      <a:pt x="4200" y="13745"/>
                    </a:moveTo>
                    <a:lnTo>
                      <a:pt x="17400" y="13745"/>
                    </a:lnTo>
                    <a:cubicBezTo>
                      <a:pt x="17731" y="13745"/>
                      <a:pt x="18000" y="13526"/>
                      <a:pt x="18000" y="13255"/>
                    </a:cubicBezTo>
                    <a:cubicBezTo>
                      <a:pt x="18000" y="12984"/>
                      <a:pt x="17731" y="12764"/>
                      <a:pt x="17400" y="12764"/>
                    </a:cubicBezTo>
                    <a:lnTo>
                      <a:pt x="4200" y="12764"/>
                    </a:lnTo>
                    <a:cubicBezTo>
                      <a:pt x="3869" y="12764"/>
                      <a:pt x="3600" y="12984"/>
                      <a:pt x="3600" y="13255"/>
                    </a:cubicBezTo>
                    <a:cubicBezTo>
                      <a:pt x="3600" y="13526"/>
                      <a:pt x="3869" y="13745"/>
                      <a:pt x="4200" y="13745"/>
                    </a:cubicBezTo>
                    <a:moveTo>
                      <a:pt x="4200" y="10800"/>
                    </a:moveTo>
                    <a:lnTo>
                      <a:pt x="11400" y="10800"/>
                    </a:lnTo>
                    <a:cubicBezTo>
                      <a:pt x="11731" y="10800"/>
                      <a:pt x="12000" y="10581"/>
                      <a:pt x="12000" y="10309"/>
                    </a:cubicBezTo>
                    <a:cubicBezTo>
                      <a:pt x="12000" y="10038"/>
                      <a:pt x="11731" y="9818"/>
                      <a:pt x="11400" y="9818"/>
                    </a:cubicBezTo>
                    <a:lnTo>
                      <a:pt x="4200" y="9818"/>
                    </a:lnTo>
                    <a:cubicBezTo>
                      <a:pt x="3869" y="9818"/>
                      <a:pt x="3600" y="10038"/>
                      <a:pt x="3600" y="10309"/>
                    </a:cubicBezTo>
                    <a:cubicBezTo>
                      <a:pt x="3600" y="10581"/>
                      <a:pt x="3869" y="10800"/>
                      <a:pt x="4200" y="10800"/>
                    </a:cubicBezTo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829419" y="0"/>
            <a:ext cx="2476013" cy="6858000"/>
            <a:chOff x="4829419" y="0"/>
            <a:chExt cx="2476013" cy="6858000"/>
          </a:xfrm>
        </p:grpSpPr>
        <p:sp>
          <p:nvSpPr>
            <p:cNvPr id="15" name="Shape 762"/>
            <p:cNvSpPr/>
            <p:nvPr/>
          </p:nvSpPr>
          <p:spPr>
            <a:xfrm>
              <a:off x="4829419" y="0"/>
              <a:ext cx="2476013" cy="6858000"/>
            </a:xfrm>
            <a:prstGeom prst="rect">
              <a:avLst/>
            </a:prstGeom>
            <a:solidFill>
              <a:schemeClr val="accent3">
                <a:alpha val="89962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7"/>
            </a:p>
          </p:txBody>
        </p:sp>
        <p:sp>
          <p:nvSpPr>
            <p:cNvPr id="16" name="Shape 776"/>
            <p:cNvSpPr/>
            <p:nvPr/>
          </p:nvSpPr>
          <p:spPr>
            <a:xfrm>
              <a:off x="5544046" y="3084972"/>
              <a:ext cx="997517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2000" b="1" spc="-43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STAGE </a:t>
              </a:r>
              <a:r>
                <a:rPr lang="en-US" sz="2000" b="1" spc="-43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03</a:t>
              </a:r>
              <a:endParaRPr lang="en-US" spc="-36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  <a:sym typeface="Rajdhani Medium"/>
              </a:endParaRPr>
            </a:p>
          </p:txBody>
        </p:sp>
        <p:sp>
          <p:nvSpPr>
            <p:cNvPr id="17" name="Shape 777"/>
            <p:cNvSpPr/>
            <p:nvPr/>
          </p:nvSpPr>
          <p:spPr>
            <a:xfrm>
              <a:off x="5211496" y="4565134"/>
              <a:ext cx="1699189" cy="495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18" name="Shape 778"/>
            <p:cNvSpPr/>
            <p:nvPr/>
          </p:nvSpPr>
          <p:spPr>
            <a:xfrm>
              <a:off x="5778545" y="3930041"/>
              <a:ext cx="563953" cy="325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chemeClr val="bg1"/>
                </a:solidFill>
                <a:latin typeface="Raleway"/>
                <a:cs typeface="Raleway"/>
              </a:endParaRPr>
            </a:p>
          </p:txBody>
        </p:sp>
        <p:sp>
          <p:nvSpPr>
            <p:cNvPr id="19" name="Shape 767"/>
            <p:cNvSpPr/>
            <p:nvPr/>
          </p:nvSpPr>
          <p:spPr>
            <a:xfrm>
              <a:off x="5232703" y="3327141"/>
              <a:ext cx="1726591" cy="31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29570" y="1035462"/>
              <a:ext cx="1463040" cy="1463040"/>
              <a:chOff x="5329570" y="1035462"/>
              <a:chExt cx="1463040" cy="146304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329570" y="1035462"/>
                <a:ext cx="1463040" cy="1463040"/>
                <a:chOff x="405090" y="1035462"/>
                <a:chExt cx="1463040" cy="146304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05090" y="1035462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00925" y="1126902"/>
                  <a:ext cx="1280160" cy="1280160"/>
                </a:xfrm>
                <a:prstGeom prst="ellipse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77403" y="1313442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Shape 2544"/>
              <p:cNvSpPr/>
              <p:nvPr/>
            </p:nvSpPr>
            <p:spPr>
              <a:xfrm>
                <a:off x="5943992" y="1630978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6" y="8255"/>
                    </a:moveTo>
                    <a:lnTo>
                      <a:pt x="12837" y="10800"/>
                    </a:lnTo>
                    <a:lnTo>
                      <a:pt x="8836" y="13345"/>
                    </a:lnTo>
                    <a:cubicBezTo>
                      <a:pt x="8836" y="13345"/>
                      <a:pt x="8836" y="8255"/>
                      <a:pt x="8836" y="8255"/>
                    </a:cubicBezTo>
                    <a:close/>
                    <a:moveTo>
                      <a:pt x="8345" y="14727"/>
                    </a:moveTo>
                    <a:cubicBezTo>
                      <a:pt x="8461" y="14727"/>
                      <a:pt x="8564" y="14681"/>
                      <a:pt x="8647" y="14614"/>
                    </a:cubicBezTo>
                    <a:lnTo>
                      <a:pt x="8652" y="14620"/>
                    </a:lnTo>
                    <a:lnTo>
                      <a:pt x="14052" y="11184"/>
                    </a:lnTo>
                    <a:lnTo>
                      <a:pt x="14047" y="11178"/>
                    </a:lnTo>
                    <a:cubicBezTo>
                      <a:pt x="14160" y="11088"/>
                      <a:pt x="14236" y="10955"/>
                      <a:pt x="14236" y="10800"/>
                    </a:cubicBezTo>
                    <a:cubicBezTo>
                      <a:pt x="14236" y="10645"/>
                      <a:pt x="14160" y="10512"/>
                      <a:pt x="14047" y="10422"/>
                    </a:cubicBezTo>
                    <a:lnTo>
                      <a:pt x="14052" y="10417"/>
                    </a:lnTo>
                    <a:lnTo>
                      <a:pt x="8652" y="6980"/>
                    </a:lnTo>
                    <a:lnTo>
                      <a:pt x="8647" y="6986"/>
                    </a:lnTo>
                    <a:cubicBezTo>
                      <a:pt x="8564" y="6919"/>
                      <a:pt x="8461" y="6873"/>
                      <a:pt x="8345" y="6873"/>
                    </a:cubicBezTo>
                    <a:cubicBezTo>
                      <a:pt x="8074" y="6873"/>
                      <a:pt x="7855" y="7093"/>
                      <a:pt x="7855" y="7364"/>
                    </a:cubicBezTo>
                    <a:lnTo>
                      <a:pt x="7855" y="14236"/>
                    </a:lnTo>
                    <a:cubicBezTo>
                      <a:pt x="7855" y="14507"/>
                      <a:pt x="8074" y="14727"/>
                      <a:pt x="8345" y="14727"/>
                    </a:cubicBezTo>
                    <a:moveTo>
                      <a:pt x="19636" y="18655"/>
                    </a:moveTo>
                    <a:lnTo>
                      <a:pt x="18655" y="18655"/>
                    </a:lnTo>
                    <a:lnTo>
                      <a:pt x="18655" y="19636"/>
                    </a:lnTo>
                    <a:lnTo>
                      <a:pt x="19636" y="19636"/>
                    </a:lnTo>
                    <a:cubicBezTo>
                      <a:pt x="19636" y="19636"/>
                      <a:pt x="19636" y="18655"/>
                      <a:pt x="19636" y="18655"/>
                    </a:cubicBezTo>
                    <a:close/>
                    <a:moveTo>
                      <a:pt x="19636" y="14727"/>
                    </a:moveTo>
                    <a:lnTo>
                      <a:pt x="18655" y="14727"/>
                    </a:lnTo>
                    <a:lnTo>
                      <a:pt x="18655" y="15709"/>
                    </a:lnTo>
                    <a:lnTo>
                      <a:pt x="19636" y="15709"/>
                    </a:lnTo>
                    <a:cubicBezTo>
                      <a:pt x="19636" y="15709"/>
                      <a:pt x="19636" y="14727"/>
                      <a:pt x="19636" y="14727"/>
                    </a:cubicBezTo>
                    <a:close/>
                    <a:moveTo>
                      <a:pt x="19636" y="12764"/>
                    </a:moveTo>
                    <a:lnTo>
                      <a:pt x="18655" y="12764"/>
                    </a:lnTo>
                    <a:lnTo>
                      <a:pt x="18655" y="13745"/>
                    </a:lnTo>
                    <a:lnTo>
                      <a:pt x="19636" y="13745"/>
                    </a:lnTo>
                    <a:cubicBezTo>
                      <a:pt x="19636" y="13745"/>
                      <a:pt x="19636" y="12764"/>
                      <a:pt x="19636" y="12764"/>
                    </a:cubicBezTo>
                    <a:close/>
                    <a:moveTo>
                      <a:pt x="19636" y="16691"/>
                    </a:moveTo>
                    <a:lnTo>
                      <a:pt x="18655" y="16691"/>
                    </a:lnTo>
                    <a:lnTo>
                      <a:pt x="18655" y="17673"/>
                    </a:lnTo>
                    <a:lnTo>
                      <a:pt x="19636" y="17673"/>
                    </a:lnTo>
                    <a:cubicBezTo>
                      <a:pt x="19636" y="17673"/>
                      <a:pt x="19636" y="16691"/>
                      <a:pt x="19636" y="16691"/>
                    </a:cubicBezTo>
                    <a:close/>
                    <a:moveTo>
                      <a:pt x="18655" y="2945"/>
                    </a:moveTo>
                    <a:lnTo>
                      <a:pt x="19636" y="2945"/>
                    </a:lnTo>
                    <a:lnTo>
                      <a:pt x="19636" y="1964"/>
                    </a:lnTo>
                    <a:lnTo>
                      <a:pt x="18655" y="1964"/>
                    </a:lnTo>
                    <a:cubicBezTo>
                      <a:pt x="18655" y="1964"/>
                      <a:pt x="18655" y="2945"/>
                      <a:pt x="18655" y="2945"/>
                    </a:cubicBezTo>
                    <a:close/>
                    <a:moveTo>
                      <a:pt x="20618" y="10309"/>
                    </a:moveTo>
                    <a:lnTo>
                      <a:pt x="17673" y="10309"/>
                    </a:lnTo>
                    <a:lnTo>
                      <a:pt x="17673" y="982"/>
                    </a:lnTo>
                    <a:lnTo>
                      <a:pt x="19636" y="982"/>
                    </a:lnTo>
                    <a:cubicBezTo>
                      <a:pt x="20178" y="982"/>
                      <a:pt x="20618" y="1421"/>
                      <a:pt x="20618" y="1964"/>
                    </a:cubicBezTo>
                    <a:cubicBezTo>
                      <a:pt x="20618" y="1964"/>
                      <a:pt x="20618" y="10309"/>
                      <a:pt x="20618" y="10309"/>
                    </a:cubicBezTo>
                    <a:close/>
                    <a:moveTo>
                      <a:pt x="20618" y="19636"/>
                    </a:moveTo>
                    <a:cubicBezTo>
                      <a:pt x="20618" y="20178"/>
                      <a:pt x="20178" y="20618"/>
                      <a:pt x="19636" y="20618"/>
                    </a:cubicBezTo>
                    <a:lnTo>
                      <a:pt x="17673" y="20618"/>
                    </a:lnTo>
                    <a:lnTo>
                      <a:pt x="17673" y="11291"/>
                    </a:lnTo>
                    <a:lnTo>
                      <a:pt x="20618" y="11291"/>
                    </a:lnTo>
                    <a:cubicBezTo>
                      <a:pt x="20618" y="11291"/>
                      <a:pt x="20618" y="19636"/>
                      <a:pt x="20618" y="19636"/>
                    </a:cubicBezTo>
                    <a:close/>
                    <a:moveTo>
                      <a:pt x="16691" y="20618"/>
                    </a:moveTo>
                    <a:lnTo>
                      <a:pt x="4909" y="20618"/>
                    </a:lnTo>
                    <a:lnTo>
                      <a:pt x="4909" y="982"/>
                    </a:lnTo>
                    <a:lnTo>
                      <a:pt x="16691" y="982"/>
                    </a:lnTo>
                    <a:cubicBezTo>
                      <a:pt x="16691" y="982"/>
                      <a:pt x="16691" y="20618"/>
                      <a:pt x="16691" y="20618"/>
                    </a:cubicBezTo>
                    <a:close/>
                    <a:moveTo>
                      <a:pt x="3927" y="10309"/>
                    </a:moveTo>
                    <a:lnTo>
                      <a:pt x="982" y="10309"/>
                    </a:lnTo>
                    <a:lnTo>
                      <a:pt x="982" y="1964"/>
                    </a:lnTo>
                    <a:cubicBezTo>
                      <a:pt x="982" y="1421"/>
                      <a:pt x="1422" y="982"/>
                      <a:pt x="1964" y="982"/>
                    </a:cubicBezTo>
                    <a:lnTo>
                      <a:pt x="3927" y="982"/>
                    </a:lnTo>
                    <a:cubicBezTo>
                      <a:pt x="3927" y="982"/>
                      <a:pt x="3927" y="10309"/>
                      <a:pt x="3927" y="10309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1291"/>
                    </a:lnTo>
                    <a:lnTo>
                      <a:pt x="3927" y="11291"/>
                    </a:lnTo>
                    <a:cubicBezTo>
                      <a:pt x="3927" y="11291"/>
                      <a:pt x="3927" y="20618"/>
                      <a:pt x="3927" y="20618"/>
                    </a:cubicBezTo>
                    <a:close/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8655" y="8836"/>
                    </a:moveTo>
                    <a:lnTo>
                      <a:pt x="19636" y="8836"/>
                    </a:lnTo>
                    <a:lnTo>
                      <a:pt x="19636" y="7855"/>
                    </a:lnTo>
                    <a:lnTo>
                      <a:pt x="18655" y="7855"/>
                    </a:lnTo>
                    <a:cubicBezTo>
                      <a:pt x="18655" y="7855"/>
                      <a:pt x="18655" y="8836"/>
                      <a:pt x="18655" y="8836"/>
                    </a:cubicBezTo>
                    <a:close/>
                    <a:moveTo>
                      <a:pt x="18655" y="6873"/>
                    </a:moveTo>
                    <a:lnTo>
                      <a:pt x="19636" y="6873"/>
                    </a:lnTo>
                    <a:lnTo>
                      <a:pt x="19636" y="5891"/>
                    </a:lnTo>
                    <a:lnTo>
                      <a:pt x="18655" y="5891"/>
                    </a:lnTo>
                    <a:cubicBezTo>
                      <a:pt x="18655" y="5891"/>
                      <a:pt x="18655" y="6873"/>
                      <a:pt x="18655" y="6873"/>
                    </a:cubicBezTo>
                    <a:close/>
                    <a:moveTo>
                      <a:pt x="18655" y="4909"/>
                    </a:moveTo>
                    <a:lnTo>
                      <a:pt x="19636" y="4909"/>
                    </a:lnTo>
                    <a:lnTo>
                      <a:pt x="19636" y="3927"/>
                    </a:lnTo>
                    <a:lnTo>
                      <a:pt x="18655" y="3927"/>
                    </a:lnTo>
                    <a:cubicBezTo>
                      <a:pt x="18655" y="3927"/>
                      <a:pt x="18655" y="4909"/>
                      <a:pt x="18655" y="4909"/>
                    </a:cubicBezTo>
                    <a:close/>
                    <a:moveTo>
                      <a:pt x="1964" y="2945"/>
                    </a:moveTo>
                    <a:lnTo>
                      <a:pt x="2945" y="2945"/>
                    </a:lnTo>
                    <a:lnTo>
                      <a:pt x="2945" y="1964"/>
                    </a:lnTo>
                    <a:lnTo>
                      <a:pt x="1964" y="1964"/>
                    </a:lnTo>
                    <a:cubicBezTo>
                      <a:pt x="1964" y="1964"/>
                      <a:pt x="1964" y="2945"/>
                      <a:pt x="1964" y="2945"/>
                    </a:cubicBezTo>
                    <a:close/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2945" y="12764"/>
                    </a:moveTo>
                    <a:lnTo>
                      <a:pt x="1964" y="12764"/>
                    </a:lnTo>
                    <a:lnTo>
                      <a:pt x="1964" y="13745"/>
                    </a:lnTo>
                    <a:lnTo>
                      <a:pt x="2945" y="13745"/>
                    </a:lnTo>
                    <a:cubicBezTo>
                      <a:pt x="2945" y="13745"/>
                      <a:pt x="2945" y="12764"/>
                      <a:pt x="2945" y="12764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1964" y="4909"/>
                    </a:moveTo>
                    <a:lnTo>
                      <a:pt x="2945" y="4909"/>
                    </a:lnTo>
                    <a:lnTo>
                      <a:pt x="2945" y="3927"/>
                    </a:lnTo>
                    <a:lnTo>
                      <a:pt x="1964" y="3927"/>
                    </a:lnTo>
                    <a:cubicBezTo>
                      <a:pt x="1964" y="3927"/>
                      <a:pt x="1964" y="4909"/>
                      <a:pt x="1964" y="49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366208" y="0"/>
            <a:ext cx="2476013" cy="6858000"/>
            <a:chOff x="2366208" y="0"/>
            <a:chExt cx="2476013" cy="6858000"/>
          </a:xfrm>
        </p:grpSpPr>
        <p:sp>
          <p:nvSpPr>
            <p:cNvPr id="27" name="Shape 761"/>
            <p:cNvSpPr/>
            <p:nvPr/>
          </p:nvSpPr>
          <p:spPr>
            <a:xfrm>
              <a:off x="2366208" y="0"/>
              <a:ext cx="2476013" cy="6858000"/>
            </a:xfrm>
            <a:prstGeom prst="rect">
              <a:avLst/>
            </a:prstGeom>
            <a:solidFill>
              <a:schemeClr val="accent2">
                <a:alpha val="89962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7"/>
            </a:p>
          </p:txBody>
        </p:sp>
        <p:sp>
          <p:nvSpPr>
            <p:cNvPr id="28" name="Shape 771"/>
            <p:cNvSpPr/>
            <p:nvPr/>
          </p:nvSpPr>
          <p:spPr>
            <a:xfrm>
              <a:off x="3087170" y="3019364"/>
              <a:ext cx="997517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2000" b="1" spc="-43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STAGE </a:t>
              </a:r>
              <a:r>
                <a:rPr lang="en-US" sz="2000" b="1" spc="-43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02</a:t>
              </a:r>
              <a:endParaRPr lang="en-US" spc="-36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  <a:sym typeface="Rajdhani Medium"/>
              </a:endParaRPr>
            </a:p>
          </p:txBody>
        </p:sp>
        <p:sp>
          <p:nvSpPr>
            <p:cNvPr id="29" name="Shape 772"/>
            <p:cNvSpPr/>
            <p:nvPr/>
          </p:nvSpPr>
          <p:spPr>
            <a:xfrm>
              <a:off x="2624338" y="4565134"/>
              <a:ext cx="1959756" cy="495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30" name="Shape 773"/>
            <p:cNvSpPr/>
            <p:nvPr/>
          </p:nvSpPr>
          <p:spPr>
            <a:xfrm>
              <a:off x="3321671" y="3864433"/>
              <a:ext cx="563953" cy="325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chemeClr val="bg1"/>
                </a:solidFill>
                <a:latin typeface="Raleway"/>
                <a:cs typeface="Raleway"/>
              </a:endParaRPr>
            </a:p>
          </p:txBody>
        </p:sp>
        <p:sp>
          <p:nvSpPr>
            <p:cNvPr id="31" name="Shape 767"/>
            <p:cNvSpPr/>
            <p:nvPr/>
          </p:nvSpPr>
          <p:spPr>
            <a:xfrm>
              <a:off x="2721049" y="3328730"/>
              <a:ext cx="1726591" cy="31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48430" y="1035462"/>
              <a:ext cx="1463040" cy="1463040"/>
              <a:chOff x="2848430" y="1035462"/>
              <a:chExt cx="1463040" cy="146304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848430" y="1035462"/>
                <a:ext cx="1463040" cy="1463040"/>
                <a:chOff x="405090" y="1035462"/>
                <a:chExt cx="1463040" cy="146304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405090" y="1035462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0925" y="1126902"/>
                  <a:ext cx="1280160" cy="1280160"/>
                </a:xfrm>
                <a:prstGeom prst="ellipse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77403" y="1313442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Shape 2570"/>
              <p:cNvSpPr/>
              <p:nvPr/>
            </p:nvSpPr>
            <p:spPr>
              <a:xfrm>
                <a:off x="3463983" y="1627318"/>
                <a:ext cx="279328" cy="272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19" extrusionOk="0">
                    <a:moveTo>
                      <a:pt x="7530" y="4197"/>
                    </a:moveTo>
                    <a:lnTo>
                      <a:pt x="6680" y="3701"/>
                    </a:lnTo>
                    <a:lnTo>
                      <a:pt x="6189" y="4560"/>
                    </a:lnTo>
                    <a:lnTo>
                      <a:pt x="7040" y="5056"/>
                    </a:lnTo>
                    <a:cubicBezTo>
                      <a:pt x="7040" y="5056"/>
                      <a:pt x="7530" y="4197"/>
                      <a:pt x="7530" y="4197"/>
                    </a:cubicBezTo>
                    <a:close/>
                    <a:moveTo>
                      <a:pt x="8512" y="2479"/>
                    </a:moveTo>
                    <a:lnTo>
                      <a:pt x="7662" y="1984"/>
                    </a:lnTo>
                    <a:lnTo>
                      <a:pt x="7171" y="2843"/>
                    </a:lnTo>
                    <a:lnTo>
                      <a:pt x="8021" y="3339"/>
                    </a:lnTo>
                    <a:cubicBezTo>
                      <a:pt x="8021" y="3339"/>
                      <a:pt x="8512" y="2479"/>
                      <a:pt x="8512" y="2479"/>
                    </a:cubicBezTo>
                    <a:close/>
                    <a:moveTo>
                      <a:pt x="20618" y="8428"/>
                    </a:moveTo>
                    <a:lnTo>
                      <a:pt x="982" y="8428"/>
                    </a:lnTo>
                    <a:lnTo>
                      <a:pt x="982" y="6445"/>
                    </a:lnTo>
                    <a:lnTo>
                      <a:pt x="20618" y="6445"/>
                    </a:lnTo>
                    <a:cubicBezTo>
                      <a:pt x="20618" y="6445"/>
                      <a:pt x="20618" y="8428"/>
                      <a:pt x="20618" y="8428"/>
                    </a:cubicBezTo>
                    <a:close/>
                    <a:moveTo>
                      <a:pt x="18655" y="20327"/>
                    </a:moveTo>
                    <a:lnTo>
                      <a:pt x="2945" y="20327"/>
                    </a:lnTo>
                    <a:lnTo>
                      <a:pt x="2945" y="9420"/>
                    </a:lnTo>
                    <a:lnTo>
                      <a:pt x="18655" y="9420"/>
                    </a:lnTo>
                    <a:cubicBezTo>
                      <a:pt x="18655" y="9420"/>
                      <a:pt x="18655" y="20327"/>
                      <a:pt x="18655" y="20327"/>
                    </a:cubicBezTo>
                    <a:close/>
                    <a:moveTo>
                      <a:pt x="6811" y="1488"/>
                    </a:moveTo>
                    <a:cubicBezTo>
                      <a:pt x="7083" y="1014"/>
                      <a:pt x="7683" y="851"/>
                      <a:pt x="8153" y="1125"/>
                    </a:cubicBezTo>
                    <a:lnTo>
                      <a:pt x="9854" y="2117"/>
                    </a:lnTo>
                    <a:lnTo>
                      <a:pt x="7946" y="5454"/>
                    </a:lnTo>
                    <a:lnTo>
                      <a:pt x="5759" y="5454"/>
                    </a:lnTo>
                    <a:lnTo>
                      <a:pt x="5698" y="5419"/>
                    </a:lnTo>
                    <a:lnTo>
                      <a:pt x="5678" y="5454"/>
                    </a:lnTo>
                    <a:lnTo>
                      <a:pt x="4545" y="5454"/>
                    </a:lnTo>
                    <a:cubicBezTo>
                      <a:pt x="4545" y="5454"/>
                      <a:pt x="6811" y="1488"/>
                      <a:pt x="6811" y="1488"/>
                    </a:cubicBezTo>
                    <a:close/>
                    <a:moveTo>
                      <a:pt x="15577" y="5454"/>
                    </a:moveTo>
                    <a:lnTo>
                      <a:pt x="9079" y="5454"/>
                    </a:lnTo>
                    <a:lnTo>
                      <a:pt x="10704" y="2612"/>
                    </a:lnTo>
                    <a:cubicBezTo>
                      <a:pt x="10704" y="2612"/>
                      <a:pt x="15577" y="5454"/>
                      <a:pt x="15577" y="5454"/>
                    </a:cubicBezTo>
                    <a:close/>
                    <a:moveTo>
                      <a:pt x="15930" y="2759"/>
                    </a:moveTo>
                    <a:cubicBezTo>
                      <a:pt x="16454" y="2617"/>
                      <a:pt x="16991" y="2931"/>
                      <a:pt x="17132" y="3460"/>
                    </a:cubicBezTo>
                    <a:lnTo>
                      <a:pt x="17661" y="5454"/>
                    </a:lnTo>
                    <a:lnTo>
                      <a:pt x="17540" y="5454"/>
                    </a:lnTo>
                    <a:lnTo>
                      <a:pt x="16279" y="4718"/>
                    </a:lnTo>
                    <a:lnTo>
                      <a:pt x="16438" y="4674"/>
                    </a:lnTo>
                    <a:lnTo>
                      <a:pt x="16184" y="3716"/>
                    </a:lnTo>
                    <a:lnTo>
                      <a:pt x="15236" y="3973"/>
                    </a:lnTo>
                    <a:lnTo>
                      <a:pt x="15279" y="4135"/>
                    </a:lnTo>
                    <a:lnTo>
                      <a:pt x="14076" y="3434"/>
                    </a:lnTo>
                    <a:lnTo>
                      <a:pt x="14033" y="3272"/>
                    </a:lnTo>
                    <a:cubicBezTo>
                      <a:pt x="14033" y="3272"/>
                      <a:pt x="15930" y="2759"/>
                      <a:pt x="15930" y="2759"/>
                    </a:cubicBezTo>
                    <a:close/>
                    <a:moveTo>
                      <a:pt x="20618" y="5454"/>
                    </a:moveTo>
                    <a:lnTo>
                      <a:pt x="18678" y="5454"/>
                    </a:lnTo>
                    <a:lnTo>
                      <a:pt x="18081" y="3203"/>
                    </a:lnTo>
                    <a:cubicBezTo>
                      <a:pt x="17800" y="2145"/>
                      <a:pt x="16724" y="1518"/>
                      <a:pt x="15676" y="1801"/>
                    </a:cubicBezTo>
                    <a:lnTo>
                      <a:pt x="12671" y="2615"/>
                    </a:lnTo>
                    <a:lnTo>
                      <a:pt x="8644" y="266"/>
                    </a:lnTo>
                    <a:cubicBezTo>
                      <a:pt x="7704" y="-281"/>
                      <a:pt x="6504" y="44"/>
                      <a:pt x="5961" y="992"/>
                    </a:cubicBezTo>
                    <a:lnTo>
                      <a:pt x="3410" y="5454"/>
                    </a:lnTo>
                    <a:lnTo>
                      <a:pt x="982" y="5454"/>
                    </a:lnTo>
                    <a:cubicBezTo>
                      <a:pt x="440" y="5454"/>
                      <a:pt x="0" y="5898"/>
                      <a:pt x="0" y="6445"/>
                    </a:cubicBezTo>
                    <a:lnTo>
                      <a:pt x="0" y="8428"/>
                    </a:lnTo>
                    <a:cubicBezTo>
                      <a:pt x="0" y="8977"/>
                      <a:pt x="440" y="9420"/>
                      <a:pt x="982" y="9420"/>
                    </a:cubicBezTo>
                    <a:lnTo>
                      <a:pt x="1964" y="9420"/>
                    </a:lnTo>
                    <a:lnTo>
                      <a:pt x="1964" y="20327"/>
                    </a:lnTo>
                    <a:cubicBezTo>
                      <a:pt x="1964" y="20875"/>
                      <a:pt x="2403" y="21319"/>
                      <a:pt x="2945" y="21319"/>
                    </a:cubicBezTo>
                    <a:lnTo>
                      <a:pt x="18655" y="21319"/>
                    </a:lnTo>
                    <a:cubicBezTo>
                      <a:pt x="19197" y="21319"/>
                      <a:pt x="19636" y="20875"/>
                      <a:pt x="19636" y="20327"/>
                    </a:cubicBezTo>
                    <a:lnTo>
                      <a:pt x="19636" y="9420"/>
                    </a:lnTo>
                    <a:lnTo>
                      <a:pt x="20618" y="9420"/>
                    </a:lnTo>
                    <a:cubicBezTo>
                      <a:pt x="21160" y="9420"/>
                      <a:pt x="21600" y="8977"/>
                      <a:pt x="21600" y="8428"/>
                    </a:cubicBezTo>
                    <a:lnTo>
                      <a:pt x="21600" y="6445"/>
                    </a:lnTo>
                    <a:cubicBezTo>
                      <a:pt x="21600" y="5898"/>
                      <a:pt x="21160" y="5454"/>
                      <a:pt x="20618" y="5454"/>
                    </a:cubicBezTo>
                    <a:moveTo>
                      <a:pt x="7855" y="12395"/>
                    </a:moveTo>
                    <a:lnTo>
                      <a:pt x="13745" y="12395"/>
                    </a:lnTo>
                    <a:lnTo>
                      <a:pt x="13745" y="13386"/>
                    </a:lnTo>
                    <a:lnTo>
                      <a:pt x="7855" y="13386"/>
                    </a:lnTo>
                    <a:cubicBezTo>
                      <a:pt x="7855" y="13386"/>
                      <a:pt x="7855" y="12395"/>
                      <a:pt x="7855" y="12395"/>
                    </a:cubicBezTo>
                    <a:close/>
                    <a:moveTo>
                      <a:pt x="7855" y="14378"/>
                    </a:moveTo>
                    <a:lnTo>
                      <a:pt x="13745" y="14378"/>
                    </a:lnTo>
                    <a:cubicBezTo>
                      <a:pt x="14288" y="14378"/>
                      <a:pt x="14727" y="13934"/>
                      <a:pt x="14727" y="13386"/>
                    </a:cubicBezTo>
                    <a:lnTo>
                      <a:pt x="14727" y="12395"/>
                    </a:lnTo>
                    <a:cubicBezTo>
                      <a:pt x="14727" y="11847"/>
                      <a:pt x="14288" y="11403"/>
                      <a:pt x="13745" y="11403"/>
                    </a:cubicBezTo>
                    <a:lnTo>
                      <a:pt x="7855" y="11403"/>
                    </a:lnTo>
                    <a:cubicBezTo>
                      <a:pt x="7312" y="11403"/>
                      <a:pt x="6873" y="11847"/>
                      <a:pt x="6873" y="12395"/>
                    </a:cubicBezTo>
                    <a:lnTo>
                      <a:pt x="6873" y="13386"/>
                    </a:lnTo>
                    <a:cubicBezTo>
                      <a:pt x="6873" y="13934"/>
                      <a:pt x="7312" y="14378"/>
                      <a:pt x="7855" y="14378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7292628" y="0"/>
            <a:ext cx="2476013" cy="6858000"/>
            <a:chOff x="7292628" y="0"/>
            <a:chExt cx="2476013" cy="6858000"/>
          </a:xfrm>
        </p:grpSpPr>
        <p:sp>
          <p:nvSpPr>
            <p:cNvPr id="39" name="Shape 763"/>
            <p:cNvSpPr/>
            <p:nvPr/>
          </p:nvSpPr>
          <p:spPr>
            <a:xfrm>
              <a:off x="7292628" y="0"/>
              <a:ext cx="2476013" cy="6858000"/>
            </a:xfrm>
            <a:prstGeom prst="rect">
              <a:avLst/>
            </a:prstGeom>
            <a:solidFill>
              <a:schemeClr val="accent4">
                <a:alpha val="89962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4267"/>
            </a:p>
          </p:txBody>
        </p:sp>
        <p:sp>
          <p:nvSpPr>
            <p:cNvPr id="40" name="Shape 781"/>
            <p:cNvSpPr/>
            <p:nvPr/>
          </p:nvSpPr>
          <p:spPr>
            <a:xfrm>
              <a:off x="8025922" y="3019364"/>
              <a:ext cx="997517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2000" b="1" spc="-43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STAGE </a:t>
              </a:r>
              <a:r>
                <a:rPr lang="en-US" sz="2000" b="1" spc="-43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04</a:t>
              </a:r>
              <a:endParaRPr lang="en-US" spc="-36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  <a:sym typeface="Rajdhani Medium"/>
              </a:endParaRPr>
            </a:p>
          </p:txBody>
        </p:sp>
        <p:sp>
          <p:nvSpPr>
            <p:cNvPr id="41" name="Shape 782"/>
            <p:cNvSpPr/>
            <p:nvPr/>
          </p:nvSpPr>
          <p:spPr>
            <a:xfrm>
              <a:off x="7706970" y="4475367"/>
              <a:ext cx="1671991" cy="67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42" name="Shape 783"/>
            <p:cNvSpPr/>
            <p:nvPr/>
          </p:nvSpPr>
          <p:spPr>
            <a:xfrm>
              <a:off x="8260420" y="3864433"/>
              <a:ext cx="563953" cy="325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chemeClr val="bg1"/>
                </a:solidFill>
                <a:latin typeface="Raleway"/>
                <a:cs typeface="Raleway"/>
              </a:endParaRPr>
            </a:p>
          </p:txBody>
        </p:sp>
        <p:sp>
          <p:nvSpPr>
            <p:cNvPr id="43" name="Shape 767"/>
            <p:cNvSpPr/>
            <p:nvPr/>
          </p:nvSpPr>
          <p:spPr>
            <a:xfrm>
              <a:off x="7683110" y="3333953"/>
              <a:ext cx="1726591" cy="31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788766" y="1035462"/>
              <a:ext cx="1463040" cy="1463040"/>
              <a:chOff x="7788766" y="1035462"/>
              <a:chExt cx="1463040" cy="146304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788766" y="1035462"/>
                <a:ext cx="1463040" cy="1463040"/>
                <a:chOff x="405090" y="1035462"/>
                <a:chExt cx="1463040" cy="146304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05090" y="1035462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00925" y="1126902"/>
                  <a:ext cx="1280160" cy="1280160"/>
                </a:xfrm>
                <a:prstGeom prst="ellipse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77403" y="1313442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Shape 2620"/>
              <p:cNvSpPr/>
              <p:nvPr/>
            </p:nvSpPr>
            <p:spPr>
              <a:xfrm>
                <a:off x="8378615" y="1636792"/>
                <a:ext cx="279328" cy="254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44" extrusionOk="0">
                    <a:moveTo>
                      <a:pt x="20618" y="7406"/>
                    </a:moveTo>
                    <a:lnTo>
                      <a:pt x="13580" y="7406"/>
                    </a:lnTo>
                    <a:cubicBezTo>
                      <a:pt x="13156" y="6803"/>
                      <a:pt x="12718" y="6095"/>
                      <a:pt x="12319" y="5293"/>
                    </a:cubicBezTo>
                    <a:lnTo>
                      <a:pt x="20618" y="5293"/>
                    </a:lnTo>
                    <a:cubicBezTo>
                      <a:pt x="20618" y="5293"/>
                      <a:pt x="20618" y="7406"/>
                      <a:pt x="20618" y="7406"/>
                    </a:cubicBezTo>
                    <a:close/>
                    <a:moveTo>
                      <a:pt x="19636" y="13747"/>
                    </a:moveTo>
                    <a:lnTo>
                      <a:pt x="11291" y="13747"/>
                    </a:lnTo>
                    <a:lnTo>
                      <a:pt x="11291" y="8463"/>
                    </a:lnTo>
                    <a:lnTo>
                      <a:pt x="13090" y="8463"/>
                    </a:lnTo>
                    <a:cubicBezTo>
                      <a:pt x="14022" y="9712"/>
                      <a:pt x="14815" y="10437"/>
                      <a:pt x="14882" y="10497"/>
                    </a:cubicBezTo>
                    <a:cubicBezTo>
                      <a:pt x="15009" y="10610"/>
                      <a:pt x="15174" y="10644"/>
                      <a:pt x="15323" y="10601"/>
                    </a:cubicBezTo>
                    <a:cubicBezTo>
                      <a:pt x="15418" y="10574"/>
                      <a:pt x="15505" y="10516"/>
                      <a:pt x="15573" y="10429"/>
                    </a:cubicBezTo>
                    <a:cubicBezTo>
                      <a:pt x="15746" y="10205"/>
                      <a:pt x="15718" y="9871"/>
                      <a:pt x="15510" y="9684"/>
                    </a:cubicBezTo>
                    <a:cubicBezTo>
                      <a:pt x="15498" y="9674"/>
                      <a:pt x="15023" y="9238"/>
                      <a:pt x="14383" y="8463"/>
                    </a:cubicBezTo>
                    <a:lnTo>
                      <a:pt x="19636" y="8463"/>
                    </a:lnTo>
                    <a:cubicBezTo>
                      <a:pt x="19636" y="8463"/>
                      <a:pt x="19636" y="13747"/>
                      <a:pt x="19636" y="13747"/>
                    </a:cubicBezTo>
                    <a:close/>
                    <a:moveTo>
                      <a:pt x="19636" y="20087"/>
                    </a:moveTo>
                    <a:lnTo>
                      <a:pt x="11291" y="20087"/>
                    </a:lnTo>
                    <a:lnTo>
                      <a:pt x="11291" y="14803"/>
                    </a:lnTo>
                    <a:lnTo>
                      <a:pt x="19636" y="14803"/>
                    </a:lnTo>
                    <a:cubicBezTo>
                      <a:pt x="19636" y="14803"/>
                      <a:pt x="19636" y="20087"/>
                      <a:pt x="19636" y="20087"/>
                    </a:cubicBezTo>
                    <a:close/>
                    <a:moveTo>
                      <a:pt x="11291" y="5461"/>
                    </a:moveTo>
                    <a:cubicBezTo>
                      <a:pt x="11626" y="6178"/>
                      <a:pt x="11991" y="6828"/>
                      <a:pt x="12360" y="7406"/>
                    </a:cubicBezTo>
                    <a:lnTo>
                      <a:pt x="11291" y="7406"/>
                    </a:lnTo>
                    <a:cubicBezTo>
                      <a:pt x="11291" y="7406"/>
                      <a:pt x="11291" y="5461"/>
                      <a:pt x="11291" y="5461"/>
                    </a:cubicBezTo>
                    <a:close/>
                    <a:moveTo>
                      <a:pt x="12871" y="1481"/>
                    </a:moveTo>
                    <a:cubicBezTo>
                      <a:pt x="14045" y="751"/>
                      <a:pt x="15436" y="979"/>
                      <a:pt x="15979" y="1990"/>
                    </a:cubicBezTo>
                    <a:cubicBezTo>
                      <a:pt x="16343" y="2668"/>
                      <a:pt x="16223" y="3523"/>
                      <a:pt x="15755" y="4236"/>
                    </a:cubicBezTo>
                    <a:lnTo>
                      <a:pt x="11845" y="4236"/>
                    </a:lnTo>
                    <a:cubicBezTo>
                      <a:pt x="11740" y="3975"/>
                      <a:pt x="11641" y="3708"/>
                      <a:pt x="11550" y="3432"/>
                    </a:cubicBezTo>
                    <a:cubicBezTo>
                      <a:pt x="11653" y="2691"/>
                      <a:pt x="12120" y="1947"/>
                      <a:pt x="12871" y="1481"/>
                    </a:cubicBezTo>
                    <a:moveTo>
                      <a:pt x="10309" y="7406"/>
                    </a:moveTo>
                    <a:lnTo>
                      <a:pt x="9224" y="7406"/>
                    </a:lnTo>
                    <a:cubicBezTo>
                      <a:pt x="9600" y="6819"/>
                      <a:pt x="9970" y="6158"/>
                      <a:pt x="10309" y="5429"/>
                    </a:cubicBezTo>
                    <a:cubicBezTo>
                      <a:pt x="10309" y="5429"/>
                      <a:pt x="10309" y="7406"/>
                      <a:pt x="10309" y="7406"/>
                    </a:cubicBezTo>
                    <a:close/>
                    <a:moveTo>
                      <a:pt x="10309" y="13747"/>
                    </a:moveTo>
                    <a:lnTo>
                      <a:pt x="1964" y="13747"/>
                    </a:lnTo>
                    <a:lnTo>
                      <a:pt x="1964" y="8463"/>
                    </a:lnTo>
                    <a:lnTo>
                      <a:pt x="7202" y="8463"/>
                    </a:lnTo>
                    <a:cubicBezTo>
                      <a:pt x="6563" y="9238"/>
                      <a:pt x="6087" y="9674"/>
                      <a:pt x="6075" y="9684"/>
                    </a:cubicBezTo>
                    <a:cubicBezTo>
                      <a:pt x="5867" y="9871"/>
                      <a:pt x="5839" y="10205"/>
                      <a:pt x="6012" y="10429"/>
                    </a:cubicBezTo>
                    <a:cubicBezTo>
                      <a:pt x="6080" y="10516"/>
                      <a:pt x="6167" y="10574"/>
                      <a:pt x="6261" y="10601"/>
                    </a:cubicBezTo>
                    <a:cubicBezTo>
                      <a:pt x="6411" y="10644"/>
                      <a:pt x="6575" y="10610"/>
                      <a:pt x="6703" y="10497"/>
                    </a:cubicBezTo>
                    <a:cubicBezTo>
                      <a:pt x="6770" y="10437"/>
                      <a:pt x="7563" y="9712"/>
                      <a:pt x="8495" y="8463"/>
                    </a:cubicBezTo>
                    <a:lnTo>
                      <a:pt x="10309" y="8463"/>
                    </a:lnTo>
                    <a:cubicBezTo>
                      <a:pt x="10309" y="8463"/>
                      <a:pt x="10309" y="13747"/>
                      <a:pt x="10309" y="13747"/>
                    </a:cubicBezTo>
                    <a:close/>
                    <a:moveTo>
                      <a:pt x="10309" y="20087"/>
                    </a:moveTo>
                    <a:lnTo>
                      <a:pt x="1964" y="20087"/>
                    </a:lnTo>
                    <a:lnTo>
                      <a:pt x="1964" y="14803"/>
                    </a:lnTo>
                    <a:lnTo>
                      <a:pt x="10309" y="14803"/>
                    </a:lnTo>
                    <a:cubicBezTo>
                      <a:pt x="10309" y="14803"/>
                      <a:pt x="10309" y="20087"/>
                      <a:pt x="10309" y="20087"/>
                    </a:cubicBezTo>
                    <a:close/>
                    <a:moveTo>
                      <a:pt x="982" y="7406"/>
                    </a:moveTo>
                    <a:lnTo>
                      <a:pt x="982" y="5293"/>
                    </a:lnTo>
                    <a:lnTo>
                      <a:pt x="9266" y="5293"/>
                    </a:lnTo>
                    <a:cubicBezTo>
                      <a:pt x="8867" y="6095"/>
                      <a:pt x="8429" y="6803"/>
                      <a:pt x="8005" y="7406"/>
                    </a:cubicBezTo>
                    <a:cubicBezTo>
                      <a:pt x="8005" y="7406"/>
                      <a:pt x="982" y="7406"/>
                      <a:pt x="982" y="7406"/>
                    </a:cubicBezTo>
                    <a:close/>
                    <a:moveTo>
                      <a:pt x="5606" y="1990"/>
                    </a:moveTo>
                    <a:cubicBezTo>
                      <a:pt x="6148" y="980"/>
                      <a:pt x="7540" y="751"/>
                      <a:pt x="8714" y="1481"/>
                    </a:cubicBezTo>
                    <a:cubicBezTo>
                      <a:pt x="9465" y="1948"/>
                      <a:pt x="9931" y="2692"/>
                      <a:pt x="10035" y="3433"/>
                    </a:cubicBezTo>
                    <a:cubicBezTo>
                      <a:pt x="9944" y="3708"/>
                      <a:pt x="9845" y="3975"/>
                      <a:pt x="9740" y="4236"/>
                    </a:cubicBezTo>
                    <a:lnTo>
                      <a:pt x="5830" y="4236"/>
                    </a:lnTo>
                    <a:cubicBezTo>
                      <a:pt x="5362" y="3523"/>
                      <a:pt x="5242" y="2668"/>
                      <a:pt x="5606" y="1990"/>
                    </a:cubicBezTo>
                    <a:moveTo>
                      <a:pt x="20618" y="4236"/>
                    </a:moveTo>
                    <a:lnTo>
                      <a:pt x="16874" y="4236"/>
                    </a:lnTo>
                    <a:cubicBezTo>
                      <a:pt x="17259" y="3325"/>
                      <a:pt x="17284" y="2310"/>
                      <a:pt x="16829" y="1461"/>
                    </a:cubicBezTo>
                    <a:cubicBezTo>
                      <a:pt x="16015" y="-54"/>
                      <a:pt x="14024" y="-456"/>
                      <a:pt x="12380" y="565"/>
                    </a:cubicBezTo>
                    <a:cubicBezTo>
                      <a:pt x="11747" y="959"/>
                      <a:pt x="11277" y="1511"/>
                      <a:pt x="10965" y="2122"/>
                    </a:cubicBezTo>
                    <a:cubicBezTo>
                      <a:pt x="10949" y="2115"/>
                      <a:pt x="10937" y="2103"/>
                      <a:pt x="10920" y="2098"/>
                    </a:cubicBezTo>
                    <a:cubicBezTo>
                      <a:pt x="10909" y="2095"/>
                      <a:pt x="10899" y="2097"/>
                      <a:pt x="10888" y="2095"/>
                    </a:cubicBezTo>
                    <a:cubicBezTo>
                      <a:pt x="10861" y="2089"/>
                      <a:pt x="10834" y="2089"/>
                      <a:pt x="10806" y="2088"/>
                    </a:cubicBezTo>
                    <a:cubicBezTo>
                      <a:pt x="10782" y="2089"/>
                      <a:pt x="10759" y="2089"/>
                      <a:pt x="10735" y="2093"/>
                    </a:cubicBezTo>
                    <a:cubicBezTo>
                      <a:pt x="10712" y="2096"/>
                      <a:pt x="10689" y="2090"/>
                      <a:pt x="10665" y="2098"/>
                    </a:cubicBezTo>
                    <a:cubicBezTo>
                      <a:pt x="10648" y="2103"/>
                      <a:pt x="10636" y="2115"/>
                      <a:pt x="10620" y="2122"/>
                    </a:cubicBezTo>
                    <a:cubicBezTo>
                      <a:pt x="10307" y="1511"/>
                      <a:pt x="9837" y="959"/>
                      <a:pt x="9205" y="566"/>
                    </a:cubicBezTo>
                    <a:cubicBezTo>
                      <a:pt x="7561" y="-456"/>
                      <a:pt x="5569" y="-54"/>
                      <a:pt x="4755" y="1461"/>
                    </a:cubicBezTo>
                    <a:cubicBezTo>
                      <a:pt x="4301" y="2310"/>
                      <a:pt x="4325" y="3325"/>
                      <a:pt x="4711" y="4236"/>
                    </a:cubicBezTo>
                    <a:lnTo>
                      <a:pt x="982" y="4236"/>
                    </a:lnTo>
                    <a:cubicBezTo>
                      <a:pt x="440" y="4236"/>
                      <a:pt x="0" y="4709"/>
                      <a:pt x="0" y="5293"/>
                    </a:cubicBezTo>
                    <a:lnTo>
                      <a:pt x="0" y="7406"/>
                    </a:lnTo>
                    <a:cubicBezTo>
                      <a:pt x="0" y="7990"/>
                      <a:pt x="440" y="8463"/>
                      <a:pt x="982" y="8463"/>
                    </a:cubicBezTo>
                    <a:lnTo>
                      <a:pt x="982" y="20087"/>
                    </a:lnTo>
                    <a:cubicBezTo>
                      <a:pt x="982" y="20671"/>
                      <a:pt x="1422" y="21144"/>
                      <a:pt x="1964" y="21144"/>
                    </a:cubicBezTo>
                    <a:lnTo>
                      <a:pt x="19636" y="21144"/>
                    </a:lnTo>
                    <a:cubicBezTo>
                      <a:pt x="20178" y="21144"/>
                      <a:pt x="20618" y="20671"/>
                      <a:pt x="20618" y="20087"/>
                    </a:cubicBezTo>
                    <a:lnTo>
                      <a:pt x="20618" y="8463"/>
                    </a:lnTo>
                    <a:cubicBezTo>
                      <a:pt x="21160" y="8463"/>
                      <a:pt x="21600" y="7990"/>
                      <a:pt x="21600" y="7406"/>
                    </a:cubicBezTo>
                    <a:lnTo>
                      <a:pt x="21600" y="5293"/>
                    </a:lnTo>
                    <a:cubicBezTo>
                      <a:pt x="21600" y="4709"/>
                      <a:pt x="21160" y="4236"/>
                      <a:pt x="20618" y="4236"/>
                    </a:cubicBezTo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9755839" y="0"/>
            <a:ext cx="2476013" cy="6858000"/>
            <a:chOff x="9755839" y="0"/>
            <a:chExt cx="2476013" cy="6858000"/>
          </a:xfrm>
        </p:grpSpPr>
        <p:sp>
          <p:nvSpPr>
            <p:cNvPr id="51" name="Shape 764"/>
            <p:cNvSpPr/>
            <p:nvPr/>
          </p:nvSpPr>
          <p:spPr>
            <a:xfrm>
              <a:off x="9755839" y="0"/>
              <a:ext cx="2476013" cy="6858000"/>
            </a:xfrm>
            <a:prstGeom prst="rect">
              <a:avLst/>
            </a:prstGeom>
            <a:solidFill>
              <a:schemeClr val="accent5">
                <a:alpha val="89962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7"/>
            </a:p>
          </p:txBody>
        </p:sp>
        <p:sp>
          <p:nvSpPr>
            <p:cNvPr id="52" name="Shape 786"/>
            <p:cNvSpPr/>
            <p:nvPr/>
          </p:nvSpPr>
          <p:spPr>
            <a:xfrm>
              <a:off x="10476800" y="3019364"/>
              <a:ext cx="997517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2000" b="1" spc="-43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STAGE </a:t>
              </a:r>
              <a:r>
                <a:rPr lang="en-US" sz="2000" b="1" spc="-43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  <a:sym typeface="Rajdhani Semibold"/>
                </a:rPr>
                <a:t>05</a:t>
              </a:r>
              <a:endParaRPr lang="en-US" spc="-36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  <a:sym typeface="Rajdhani Medium"/>
              </a:endParaRPr>
            </a:p>
          </p:txBody>
        </p:sp>
        <p:sp>
          <p:nvSpPr>
            <p:cNvPr id="53" name="Shape 787"/>
            <p:cNvSpPr/>
            <p:nvPr/>
          </p:nvSpPr>
          <p:spPr>
            <a:xfrm>
              <a:off x="10170954" y="4475367"/>
              <a:ext cx="1645783" cy="67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54" name="Shape 788"/>
            <p:cNvSpPr/>
            <p:nvPr/>
          </p:nvSpPr>
          <p:spPr>
            <a:xfrm>
              <a:off x="10711300" y="3864433"/>
              <a:ext cx="563953" cy="325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chemeClr val="bg1"/>
                </a:solidFill>
                <a:latin typeface="Raleway"/>
                <a:cs typeface="Raleway"/>
              </a:endParaRPr>
            </a:p>
          </p:txBody>
        </p:sp>
        <p:sp>
          <p:nvSpPr>
            <p:cNvPr id="55" name="Shape 767"/>
            <p:cNvSpPr/>
            <p:nvPr/>
          </p:nvSpPr>
          <p:spPr>
            <a:xfrm>
              <a:off x="10127245" y="3333953"/>
              <a:ext cx="1726591" cy="31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7733" tIns="67733" rIns="67733" bIns="67733" numCol="1" anchor="ctr">
              <a:spAutoFit/>
            </a:bodyPr>
            <a:lstStyle/>
            <a:p>
              <a:pPr algn="ctr">
                <a:lnSpc>
                  <a:spcPts val="137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12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238498" y="996276"/>
              <a:ext cx="1463040" cy="1463040"/>
              <a:chOff x="10238498" y="996276"/>
              <a:chExt cx="1463040" cy="146304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0238498" y="996276"/>
                <a:ext cx="1463040" cy="1463040"/>
                <a:chOff x="405090" y="1035462"/>
                <a:chExt cx="1463040" cy="146304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05090" y="1035462"/>
                  <a:ext cx="1463040" cy="146304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00925" y="1126902"/>
                  <a:ext cx="1280160" cy="1280160"/>
                </a:xfrm>
                <a:prstGeom prst="ellipse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77403" y="1313442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Shape 2622"/>
              <p:cNvSpPr/>
              <p:nvPr/>
            </p:nvSpPr>
            <p:spPr>
              <a:xfrm>
                <a:off x="10834749" y="1588132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17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127480" y="4969811"/>
            <a:ext cx="1938631" cy="594824"/>
            <a:chOff x="5127480" y="5295120"/>
            <a:chExt cx="1938631" cy="594824"/>
          </a:xfrm>
          <a:solidFill>
            <a:schemeClr val="accent4">
              <a:alpha val="9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127480" y="5295120"/>
              <a:ext cx="1938631" cy="59482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5127480" y="5591805"/>
              <a:ext cx="1938631" cy="298139"/>
            </a:xfrm>
            <a:custGeom>
              <a:avLst/>
              <a:gdLst>
                <a:gd name="T0" fmla="*/ 434 w 868"/>
                <a:gd name="T1" fmla="*/ 102 h 133"/>
                <a:gd name="T2" fmla="*/ 868 w 868"/>
                <a:gd name="T3" fmla="*/ 0 h 133"/>
                <a:gd name="T4" fmla="*/ 868 w 868"/>
                <a:gd name="T5" fmla="*/ 0 h 133"/>
                <a:gd name="T6" fmla="*/ 434 w 868"/>
                <a:gd name="T7" fmla="*/ 133 h 133"/>
                <a:gd name="T8" fmla="*/ 0 w 868"/>
                <a:gd name="T9" fmla="*/ 0 h 133"/>
                <a:gd name="T10" fmla="*/ 0 w 868"/>
                <a:gd name="T11" fmla="*/ 0 h 133"/>
                <a:gd name="T12" fmla="*/ 434 w 868"/>
                <a:gd name="T13" fmla="*/ 10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33">
                  <a:moveTo>
                    <a:pt x="434" y="102"/>
                  </a:moveTo>
                  <a:cubicBezTo>
                    <a:pt x="644" y="102"/>
                    <a:pt x="821" y="59"/>
                    <a:pt x="868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68" y="74"/>
                    <a:pt x="674" y="133"/>
                    <a:pt x="434" y="133"/>
                  </a:cubicBezTo>
                  <a:cubicBezTo>
                    <a:pt x="194" y="133"/>
                    <a:pt x="0" y="7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59"/>
                    <a:pt x="224" y="102"/>
                    <a:pt x="434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75937" y="4373533"/>
            <a:ext cx="3243170" cy="833335"/>
            <a:chOff x="4475937" y="4698842"/>
            <a:chExt cx="3243170" cy="833335"/>
          </a:xfrm>
          <a:solidFill>
            <a:schemeClr val="accent2">
              <a:alpha val="9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4475937" y="4698842"/>
              <a:ext cx="3243170" cy="83333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4475937" y="5116237"/>
              <a:ext cx="3243170" cy="415940"/>
            </a:xfrm>
            <a:custGeom>
              <a:avLst/>
              <a:gdLst>
                <a:gd name="T0" fmla="*/ 726 w 1452"/>
                <a:gd name="T1" fmla="*/ 142 h 186"/>
                <a:gd name="T2" fmla="*/ 1452 w 1452"/>
                <a:gd name="T3" fmla="*/ 0 h 186"/>
                <a:gd name="T4" fmla="*/ 1452 w 1452"/>
                <a:gd name="T5" fmla="*/ 0 h 186"/>
                <a:gd name="T6" fmla="*/ 726 w 1452"/>
                <a:gd name="T7" fmla="*/ 186 h 186"/>
                <a:gd name="T8" fmla="*/ 0 w 1452"/>
                <a:gd name="T9" fmla="*/ 0 h 186"/>
                <a:gd name="T10" fmla="*/ 0 w 1452"/>
                <a:gd name="T11" fmla="*/ 0 h 186"/>
                <a:gd name="T12" fmla="*/ 726 w 1452"/>
                <a:gd name="T13" fmla="*/ 14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6">
                  <a:moveTo>
                    <a:pt x="726" y="142"/>
                  </a:moveTo>
                  <a:cubicBezTo>
                    <a:pt x="1078" y="142"/>
                    <a:pt x="1372" y="81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452" y="103"/>
                    <a:pt x="1127" y="186"/>
                    <a:pt x="726" y="186"/>
                  </a:cubicBezTo>
                  <a:cubicBezTo>
                    <a:pt x="325" y="186"/>
                    <a:pt x="0" y="10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" y="81"/>
                    <a:pt x="374" y="142"/>
                    <a:pt x="72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171981" y="3721990"/>
            <a:ext cx="3851083" cy="975860"/>
            <a:chOff x="4171981" y="4047299"/>
            <a:chExt cx="3851083" cy="975860"/>
          </a:xfrm>
          <a:solidFill>
            <a:schemeClr val="accent5">
              <a:alpha val="90000"/>
            </a:schemeClr>
          </a:solidFill>
        </p:grpSpPr>
        <p:sp>
          <p:nvSpPr>
            <p:cNvPr id="94" name="Oval 9"/>
            <p:cNvSpPr>
              <a:spLocks noChangeArrowheads="1"/>
            </p:cNvSpPr>
            <p:nvPr/>
          </p:nvSpPr>
          <p:spPr bwMode="auto">
            <a:xfrm>
              <a:off x="4171981" y="4047299"/>
              <a:ext cx="3851083" cy="97586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4171981" y="4533047"/>
              <a:ext cx="3851083" cy="490112"/>
            </a:xfrm>
            <a:custGeom>
              <a:avLst/>
              <a:gdLst>
                <a:gd name="T0" fmla="*/ 862 w 1724"/>
                <a:gd name="T1" fmla="*/ 168 h 219"/>
                <a:gd name="T2" fmla="*/ 1724 w 1724"/>
                <a:gd name="T3" fmla="*/ 0 h 219"/>
                <a:gd name="T4" fmla="*/ 1724 w 1724"/>
                <a:gd name="T5" fmla="*/ 1 h 219"/>
                <a:gd name="T6" fmla="*/ 862 w 1724"/>
                <a:gd name="T7" fmla="*/ 219 h 219"/>
                <a:gd name="T8" fmla="*/ 0 w 1724"/>
                <a:gd name="T9" fmla="*/ 1 h 219"/>
                <a:gd name="T10" fmla="*/ 0 w 1724"/>
                <a:gd name="T11" fmla="*/ 0 h 219"/>
                <a:gd name="T12" fmla="*/ 862 w 1724"/>
                <a:gd name="T13" fmla="*/ 16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8"/>
                  </a:moveTo>
                  <a:cubicBezTo>
                    <a:pt x="1280" y="168"/>
                    <a:pt x="1630" y="96"/>
                    <a:pt x="1724" y="0"/>
                  </a:cubicBezTo>
                  <a:cubicBezTo>
                    <a:pt x="1724" y="1"/>
                    <a:pt x="1724" y="1"/>
                    <a:pt x="1724" y="1"/>
                  </a:cubicBezTo>
                  <a:cubicBezTo>
                    <a:pt x="1724" y="121"/>
                    <a:pt x="1338" y="219"/>
                    <a:pt x="862" y="219"/>
                  </a:cubicBezTo>
                  <a:cubicBezTo>
                    <a:pt x="386" y="219"/>
                    <a:pt x="0" y="12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4" y="96"/>
                    <a:pt x="444" y="168"/>
                    <a:pt x="862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057088" y="3005002"/>
            <a:ext cx="4079414" cy="1106751"/>
            <a:chOff x="4057088" y="3330311"/>
            <a:chExt cx="4079414" cy="1106751"/>
          </a:xfrm>
          <a:solidFill>
            <a:schemeClr val="accent1">
              <a:alpha val="90000"/>
            </a:schemeClr>
          </a:solidFill>
        </p:grpSpPr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4057088" y="3330311"/>
              <a:ext cx="4079414" cy="110675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057088" y="3884413"/>
              <a:ext cx="4079414" cy="552648"/>
            </a:xfrm>
            <a:custGeom>
              <a:avLst/>
              <a:gdLst>
                <a:gd name="T0" fmla="*/ 913 w 1826"/>
                <a:gd name="T1" fmla="*/ 189 h 248"/>
                <a:gd name="T2" fmla="*/ 0 w 1826"/>
                <a:gd name="T3" fmla="*/ 0 h 248"/>
                <a:gd name="T4" fmla="*/ 0 w 1826"/>
                <a:gd name="T5" fmla="*/ 0 h 248"/>
                <a:gd name="T6" fmla="*/ 913 w 1826"/>
                <a:gd name="T7" fmla="*/ 248 h 248"/>
                <a:gd name="T8" fmla="*/ 1826 w 1826"/>
                <a:gd name="T9" fmla="*/ 0 h 248"/>
                <a:gd name="T10" fmla="*/ 1826 w 1826"/>
                <a:gd name="T11" fmla="*/ 0 h 248"/>
                <a:gd name="T12" fmla="*/ 913 w 1826"/>
                <a:gd name="T13" fmla="*/ 18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248">
                  <a:moveTo>
                    <a:pt x="913" y="189"/>
                  </a:moveTo>
                  <a:cubicBezTo>
                    <a:pt x="471" y="189"/>
                    <a:pt x="100" y="10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409" y="248"/>
                    <a:pt x="913" y="248"/>
                  </a:cubicBezTo>
                  <a:cubicBezTo>
                    <a:pt x="1417" y="248"/>
                    <a:pt x="1826" y="137"/>
                    <a:pt x="1826" y="0"/>
                  </a:cubicBezTo>
                  <a:cubicBezTo>
                    <a:pt x="1826" y="0"/>
                    <a:pt x="1826" y="0"/>
                    <a:pt x="1826" y="0"/>
                  </a:cubicBezTo>
                  <a:cubicBezTo>
                    <a:pt x="1726" y="109"/>
                    <a:pt x="1355" y="189"/>
                    <a:pt x="913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171981" y="2462534"/>
            <a:ext cx="3851083" cy="977315"/>
            <a:chOff x="4171981" y="2787843"/>
            <a:chExt cx="3851083" cy="977315"/>
          </a:xfrm>
          <a:solidFill>
            <a:schemeClr val="accent5">
              <a:alpha val="90000"/>
            </a:schemeClr>
          </a:solidFill>
        </p:grpSpPr>
        <p:sp>
          <p:nvSpPr>
            <p:cNvPr id="100" name="Oval 13"/>
            <p:cNvSpPr>
              <a:spLocks noChangeArrowheads="1"/>
            </p:cNvSpPr>
            <p:nvPr/>
          </p:nvSpPr>
          <p:spPr bwMode="auto">
            <a:xfrm>
              <a:off x="4171981" y="2787843"/>
              <a:ext cx="3851083" cy="97731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4"/>
            <p:cNvSpPr>
              <a:spLocks/>
            </p:cNvSpPr>
            <p:nvPr/>
          </p:nvSpPr>
          <p:spPr bwMode="auto">
            <a:xfrm>
              <a:off x="4171981" y="3276501"/>
              <a:ext cx="3851083" cy="488657"/>
            </a:xfrm>
            <a:custGeom>
              <a:avLst/>
              <a:gdLst>
                <a:gd name="T0" fmla="*/ 862 w 1724"/>
                <a:gd name="T1" fmla="*/ 167 h 219"/>
                <a:gd name="T2" fmla="*/ 0 w 1724"/>
                <a:gd name="T3" fmla="*/ 0 h 219"/>
                <a:gd name="T4" fmla="*/ 0 w 1724"/>
                <a:gd name="T5" fmla="*/ 0 h 219"/>
                <a:gd name="T6" fmla="*/ 862 w 1724"/>
                <a:gd name="T7" fmla="*/ 219 h 219"/>
                <a:gd name="T8" fmla="*/ 1724 w 1724"/>
                <a:gd name="T9" fmla="*/ 0 h 219"/>
                <a:gd name="T10" fmla="*/ 1724 w 1724"/>
                <a:gd name="T11" fmla="*/ 0 h 219"/>
                <a:gd name="T12" fmla="*/ 862 w 1724"/>
                <a:gd name="T13" fmla="*/ 16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7"/>
                  </a:moveTo>
                  <a:cubicBezTo>
                    <a:pt x="444" y="167"/>
                    <a:pt x="94" y="9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386" y="219"/>
                    <a:pt x="862" y="219"/>
                  </a:cubicBezTo>
                  <a:cubicBezTo>
                    <a:pt x="1338" y="219"/>
                    <a:pt x="1724" y="121"/>
                    <a:pt x="1724" y="0"/>
                  </a:cubicBezTo>
                  <a:cubicBezTo>
                    <a:pt x="1724" y="0"/>
                    <a:pt x="1724" y="0"/>
                    <a:pt x="1724" y="0"/>
                  </a:cubicBezTo>
                  <a:cubicBezTo>
                    <a:pt x="1630" y="96"/>
                    <a:pt x="1280" y="167"/>
                    <a:pt x="862" y="1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475937" y="1953517"/>
            <a:ext cx="3243170" cy="834790"/>
            <a:chOff x="4475937" y="2278826"/>
            <a:chExt cx="3243170" cy="834790"/>
          </a:xfrm>
          <a:solidFill>
            <a:schemeClr val="accent4">
              <a:alpha val="90000"/>
            </a:schemeClr>
          </a:solidFill>
        </p:grpSpPr>
        <p:sp>
          <p:nvSpPr>
            <p:cNvPr id="103" name="Oval 15"/>
            <p:cNvSpPr>
              <a:spLocks noChangeArrowheads="1"/>
            </p:cNvSpPr>
            <p:nvPr/>
          </p:nvSpPr>
          <p:spPr bwMode="auto">
            <a:xfrm>
              <a:off x="4475937" y="2278826"/>
              <a:ext cx="3243170" cy="834789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4475937" y="2696221"/>
              <a:ext cx="3243170" cy="417395"/>
            </a:xfrm>
            <a:custGeom>
              <a:avLst/>
              <a:gdLst>
                <a:gd name="T0" fmla="*/ 726 w 1452"/>
                <a:gd name="T1" fmla="*/ 143 h 187"/>
                <a:gd name="T2" fmla="*/ 0 w 1452"/>
                <a:gd name="T3" fmla="*/ 0 h 187"/>
                <a:gd name="T4" fmla="*/ 0 w 1452"/>
                <a:gd name="T5" fmla="*/ 0 h 187"/>
                <a:gd name="T6" fmla="*/ 726 w 1452"/>
                <a:gd name="T7" fmla="*/ 187 h 187"/>
                <a:gd name="T8" fmla="*/ 1452 w 1452"/>
                <a:gd name="T9" fmla="*/ 0 h 187"/>
                <a:gd name="T10" fmla="*/ 1452 w 1452"/>
                <a:gd name="T11" fmla="*/ 0 h 187"/>
                <a:gd name="T12" fmla="*/ 726 w 1452"/>
                <a:gd name="T13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7">
                  <a:moveTo>
                    <a:pt x="726" y="143"/>
                  </a:moveTo>
                  <a:cubicBezTo>
                    <a:pt x="374" y="143"/>
                    <a:pt x="79" y="8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325" y="187"/>
                    <a:pt x="726" y="187"/>
                  </a:cubicBezTo>
                  <a:cubicBezTo>
                    <a:pt x="1127" y="187"/>
                    <a:pt x="1452" y="103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372" y="82"/>
                    <a:pt x="1078" y="143"/>
                    <a:pt x="726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127480" y="1549211"/>
            <a:ext cx="1938631" cy="577372"/>
            <a:chOff x="5127480" y="1874520"/>
            <a:chExt cx="1938631" cy="577372"/>
          </a:xfrm>
          <a:solidFill>
            <a:schemeClr val="accent2">
              <a:alpha val="90000"/>
            </a:schemeClr>
          </a:solidFill>
        </p:grpSpPr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5127480" y="1874520"/>
              <a:ext cx="1938631" cy="57737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5127480" y="2162479"/>
              <a:ext cx="1938631" cy="289413"/>
            </a:xfrm>
            <a:custGeom>
              <a:avLst/>
              <a:gdLst>
                <a:gd name="T0" fmla="*/ 434 w 868"/>
                <a:gd name="T1" fmla="*/ 100 h 130"/>
                <a:gd name="T2" fmla="*/ 0 w 868"/>
                <a:gd name="T3" fmla="*/ 0 h 130"/>
                <a:gd name="T4" fmla="*/ 0 w 868"/>
                <a:gd name="T5" fmla="*/ 1 h 130"/>
                <a:gd name="T6" fmla="*/ 434 w 868"/>
                <a:gd name="T7" fmla="*/ 130 h 130"/>
                <a:gd name="T8" fmla="*/ 868 w 868"/>
                <a:gd name="T9" fmla="*/ 1 h 130"/>
                <a:gd name="T10" fmla="*/ 868 w 868"/>
                <a:gd name="T11" fmla="*/ 0 h 130"/>
                <a:gd name="T12" fmla="*/ 434 w 868"/>
                <a:gd name="T13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" h="130">
                  <a:moveTo>
                    <a:pt x="434" y="100"/>
                  </a:moveTo>
                  <a:cubicBezTo>
                    <a:pt x="224" y="100"/>
                    <a:pt x="47" y="57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2"/>
                    <a:pt x="194" y="130"/>
                    <a:pt x="434" y="130"/>
                  </a:cubicBezTo>
                  <a:cubicBezTo>
                    <a:pt x="674" y="130"/>
                    <a:pt x="868" y="72"/>
                    <a:pt x="868" y="1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21" y="57"/>
                    <a:pt x="644" y="100"/>
                    <a:pt x="434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5495" y="4449468"/>
            <a:ext cx="3222171" cy="1075265"/>
            <a:chOff x="305495" y="4449468"/>
            <a:chExt cx="3222171" cy="1075265"/>
          </a:xfrm>
        </p:grpSpPr>
        <p:grpSp>
          <p:nvGrpSpPr>
            <p:cNvPr id="109" name="Group 108"/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112" name="TextBox 111"/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05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3" name="Text Placeholder 32"/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110" name="Oval 109"/>
            <p:cNvSpPr/>
            <p:nvPr/>
          </p:nvSpPr>
          <p:spPr>
            <a:xfrm flipH="1" flipV="1">
              <a:off x="2796146" y="4449468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Shape 2564"/>
            <p:cNvSpPr/>
            <p:nvPr/>
          </p:nvSpPr>
          <p:spPr>
            <a:xfrm>
              <a:off x="3019925" y="466670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91250" y="4449468"/>
            <a:ext cx="3260059" cy="1070743"/>
            <a:chOff x="8691250" y="4449468"/>
            <a:chExt cx="3260059" cy="1070743"/>
          </a:xfrm>
        </p:grpSpPr>
        <p:grpSp>
          <p:nvGrpSpPr>
            <p:cNvPr id="115" name="Group 114"/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06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19" name="Text Placeholder 32"/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116" name="Oval 115"/>
            <p:cNvSpPr/>
            <p:nvPr/>
          </p:nvSpPr>
          <p:spPr>
            <a:xfrm flipV="1">
              <a:off x="8691250" y="4449468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Shape 2604"/>
            <p:cNvSpPr/>
            <p:nvPr/>
          </p:nvSpPr>
          <p:spPr>
            <a:xfrm>
              <a:off x="8917346" y="469490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684071" y="1752445"/>
            <a:ext cx="3267238" cy="1068951"/>
            <a:chOff x="8684071" y="1752445"/>
            <a:chExt cx="3267238" cy="1068951"/>
          </a:xfrm>
        </p:grpSpPr>
        <p:grpSp>
          <p:nvGrpSpPr>
            <p:cNvPr id="136" name="Group 135"/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02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40" name="Text Placeholder 32"/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137" name="Oval 136"/>
            <p:cNvSpPr/>
            <p:nvPr/>
          </p:nvSpPr>
          <p:spPr>
            <a:xfrm flipV="1">
              <a:off x="8684071" y="1752445"/>
              <a:ext cx="731520" cy="7315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Shape 2619"/>
            <p:cNvSpPr/>
            <p:nvPr/>
          </p:nvSpPr>
          <p:spPr>
            <a:xfrm>
              <a:off x="8910167" y="1986920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691250" y="3101853"/>
            <a:ext cx="3260059" cy="1068951"/>
            <a:chOff x="8691250" y="3101853"/>
            <a:chExt cx="3260059" cy="1068951"/>
          </a:xfrm>
        </p:grpSpPr>
        <p:grpSp>
          <p:nvGrpSpPr>
            <p:cNvPr id="142" name="Group 141"/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04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46" name="Text Placeholder 32"/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143" name="Oval 142"/>
            <p:cNvSpPr/>
            <p:nvPr/>
          </p:nvSpPr>
          <p:spPr>
            <a:xfrm flipV="1">
              <a:off x="8691250" y="3103908"/>
              <a:ext cx="731520" cy="7315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Shape 2620"/>
            <p:cNvSpPr/>
            <p:nvPr/>
          </p:nvSpPr>
          <p:spPr>
            <a:xfrm>
              <a:off x="8910167" y="3341479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05495" y="1756967"/>
            <a:ext cx="3222171" cy="1068951"/>
            <a:chOff x="305495" y="1756967"/>
            <a:chExt cx="3222171" cy="1068951"/>
          </a:xfrm>
        </p:grpSpPr>
        <p:grpSp>
          <p:nvGrpSpPr>
            <p:cNvPr id="148" name="Group 147"/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151" name="TextBox 150"/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52" name="Text Placeholder 32"/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149" name="Oval 148"/>
            <p:cNvSpPr/>
            <p:nvPr/>
          </p:nvSpPr>
          <p:spPr>
            <a:xfrm flipH="1" flipV="1">
              <a:off x="2796146" y="1763282"/>
              <a:ext cx="731520" cy="73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Shape 2570"/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05495" y="3106375"/>
            <a:ext cx="3227327" cy="1068951"/>
            <a:chOff x="305495" y="3106375"/>
            <a:chExt cx="3227327" cy="1068951"/>
          </a:xfrm>
        </p:grpSpPr>
        <p:grpSp>
          <p:nvGrpSpPr>
            <p:cNvPr id="154" name="Group 153"/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157" name="TextBox 156"/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</a:t>
                </a:r>
                <a:r>
                  <a:rPr lang="en-AU" sz="1400" b="1" dirty="0" smtClean="0">
                    <a:latin typeface="Source Sans Pro" panose="020B0503030403020204" pitchFamily="34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03</a:t>
                </a:r>
                <a:endParaRPr lang="en-AU" sz="1400" b="1" dirty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58" name="Text Placeholder 32"/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155" name="Oval 154"/>
            <p:cNvSpPr/>
            <p:nvPr/>
          </p:nvSpPr>
          <p:spPr>
            <a:xfrm flipH="1" flipV="1">
              <a:off x="2801302" y="3106375"/>
              <a:ext cx="731520" cy="731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Shape 2547"/>
            <p:cNvSpPr/>
            <p:nvPr/>
          </p:nvSpPr>
          <p:spPr>
            <a:xfrm>
              <a:off x="3030798" y="332883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7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37496" y="2003969"/>
            <a:ext cx="4105646" cy="4105646"/>
            <a:chOff x="1237496" y="2003969"/>
            <a:chExt cx="4105646" cy="4105646"/>
          </a:xfrm>
        </p:grpSpPr>
        <p:grpSp>
          <p:nvGrpSpPr>
            <p:cNvPr id="38" name="Group 37"/>
            <p:cNvGrpSpPr/>
            <p:nvPr/>
          </p:nvGrpSpPr>
          <p:grpSpPr>
            <a:xfrm>
              <a:off x="2100442" y="2864517"/>
              <a:ext cx="2379753" cy="2382151"/>
              <a:chOff x="2100442" y="2565576"/>
              <a:chExt cx="2379753" cy="2382151"/>
            </a:xfrm>
          </p:grpSpPr>
          <p:sp>
            <p:nvSpPr>
              <p:cNvPr id="63" name="Block Arc 62"/>
              <p:cNvSpPr/>
              <p:nvPr/>
            </p:nvSpPr>
            <p:spPr>
              <a:xfrm flipH="1">
                <a:off x="2100442" y="2567974"/>
                <a:ext cx="2379753" cy="2379753"/>
              </a:xfrm>
              <a:prstGeom prst="blockArc">
                <a:avLst>
                  <a:gd name="adj1" fmla="val 1507847"/>
                  <a:gd name="adj2" fmla="val 16214381"/>
                  <a:gd name="adj3" fmla="val 1673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092477" y="2565576"/>
                <a:ext cx="400383" cy="40038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531315" y="3297788"/>
              <a:ext cx="1518008" cy="1518008"/>
              <a:chOff x="2531315" y="2998847"/>
              <a:chExt cx="1518008" cy="1518008"/>
            </a:xfrm>
          </p:grpSpPr>
          <p:sp>
            <p:nvSpPr>
              <p:cNvPr id="61" name="Block Arc 60"/>
              <p:cNvSpPr/>
              <p:nvPr/>
            </p:nvSpPr>
            <p:spPr>
              <a:xfrm flipH="1">
                <a:off x="2531315" y="2998847"/>
                <a:ext cx="1518008" cy="1518008"/>
              </a:xfrm>
              <a:prstGeom prst="blockArc">
                <a:avLst>
                  <a:gd name="adj1" fmla="val 3403980"/>
                  <a:gd name="adj2" fmla="val 16177562"/>
                  <a:gd name="adj3" fmla="val 2640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92477" y="2998847"/>
                <a:ext cx="400383" cy="40038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67173" y="2431245"/>
              <a:ext cx="3246294" cy="3248695"/>
              <a:chOff x="1667173" y="2132304"/>
              <a:chExt cx="3246294" cy="3248695"/>
            </a:xfrm>
          </p:grpSpPr>
          <p:sp>
            <p:nvSpPr>
              <p:cNvPr id="59" name="Block Arc 58"/>
              <p:cNvSpPr/>
              <p:nvPr/>
            </p:nvSpPr>
            <p:spPr>
              <a:xfrm flipH="1">
                <a:off x="1667173" y="2134705"/>
                <a:ext cx="3246294" cy="3246294"/>
              </a:xfrm>
              <a:prstGeom prst="blockArc">
                <a:avLst>
                  <a:gd name="adj1" fmla="val 20754075"/>
                  <a:gd name="adj2" fmla="val 16203514"/>
                  <a:gd name="adj3" fmla="val 12311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92477" y="2132304"/>
                <a:ext cx="400383" cy="40038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237496" y="2003969"/>
              <a:ext cx="4105646" cy="4105646"/>
              <a:chOff x="1237496" y="1705028"/>
              <a:chExt cx="4105646" cy="4105646"/>
            </a:xfrm>
          </p:grpSpPr>
          <p:sp>
            <p:nvSpPr>
              <p:cNvPr id="57" name="Block Arc 56"/>
              <p:cNvSpPr/>
              <p:nvPr/>
            </p:nvSpPr>
            <p:spPr>
              <a:xfrm flipH="1">
                <a:off x="1237496" y="1705028"/>
                <a:ext cx="4105646" cy="4105646"/>
              </a:xfrm>
              <a:prstGeom prst="blockArc">
                <a:avLst>
                  <a:gd name="adj1" fmla="val 19362231"/>
                  <a:gd name="adj2" fmla="val 16212586"/>
                  <a:gd name="adj3" fmla="val 987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92477" y="1705028"/>
                <a:ext cx="400383" cy="40038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>
                  <a:solidFill>
                    <a:srgbClr val="FFFFFF"/>
                  </a:solidFill>
                  <a:latin typeface="FontAwesome" pitchFamily="2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631112" y="2140068"/>
              <a:ext cx="354264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25.7 K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03246" y="2550849"/>
              <a:ext cx="282130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8.6 K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03247" y="2983447"/>
              <a:ext cx="282129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6.1 K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03246" y="3399766"/>
              <a:ext cx="282130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9.1 K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973224" y="1892610"/>
            <a:ext cx="5309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</a:t>
            </a:r>
            <a:endParaRPr lang="en-US" sz="1400" dirty="0"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</a:t>
            </a:r>
            <a:endParaRPr lang="en-US" sz="1400" b="1" dirty="0">
              <a:solidFill>
                <a:schemeClr val="accent2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" dirty="0">
              <a:solidFill>
                <a:schemeClr val="accent2"/>
              </a:solidFill>
              <a:latin typeface="Source Sans Pro" panose="020B0503030403020204" pitchFamily="34" charset="0"/>
            </a:endParaRPr>
          </a:p>
          <a:p>
            <a:r>
              <a:rPr lang="en-US" sz="4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ELEMENT</a:t>
            </a:r>
            <a:endParaRPr lang="en-US" sz="4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89126" y="3376079"/>
            <a:ext cx="5592664" cy="57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83406" y="3055804"/>
            <a:ext cx="1873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CONTENT TITLE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096000" y="4169093"/>
            <a:ext cx="276224" cy="276224"/>
            <a:chOff x="1460006" y="1642203"/>
            <a:chExt cx="479425" cy="479425"/>
          </a:xfrm>
        </p:grpSpPr>
        <p:sp>
          <p:nvSpPr>
            <p:cNvPr id="69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096000" y="4622627"/>
            <a:ext cx="276224" cy="276224"/>
            <a:chOff x="1460006" y="1642203"/>
            <a:chExt cx="479425" cy="479425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6438994" y="414100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38994" y="459453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65" grpId="0"/>
      <p:bldP spid="66" grpId="0"/>
      <p:bldP spid="67" grpId="0"/>
      <p:bldP spid="7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2" name="Shape 3887"/>
          <p:cNvSpPr/>
          <p:nvPr/>
        </p:nvSpPr>
        <p:spPr>
          <a:xfrm>
            <a:off x="877151" y="1921825"/>
            <a:ext cx="1896747" cy="1896747"/>
          </a:xfrm>
          <a:prstGeom prst="arc">
            <a:avLst>
              <a:gd name="adj1" fmla="val 5495616"/>
              <a:gd name="adj2" fmla="val 15087605"/>
            </a:avLst>
          </a:prstGeom>
          <a:noFill/>
          <a:ln w="50800" cap="rnd" cmpd="sng">
            <a:solidFill>
              <a:schemeClr val="accent1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3889"/>
          <p:cNvSpPr/>
          <p:nvPr/>
        </p:nvSpPr>
        <p:spPr>
          <a:xfrm>
            <a:off x="994042" y="2039173"/>
            <a:ext cx="1663997" cy="1663997"/>
          </a:xfrm>
          <a:prstGeom prst="arc">
            <a:avLst>
              <a:gd name="adj1" fmla="val 5568410"/>
              <a:gd name="adj2" fmla="val 13005048"/>
            </a:avLst>
          </a:prstGeom>
          <a:noFill/>
          <a:ln w="101600" cap="rnd" cmpd="sng">
            <a:solidFill>
              <a:schemeClr val="accent2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3890"/>
          <p:cNvSpPr/>
          <p:nvPr/>
        </p:nvSpPr>
        <p:spPr>
          <a:xfrm>
            <a:off x="3938137" y="1921825"/>
            <a:ext cx="1896747" cy="1896747"/>
          </a:xfrm>
          <a:prstGeom prst="arc">
            <a:avLst>
              <a:gd name="adj1" fmla="val 5495616"/>
              <a:gd name="adj2" fmla="val 17758762"/>
            </a:avLst>
          </a:prstGeom>
          <a:noFill/>
          <a:ln w="50800" cap="rnd" cmpd="sng">
            <a:solidFill>
              <a:schemeClr val="accent2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3892"/>
          <p:cNvSpPr/>
          <p:nvPr/>
        </p:nvSpPr>
        <p:spPr>
          <a:xfrm>
            <a:off x="4055028" y="2039173"/>
            <a:ext cx="1663997" cy="1663997"/>
          </a:xfrm>
          <a:prstGeom prst="arc">
            <a:avLst>
              <a:gd name="adj1" fmla="val 5568410"/>
              <a:gd name="adj2" fmla="val 16455781"/>
            </a:avLst>
          </a:prstGeom>
          <a:noFill/>
          <a:ln w="101600" cap="rnd" cmpd="sng">
            <a:solidFill>
              <a:schemeClr val="accent3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3893"/>
          <p:cNvSpPr/>
          <p:nvPr/>
        </p:nvSpPr>
        <p:spPr>
          <a:xfrm>
            <a:off x="6686756" y="1921825"/>
            <a:ext cx="1896747" cy="1896747"/>
          </a:xfrm>
          <a:prstGeom prst="arc">
            <a:avLst>
              <a:gd name="adj1" fmla="val 5495616"/>
              <a:gd name="adj2" fmla="val 19937384"/>
            </a:avLst>
          </a:prstGeom>
          <a:noFill/>
          <a:ln w="50800" cap="rnd" cmpd="sng">
            <a:solidFill>
              <a:schemeClr val="accent3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3895"/>
          <p:cNvSpPr/>
          <p:nvPr/>
        </p:nvSpPr>
        <p:spPr>
          <a:xfrm>
            <a:off x="6803646" y="2039173"/>
            <a:ext cx="1663997" cy="1663997"/>
          </a:xfrm>
          <a:prstGeom prst="arc">
            <a:avLst>
              <a:gd name="adj1" fmla="val 5568410"/>
              <a:gd name="adj2" fmla="val 17758304"/>
            </a:avLst>
          </a:prstGeom>
          <a:noFill/>
          <a:ln w="101600" cap="rnd" cmpd="sng">
            <a:solidFill>
              <a:schemeClr val="accent4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3896"/>
          <p:cNvSpPr/>
          <p:nvPr/>
        </p:nvSpPr>
        <p:spPr>
          <a:xfrm>
            <a:off x="9435375" y="1921825"/>
            <a:ext cx="1896747" cy="1896747"/>
          </a:xfrm>
          <a:prstGeom prst="arc">
            <a:avLst>
              <a:gd name="adj1" fmla="val 5495616"/>
              <a:gd name="adj2" fmla="val 1419612"/>
            </a:avLst>
          </a:prstGeom>
          <a:noFill/>
          <a:ln w="50800" cap="rnd" cmpd="sng">
            <a:solidFill>
              <a:schemeClr val="accent5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3898"/>
          <p:cNvSpPr/>
          <p:nvPr/>
        </p:nvSpPr>
        <p:spPr>
          <a:xfrm>
            <a:off x="9552266" y="2039173"/>
            <a:ext cx="1663997" cy="1663997"/>
          </a:xfrm>
          <a:prstGeom prst="arc">
            <a:avLst>
              <a:gd name="adj1" fmla="val 5568410"/>
              <a:gd name="adj2" fmla="val 19771431"/>
            </a:avLst>
          </a:prstGeom>
          <a:noFill/>
          <a:ln w="101600" cap="rnd" cmpd="sng">
            <a:solidFill>
              <a:schemeClr val="accent6"/>
            </a:solidFill>
            <a:prstDash val="solid"/>
            <a:miter/>
            <a:headEnd type="none" w="med" len="med"/>
            <a:tailEnd type="oval" w="sm" len="sm"/>
          </a:ln>
        </p:spPr>
        <p:txBody>
          <a:bodyPr lIns="60941" tIns="30462" rIns="60941" bIns="30462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900" b="1">
              <a:solidFill>
                <a:srgbClr val="EBE3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85650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2014</a:t>
            </a:r>
            <a:endParaRPr lang="en-US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46636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2015</a:t>
            </a:r>
            <a:endParaRPr lang="en-US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95255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2016</a:t>
            </a: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443874" y="4302002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2017</a:t>
            </a: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429310" y="2400360"/>
            <a:ext cx="914400" cy="914400"/>
            <a:chOff x="3810000" y="2971800"/>
            <a:chExt cx="914400" cy="914400"/>
          </a:xfrm>
        </p:grpSpPr>
        <p:sp>
          <p:nvSpPr>
            <p:cNvPr id="65" name="Oval 64"/>
            <p:cNvSpPr/>
            <p:nvPr/>
          </p:nvSpPr>
          <p:spPr>
            <a:xfrm>
              <a:off x="38100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Shape 2543"/>
            <p:cNvSpPr/>
            <p:nvPr/>
          </p:nvSpPr>
          <p:spPr>
            <a:xfrm>
              <a:off x="4119511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77929" y="2400360"/>
            <a:ext cx="914400" cy="914400"/>
            <a:chOff x="5638800" y="2971800"/>
            <a:chExt cx="914400" cy="914400"/>
          </a:xfrm>
        </p:grpSpPr>
        <p:sp>
          <p:nvSpPr>
            <p:cNvPr id="68" name="Oval 67"/>
            <p:cNvSpPr/>
            <p:nvPr/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Shape 2563"/>
            <p:cNvSpPr/>
            <p:nvPr/>
          </p:nvSpPr>
          <p:spPr>
            <a:xfrm>
              <a:off x="5961946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76682" y="2400426"/>
            <a:ext cx="914400" cy="914400"/>
            <a:chOff x="1981200" y="2971800"/>
            <a:chExt cx="914400" cy="914400"/>
          </a:xfrm>
        </p:grpSpPr>
        <p:sp>
          <p:nvSpPr>
            <p:cNvPr id="71" name="Oval 70"/>
            <p:cNvSpPr/>
            <p:nvPr/>
          </p:nvSpPr>
          <p:spPr>
            <a:xfrm>
              <a:off x="19812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Shape 2587"/>
            <p:cNvSpPr/>
            <p:nvPr/>
          </p:nvSpPr>
          <p:spPr>
            <a:xfrm>
              <a:off x="2298735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926548" y="2412998"/>
            <a:ext cx="914400" cy="914400"/>
            <a:chOff x="9296400" y="2971800"/>
            <a:chExt cx="914400" cy="914400"/>
          </a:xfrm>
        </p:grpSpPr>
        <p:sp>
          <p:nvSpPr>
            <p:cNvPr id="74" name="Oval 73"/>
            <p:cNvSpPr/>
            <p:nvPr/>
          </p:nvSpPr>
          <p:spPr>
            <a:xfrm>
              <a:off x="92964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Shape 2604"/>
            <p:cNvSpPr/>
            <p:nvPr/>
          </p:nvSpPr>
          <p:spPr>
            <a:xfrm>
              <a:off x="9619546" y="3314826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01099" y="5780947"/>
            <a:ext cx="1259800" cy="431932"/>
            <a:chOff x="1201099" y="5780947"/>
            <a:chExt cx="1259800" cy="431932"/>
          </a:xfrm>
        </p:grpSpPr>
        <p:sp>
          <p:nvSpPr>
            <p:cNvPr id="77" name="Shape 3879"/>
            <p:cNvSpPr/>
            <p:nvPr/>
          </p:nvSpPr>
          <p:spPr>
            <a:xfrm rot="5400000">
              <a:off x="1615033" y="5367013"/>
              <a:ext cx="431932" cy="1259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60941" tIns="60941" rIns="60941" bIns="60941" anchor="ctr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1000" b="1" dirty="0">
                <a:solidFill>
                  <a:schemeClr val="tx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15594" y="5830713"/>
              <a:ext cx="836576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Year 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2014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261660" y="5780947"/>
            <a:ext cx="1259800" cy="431932"/>
            <a:chOff x="4261660" y="5780947"/>
            <a:chExt cx="1259800" cy="431932"/>
          </a:xfrm>
        </p:grpSpPr>
        <p:sp>
          <p:nvSpPr>
            <p:cNvPr id="80" name="Shape 3883"/>
            <p:cNvSpPr/>
            <p:nvPr/>
          </p:nvSpPr>
          <p:spPr>
            <a:xfrm rot="5400000">
              <a:off x="4675594" y="5367013"/>
              <a:ext cx="431932" cy="1259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60941" tIns="60941" rIns="60941" bIns="60941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68223" y="5826875"/>
              <a:ext cx="836576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Year 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2015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009855" y="5780947"/>
            <a:ext cx="1259800" cy="431932"/>
            <a:chOff x="7009855" y="5780947"/>
            <a:chExt cx="1259800" cy="431932"/>
          </a:xfrm>
        </p:grpSpPr>
        <p:sp>
          <p:nvSpPr>
            <p:cNvPr id="83" name="Shape 3881"/>
            <p:cNvSpPr/>
            <p:nvPr/>
          </p:nvSpPr>
          <p:spPr>
            <a:xfrm rot="5400000">
              <a:off x="7423789" y="5367013"/>
              <a:ext cx="431932" cy="1259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60941" tIns="60941" rIns="60941" bIns="60941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16842" y="5826874"/>
              <a:ext cx="836576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Year 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2016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758050" y="5780947"/>
            <a:ext cx="1259800" cy="431932"/>
            <a:chOff x="9758050" y="5780947"/>
            <a:chExt cx="1259800" cy="431932"/>
          </a:xfrm>
        </p:grpSpPr>
        <p:sp>
          <p:nvSpPr>
            <p:cNvPr id="86" name="Shape 3885"/>
            <p:cNvSpPr/>
            <p:nvPr/>
          </p:nvSpPr>
          <p:spPr>
            <a:xfrm rot="5400000">
              <a:off x="10171984" y="5367013"/>
              <a:ext cx="431932" cy="12598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lIns="60941" tIns="60941" rIns="60941" bIns="60941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965461" y="5826874"/>
              <a:ext cx="836576" cy="332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Year 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2017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810732" y="3301902"/>
            <a:ext cx="2525528" cy="2240460"/>
            <a:chOff x="7810732" y="3301902"/>
            <a:chExt cx="2525528" cy="2240460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8530341" y="3337944"/>
              <a:ext cx="1805919" cy="2204418"/>
            </a:xfrm>
            <a:custGeom>
              <a:avLst/>
              <a:gdLst>
                <a:gd name="T0" fmla="*/ 1021 w 1039"/>
                <a:gd name="T1" fmla="*/ 165 h 1254"/>
                <a:gd name="T2" fmla="*/ 1039 w 1039"/>
                <a:gd name="T3" fmla="*/ 0 h 1254"/>
                <a:gd name="T4" fmla="*/ 0 w 1039"/>
                <a:gd name="T5" fmla="*/ 611 h 1254"/>
                <a:gd name="T6" fmla="*/ 302 w 1039"/>
                <a:gd name="T7" fmla="*/ 1192 h 1254"/>
                <a:gd name="T8" fmla="*/ 1021 w 1039"/>
                <a:gd name="T9" fmla="*/ 165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1254">
                  <a:moveTo>
                    <a:pt x="1021" y="165"/>
                  </a:moveTo>
                  <a:cubicBezTo>
                    <a:pt x="1029" y="108"/>
                    <a:pt x="1035" y="53"/>
                    <a:pt x="1039" y="0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33" y="1001"/>
                    <a:pt x="152" y="1144"/>
                    <a:pt x="302" y="1192"/>
                  </a:cubicBezTo>
                  <a:cubicBezTo>
                    <a:pt x="493" y="1254"/>
                    <a:pt x="937" y="790"/>
                    <a:pt x="1021" y="1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7810732" y="3301902"/>
              <a:ext cx="2525528" cy="1110348"/>
            </a:xfrm>
            <a:custGeom>
              <a:avLst/>
              <a:gdLst>
                <a:gd name="T0" fmla="*/ 1453 w 1453"/>
                <a:gd name="T1" fmla="*/ 20 h 631"/>
                <a:gd name="T2" fmla="*/ 1090 w 1453"/>
                <a:gd name="T3" fmla="*/ 0 h 631"/>
                <a:gd name="T4" fmla="*/ 24 w 1453"/>
                <a:gd name="T5" fmla="*/ 370 h 631"/>
                <a:gd name="T6" fmla="*/ 414 w 1453"/>
                <a:gd name="T7" fmla="*/ 631 h 631"/>
                <a:gd name="T8" fmla="*/ 414 w 1453"/>
                <a:gd name="T9" fmla="*/ 631 h 631"/>
                <a:gd name="T10" fmla="*/ 1453 w 1453"/>
                <a:gd name="T11" fmla="*/ 2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631">
                  <a:moveTo>
                    <a:pt x="1453" y="20"/>
                  </a:moveTo>
                  <a:cubicBezTo>
                    <a:pt x="1344" y="7"/>
                    <a:pt x="1223" y="0"/>
                    <a:pt x="1090" y="0"/>
                  </a:cubicBezTo>
                  <a:cubicBezTo>
                    <a:pt x="417" y="0"/>
                    <a:pt x="0" y="201"/>
                    <a:pt x="24" y="370"/>
                  </a:cubicBezTo>
                  <a:cubicBezTo>
                    <a:pt x="38" y="466"/>
                    <a:pt x="185" y="563"/>
                    <a:pt x="414" y="631"/>
                  </a:cubicBezTo>
                  <a:cubicBezTo>
                    <a:pt x="414" y="631"/>
                    <a:pt x="414" y="631"/>
                    <a:pt x="414" y="631"/>
                  </a:cubicBezTo>
                  <a:cubicBezTo>
                    <a:pt x="1453" y="20"/>
                    <a:pt x="1453" y="20"/>
                    <a:pt x="1453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7852115" y="3955321"/>
              <a:ext cx="1136890" cy="1453335"/>
            </a:xfrm>
            <a:custGeom>
              <a:avLst/>
              <a:gdLst>
                <a:gd name="T0" fmla="*/ 390 w 654"/>
                <a:gd name="T1" fmla="*/ 260 h 827"/>
                <a:gd name="T2" fmla="*/ 0 w 654"/>
                <a:gd name="T3" fmla="*/ 0 h 827"/>
                <a:gd name="T4" fmla="*/ 654 w 654"/>
                <a:gd name="T5" fmla="*/ 827 h 827"/>
                <a:gd name="T6" fmla="*/ 390 w 654"/>
                <a:gd name="T7" fmla="*/ 26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4" h="827">
                  <a:moveTo>
                    <a:pt x="390" y="260"/>
                  </a:moveTo>
                  <a:cubicBezTo>
                    <a:pt x="162" y="192"/>
                    <a:pt x="14" y="95"/>
                    <a:pt x="0" y="0"/>
                  </a:cubicBezTo>
                  <a:cubicBezTo>
                    <a:pt x="58" y="376"/>
                    <a:pt x="312" y="687"/>
                    <a:pt x="654" y="827"/>
                  </a:cubicBezTo>
                  <a:cubicBezTo>
                    <a:pt x="522" y="767"/>
                    <a:pt x="420" y="616"/>
                    <a:pt x="390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970613" y="3439097"/>
            <a:ext cx="2569209" cy="2109079"/>
            <a:chOff x="8970613" y="3439097"/>
            <a:chExt cx="2569209" cy="2109079"/>
          </a:xfrm>
        </p:grpSpPr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8980958" y="3439097"/>
              <a:ext cx="2558864" cy="1128951"/>
            </a:xfrm>
            <a:custGeom>
              <a:avLst/>
              <a:gdLst>
                <a:gd name="T0" fmla="*/ 1466 w 1472"/>
                <a:gd name="T1" fmla="*/ 292 h 642"/>
                <a:gd name="T2" fmla="*/ 1079 w 1472"/>
                <a:gd name="T3" fmla="*/ 0 h 642"/>
                <a:gd name="T4" fmla="*/ 0 w 1472"/>
                <a:gd name="T5" fmla="*/ 611 h 642"/>
                <a:gd name="T6" fmla="*/ 417 w 1472"/>
                <a:gd name="T7" fmla="*/ 642 h 642"/>
                <a:gd name="T8" fmla="*/ 1466 w 1472"/>
                <a:gd name="T9" fmla="*/ 29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642">
                  <a:moveTo>
                    <a:pt x="1466" y="292"/>
                  </a:moveTo>
                  <a:cubicBezTo>
                    <a:pt x="1472" y="188"/>
                    <a:pt x="1341" y="74"/>
                    <a:pt x="1079" y="0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127" y="631"/>
                    <a:pt x="268" y="642"/>
                    <a:pt x="417" y="642"/>
                  </a:cubicBezTo>
                  <a:cubicBezTo>
                    <a:pt x="999" y="642"/>
                    <a:pt x="1455" y="468"/>
                    <a:pt x="1466" y="2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8970613" y="3976249"/>
              <a:ext cx="2556565" cy="1571927"/>
            </a:xfrm>
            <a:custGeom>
              <a:avLst/>
              <a:gdLst>
                <a:gd name="T0" fmla="*/ 423 w 1471"/>
                <a:gd name="T1" fmla="*/ 337 h 894"/>
                <a:gd name="T2" fmla="*/ 0 w 1471"/>
                <a:gd name="T3" fmla="*/ 305 h 894"/>
                <a:gd name="T4" fmla="*/ 0 w 1471"/>
                <a:gd name="T5" fmla="*/ 305 h 894"/>
                <a:gd name="T6" fmla="*/ 0 w 1471"/>
                <a:gd name="T7" fmla="*/ 305 h 894"/>
                <a:gd name="T8" fmla="*/ 415 w 1471"/>
                <a:gd name="T9" fmla="*/ 894 h 894"/>
                <a:gd name="T10" fmla="*/ 1471 w 1471"/>
                <a:gd name="T11" fmla="*/ 0 h 894"/>
                <a:gd name="T12" fmla="*/ 423 w 1471"/>
                <a:gd name="T13" fmla="*/ 337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1" h="894">
                  <a:moveTo>
                    <a:pt x="423" y="337"/>
                  </a:moveTo>
                  <a:cubicBezTo>
                    <a:pt x="272" y="337"/>
                    <a:pt x="129" y="32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33" y="755"/>
                    <a:pt x="252" y="894"/>
                    <a:pt x="415" y="894"/>
                  </a:cubicBezTo>
                  <a:cubicBezTo>
                    <a:pt x="946" y="894"/>
                    <a:pt x="1386" y="507"/>
                    <a:pt x="1471" y="0"/>
                  </a:cubicBezTo>
                  <a:cubicBezTo>
                    <a:pt x="1440" y="171"/>
                    <a:pt x="992" y="337"/>
                    <a:pt x="423" y="3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841770" y="1768343"/>
            <a:ext cx="2501387" cy="2147448"/>
            <a:chOff x="7841770" y="1768343"/>
            <a:chExt cx="2501387" cy="2147448"/>
          </a:xfrm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7841770" y="1782295"/>
              <a:ext cx="1896732" cy="2133496"/>
            </a:xfrm>
            <a:custGeom>
              <a:avLst/>
              <a:gdLst>
                <a:gd name="T0" fmla="*/ 1064 w 1091"/>
                <a:gd name="T1" fmla="*/ 0 h 1213"/>
                <a:gd name="T2" fmla="*/ 6 w 1091"/>
                <a:gd name="T3" fmla="*/ 908 h 1213"/>
                <a:gd name="T4" fmla="*/ 6 w 1091"/>
                <a:gd name="T5" fmla="*/ 908 h 1213"/>
                <a:gd name="T6" fmla="*/ 386 w 1091"/>
                <a:gd name="T7" fmla="*/ 1213 h 1213"/>
                <a:gd name="T8" fmla="*/ 1091 w 1091"/>
                <a:gd name="T9" fmla="*/ 0 h 1213"/>
                <a:gd name="T10" fmla="*/ 1064 w 1091"/>
                <a:gd name="T11" fmla="*/ 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1213">
                  <a:moveTo>
                    <a:pt x="1064" y="0"/>
                  </a:moveTo>
                  <a:cubicBezTo>
                    <a:pt x="528" y="0"/>
                    <a:pt x="84" y="394"/>
                    <a:pt x="6" y="908"/>
                  </a:cubicBezTo>
                  <a:cubicBezTo>
                    <a:pt x="6" y="908"/>
                    <a:pt x="6" y="908"/>
                    <a:pt x="6" y="908"/>
                  </a:cubicBezTo>
                  <a:cubicBezTo>
                    <a:pt x="0" y="1039"/>
                    <a:pt x="152" y="1145"/>
                    <a:pt x="386" y="1213"/>
                  </a:cubicBezTo>
                  <a:cubicBezTo>
                    <a:pt x="401" y="646"/>
                    <a:pt x="775" y="21"/>
                    <a:pt x="1091" y="0"/>
                  </a:cubicBezTo>
                  <a:cubicBezTo>
                    <a:pt x="1082" y="0"/>
                    <a:pt x="1073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8513098" y="1768343"/>
              <a:ext cx="1830059" cy="2147448"/>
            </a:xfrm>
            <a:custGeom>
              <a:avLst/>
              <a:gdLst>
                <a:gd name="T0" fmla="*/ 0 w 1053"/>
                <a:gd name="T1" fmla="*/ 1221 h 1221"/>
                <a:gd name="T2" fmla="*/ 0 w 1053"/>
                <a:gd name="T3" fmla="*/ 1221 h 1221"/>
                <a:gd name="T4" fmla="*/ 1053 w 1053"/>
                <a:gd name="T5" fmla="*/ 590 h 1221"/>
                <a:gd name="T6" fmla="*/ 710 w 1053"/>
                <a:gd name="T7" fmla="*/ 8 h 1221"/>
                <a:gd name="T8" fmla="*/ 0 w 1053"/>
                <a:gd name="T9" fmla="*/ 1221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3" h="1221">
                  <a:moveTo>
                    <a:pt x="0" y="1221"/>
                  </a:moveTo>
                  <a:cubicBezTo>
                    <a:pt x="0" y="1221"/>
                    <a:pt x="0" y="1221"/>
                    <a:pt x="0" y="1221"/>
                  </a:cubicBezTo>
                  <a:cubicBezTo>
                    <a:pt x="1053" y="590"/>
                    <a:pt x="1053" y="590"/>
                    <a:pt x="1053" y="590"/>
                  </a:cubicBezTo>
                  <a:cubicBezTo>
                    <a:pt x="1030" y="218"/>
                    <a:pt x="898" y="0"/>
                    <a:pt x="710" y="8"/>
                  </a:cubicBezTo>
                  <a:cubicBezTo>
                    <a:pt x="394" y="22"/>
                    <a:pt x="15" y="651"/>
                    <a:pt x="0" y="12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51" name="Freeform 12"/>
          <p:cNvSpPr>
            <a:spLocks/>
          </p:cNvSpPr>
          <p:nvPr/>
        </p:nvSpPr>
        <p:spPr bwMode="auto">
          <a:xfrm>
            <a:off x="8974061" y="1884610"/>
            <a:ext cx="2578407" cy="2182328"/>
          </a:xfrm>
          <a:custGeom>
            <a:avLst/>
            <a:gdLst>
              <a:gd name="T0" fmla="*/ 1473 w 1483"/>
              <a:gd name="T1" fmla="*/ 867 h 1241"/>
              <a:gd name="T2" fmla="*/ 788 w 1483"/>
              <a:gd name="T3" fmla="*/ 9 h 1241"/>
              <a:gd name="T4" fmla="*/ 788 w 1483"/>
              <a:gd name="T5" fmla="*/ 9 h 1241"/>
              <a:gd name="T6" fmla="*/ 681 w 1483"/>
              <a:gd name="T7" fmla="*/ 3 h 1241"/>
              <a:gd name="T8" fmla="*/ 0 w 1483"/>
              <a:gd name="T9" fmla="*/ 1212 h 1241"/>
              <a:gd name="T10" fmla="*/ 0 w 1483"/>
              <a:gd name="T11" fmla="*/ 1212 h 1241"/>
              <a:gd name="T12" fmla="*/ 0 w 1483"/>
              <a:gd name="T13" fmla="*/ 1212 h 1241"/>
              <a:gd name="T14" fmla="*/ 421 w 1483"/>
              <a:gd name="T15" fmla="*/ 1241 h 1241"/>
              <a:gd name="T16" fmla="*/ 1472 w 1483"/>
              <a:gd name="T17" fmla="*/ 866 h 1241"/>
              <a:gd name="T18" fmla="*/ 1473 w 1483"/>
              <a:gd name="T19" fmla="*/ 867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3" h="1241">
                <a:moveTo>
                  <a:pt x="1473" y="867"/>
                </a:moveTo>
                <a:cubicBezTo>
                  <a:pt x="1420" y="472"/>
                  <a:pt x="1150" y="145"/>
                  <a:pt x="788" y="9"/>
                </a:cubicBezTo>
                <a:cubicBezTo>
                  <a:pt x="788" y="9"/>
                  <a:pt x="788" y="9"/>
                  <a:pt x="788" y="9"/>
                </a:cubicBezTo>
                <a:cubicBezTo>
                  <a:pt x="755" y="2"/>
                  <a:pt x="719" y="0"/>
                  <a:pt x="681" y="3"/>
                </a:cubicBezTo>
                <a:cubicBezTo>
                  <a:pt x="431" y="23"/>
                  <a:pt x="53" y="498"/>
                  <a:pt x="0" y="1212"/>
                </a:cubicBezTo>
                <a:cubicBezTo>
                  <a:pt x="0" y="1212"/>
                  <a:pt x="0" y="1212"/>
                  <a:pt x="0" y="1212"/>
                </a:cubicBezTo>
                <a:cubicBezTo>
                  <a:pt x="0" y="1212"/>
                  <a:pt x="0" y="1212"/>
                  <a:pt x="0" y="1212"/>
                </a:cubicBezTo>
                <a:cubicBezTo>
                  <a:pt x="131" y="1231"/>
                  <a:pt x="274" y="1241"/>
                  <a:pt x="421" y="1241"/>
                </a:cubicBezTo>
                <a:cubicBezTo>
                  <a:pt x="1003" y="1241"/>
                  <a:pt x="1483" y="1049"/>
                  <a:pt x="1472" y="866"/>
                </a:cubicBezTo>
                <a:lnTo>
                  <a:pt x="1473" y="8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52" name="TextBox 51"/>
          <p:cNvSpPr txBox="1"/>
          <p:nvPr/>
        </p:nvSpPr>
        <p:spPr>
          <a:xfrm>
            <a:off x="607849" y="2171894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</a:rPr>
              <a:t>Great </a:t>
            </a:r>
            <a:r>
              <a:rPr lang="en-US" sz="2800" b="1" dirty="0">
                <a:latin typeface="Source Sans Pro" panose="020B0503030403020204" pitchFamily="34" charset="0"/>
              </a:rPr>
              <a:t>design</a:t>
            </a:r>
            <a:r>
              <a:rPr lang="en-US" sz="2800" dirty="0">
                <a:latin typeface="Source Sans Pro" panose="020B0503030403020204" pitchFamily="34" charset="0"/>
              </a:rPr>
              <a:t> is </a:t>
            </a:r>
            <a:r>
              <a:rPr lang="en-US" sz="2800" i="1" dirty="0">
                <a:latin typeface="Source Sans Pro" panose="020B0503030403020204" pitchFamily="34" charset="0"/>
              </a:rPr>
              <a:t>eliminating</a:t>
            </a:r>
            <a:r>
              <a:rPr lang="en-US" sz="2800" dirty="0">
                <a:latin typeface="Source Sans Pro" panose="020B0503030403020204" pitchFamily="34" charset="0"/>
              </a:rPr>
              <a:t> all unnecessary </a:t>
            </a:r>
            <a:r>
              <a:rPr lang="en-US" sz="2800" b="1" dirty="0" smtClean="0">
                <a:latin typeface="Source Sans Pro" panose="020B0503030403020204" pitchFamily="34" charset="0"/>
              </a:rPr>
              <a:t>details</a:t>
            </a:r>
            <a:r>
              <a:rPr lang="en-US" sz="28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851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608298" y="4427322"/>
            <a:ext cx="5485811" cy="769649"/>
            <a:chOff x="6101350" y="4500002"/>
            <a:chExt cx="5485811" cy="769649"/>
          </a:xfrm>
        </p:grpSpPr>
        <p:sp>
          <p:nvSpPr>
            <p:cNvPr id="74" name="Donut 73"/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6" name="Text Placeholder 33"/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4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60%</a:t>
              </a:r>
              <a:endParaRPr lang="en-AU" sz="1600" b="1" dirty="0">
                <a:solidFill>
                  <a:schemeClr val="accent4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7" name="Text Placeholder 32"/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D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90" name="Donut 89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91" name="Block Arc 90"/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79" name="Text Placeholder 33"/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20%</a:t>
              </a:r>
              <a:endParaRPr lang="en-AU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0" name="Text Placeholder 32"/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A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88" name="Donut 87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89" name="Block Arc 88"/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82" name="Text Placeholder 33"/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2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50%</a:t>
              </a:r>
              <a:endParaRPr lang="en-AU" sz="1600" b="1" dirty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3" name="Text Placeholder 32"/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B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Donut 83"/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5" name="Block Arc 84"/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6" name="Text Placeholder 33"/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3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80%</a:t>
              </a:r>
              <a:endParaRPr lang="en-AU" sz="1600" b="1" dirty="0">
                <a:solidFill>
                  <a:schemeClr val="accent3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7" name="Text Placeholder 32"/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C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3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51" grpId="0" animBg="1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9" name="Group 48"/>
          <p:cNvGrpSpPr/>
          <p:nvPr/>
        </p:nvGrpSpPr>
        <p:grpSpPr>
          <a:xfrm flipH="1">
            <a:off x="6867724" y="1647807"/>
            <a:ext cx="4087131" cy="4072741"/>
            <a:chOff x="6361113" y="1190625"/>
            <a:chExt cx="4470400" cy="4476750"/>
          </a:xfrm>
        </p:grpSpPr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6361113" y="1190625"/>
              <a:ext cx="4470400" cy="4476750"/>
            </a:xfrm>
            <a:custGeom>
              <a:avLst/>
              <a:gdLst>
                <a:gd name="T0" fmla="*/ 397 w 397"/>
                <a:gd name="T1" fmla="*/ 199 h 397"/>
                <a:gd name="T2" fmla="*/ 199 w 397"/>
                <a:gd name="T3" fmla="*/ 397 h 397"/>
                <a:gd name="T4" fmla="*/ 0 w 397"/>
                <a:gd name="T5" fmla="*/ 199 h 397"/>
                <a:gd name="T6" fmla="*/ 200 w 397"/>
                <a:gd name="T7" fmla="*/ 0 h 397"/>
                <a:gd name="T8" fmla="*/ 397 w 397"/>
                <a:gd name="T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397">
                  <a:moveTo>
                    <a:pt x="397" y="199"/>
                  </a:moveTo>
                  <a:cubicBezTo>
                    <a:pt x="397" y="308"/>
                    <a:pt x="308" y="397"/>
                    <a:pt x="199" y="397"/>
                  </a:cubicBezTo>
                  <a:cubicBezTo>
                    <a:pt x="89" y="397"/>
                    <a:pt x="0" y="308"/>
                    <a:pt x="0" y="199"/>
                  </a:cubicBezTo>
                  <a:cubicBezTo>
                    <a:pt x="0" y="89"/>
                    <a:pt x="90" y="0"/>
                    <a:pt x="200" y="0"/>
                  </a:cubicBezTo>
                  <a:cubicBezTo>
                    <a:pt x="309" y="0"/>
                    <a:pt x="397" y="89"/>
                    <a:pt x="397" y="19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 flipV="1">
              <a:off x="6664326" y="3389313"/>
              <a:ext cx="1949450" cy="293688"/>
            </a:xfrm>
            <a:prstGeom prst="line">
              <a:avLst/>
            </a:prstGeom>
            <a:noFill/>
            <a:ln w="11113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8613776" y="3389313"/>
              <a:ext cx="1430338" cy="395288"/>
            </a:xfrm>
            <a:prstGeom prst="line">
              <a:avLst/>
            </a:prstGeom>
            <a:noFill/>
            <a:ln w="11113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664326" y="1190625"/>
              <a:ext cx="1949450" cy="2492375"/>
            </a:xfrm>
            <a:custGeom>
              <a:avLst/>
              <a:gdLst>
                <a:gd name="T0" fmla="*/ 0 w 173"/>
                <a:gd name="T1" fmla="*/ 221 h 221"/>
                <a:gd name="T2" fmla="*/ 173 w 173"/>
                <a:gd name="T3" fmla="*/ 0 h 221"/>
                <a:gd name="T4" fmla="*/ 173 w 173"/>
                <a:gd name="T5" fmla="*/ 195 h 221"/>
                <a:gd name="T6" fmla="*/ 0 w 173"/>
                <a:gd name="T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1">
                  <a:moveTo>
                    <a:pt x="0" y="221"/>
                  </a:moveTo>
                  <a:cubicBezTo>
                    <a:pt x="0" y="111"/>
                    <a:pt x="82" y="0"/>
                    <a:pt x="173" y="0"/>
                  </a:cubicBezTo>
                  <a:cubicBezTo>
                    <a:pt x="173" y="195"/>
                    <a:pt x="173" y="195"/>
                    <a:pt x="173" y="195"/>
                  </a:cubicBezTo>
                  <a:lnTo>
                    <a:pt x="0" y="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7115176" y="1674813"/>
              <a:ext cx="1498600" cy="1939925"/>
            </a:xfrm>
            <a:custGeom>
              <a:avLst/>
              <a:gdLst>
                <a:gd name="T0" fmla="*/ 0 w 133"/>
                <a:gd name="T1" fmla="*/ 172 h 172"/>
                <a:gd name="T2" fmla="*/ 133 w 133"/>
                <a:gd name="T3" fmla="*/ 0 h 172"/>
                <a:gd name="T4" fmla="*/ 133 w 133"/>
                <a:gd name="T5" fmla="*/ 152 h 172"/>
                <a:gd name="T6" fmla="*/ 0 w 133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72">
                  <a:moveTo>
                    <a:pt x="0" y="172"/>
                  </a:moveTo>
                  <a:cubicBezTo>
                    <a:pt x="0" y="87"/>
                    <a:pt x="63" y="0"/>
                    <a:pt x="133" y="0"/>
                  </a:cubicBezTo>
                  <a:cubicBezTo>
                    <a:pt x="133" y="152"/>
                    <a:pt x="133" y="152"/>
                    <a:pt x="133" y="152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7566026" y="2171700"/>
              <a:ext cx="1047750" cy="1376363"/>
            </a:xfrm>
            <a:custGeom>
              <a:avLst/>
              <a:gdLst>
                <a:gd name="T0" fmla="*/ 0 w 93"/>
                <a:gd name="T1" fmla="*/ 122 h 122"/>
                <a:gd name="T2" fmla="*/ 93 w 93"/>
                <a:gd name="T3" fmla="*/ 0 h 122"/>
                <a:gd name="T4" fmla="*/ 93 w 93"/>
                <a:gd name="T5" fmla="*/ 108 h 122"/>
                <a:gd name="T6" fmla="*/ 0 w 93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2">
                  <a:moveTo>
                    <a:pt x="0" y="122"/>
                  </a:moveTo>
                  <a:cubicBezTo>
                    <a:pt x="0" y="61"/>
                    <a:pt x="44" y="0"/>
                    <a:pt x="93" y="0"/>
                  </a:cubicBezTo>
                  <a:cubicBezTo>
                    <a:pt x="93" y="108"/>
                    <a:pt x="93" y="108"/>
                    <a:pt x="93" y="108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8016876" y="2655888"/>
              <a:ext cx="596900" cy="823913"/>
            </a:xfrm>
            <a:custGeom>
              <a:avLst/>
              <a:gdLst>
                <a:gd name="T0" fmla="*/ 0 w 53"/>
                <a:gd name="T1" fmla="*/ 73 h 73"/>
                <a:gd name="T2" fmla="*/ 53 w 53"/>
                <a:gd name="T3" fmla="*/ 0 h 73"/>
                <a:gd name="T4" fmla="*/ 53 w 53"/>
                <a:gd name="T5" fmla="*/ 65 h 73"/>
                <a:gd name="T6" fmla="*/ 0 w 5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3">
                  <a:moveTo>
                    <a:pt x="0" y="73"/>
                  </a:moveTo>
                  <a:cubicBezTo>
                    <a:pt x="0" y="37"/>
                    <a:pt x="25" y="0"/>
                    <a:pt x="53" y="0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0" y="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664326" y="3389313"/>
              <a:ext cx="3379788" cy="496888"/>
            </a:xfrm>
            <a:custGeom>
              <a:avLst/>
              <a:gdLst>
                <a:gd name="T0" fmla="*/ 0 w 300"/>
                <a:gd name="T1" fmla="*/ 26 h 44"/>
                <a:gd name="T2" fmla="*/ 172 w 300"/>
                <a:gd name="T3" fmla="*/ 44 h 44"/>
                <a:gd name="T4" fmla="*/ 300 w 300"/>
                <a:gd name="T5" fmla="*/ 35 h 44"/>
                <a:gd name="T6" fmla="*/ 173 w 300"/>
                <a:gd name="T7" fmla="*/ 0 h 44"/>
                <a:gd name="T8" fmla="*/ 0 w 300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4">
                  <a:moveTo>
                    <a:pt x="0" y="26"/>
                  </a:moveTo>
                  <a:cubicBezTo>
                    <a:pt x="34" y="37"/>
                    <a:pt x="98" y="44"/>
                    <a:pt x="172" y="44"/>
                  </a:cubicBezTo>
                  <a:cubicBezTo>
                    <a:pt x="221" y="44"/>
                    <a:pt x="266" y="41"/>
                    <a:pt x="300" y="35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115176" y="3389313"/>
              <a:ext cx="2601913" cy="384175"/>
            </a:xfrm>
            <a:custGeom>
              <a:avLst/>
              <a:gdLst>
                <a:gd name="T0" fmla="*/ 0 w 231"/>
                <a:gd name="T1" fmla="*/ 20 h 34"/>
                <a:gd name="T2" fmla="*/ 132 w 231"/>
                <a:gd name="T3" fmla="*/ 34 h 34"/>
                <a:gd name="T4" fmla="*/ 231 w 231"/>
                <a:gd name="T5" fmla="*/ 27 h 34"/>
                <a:gd name="T6" fmla="*/ 133 w 231"/>
                <a:gd name="T7" fmla="*/ 0 h 34"/>
                <a:gd name="T8" fmla="*/ 0 w 231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4">
                  <a:moveTo>
                    <a:pt x="0" y="20"/>
                  </a:moveTo>
                  <a:cubicBezTo>
                    <a:pt x="27" y="28"/>
                    <a:pt x="76" y="34"/>
                    <a:pt x="132" y="34"/>
                  </a:cubicBezTo>
                  <a:cubicBezTo>
                    <a:pt x="170" y="34"/>
                    <a:pt x="204" y="31"/>
                    <a:pt x="231" y="27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7566026" y="3389313"/>
              <a:ext cx="1812925" cy="260350"/>
            </a:xfrm>
            <a:custGeom>
              <a:avLst/>
              <a:gdLst>
                <a:gd name="T0" fmla="*/ 161 w 161"/>
                <a:gd name="T1" fmla="*/ 19 h 23"/>
                <a:gd name="T2" fmla="*/ 92 w 161"/>
                <a:gd name="T3" fmla="*/ 23 h 23"/>
                <a:gd name="T4" fmla="*/ 0 w 161"/>
                <a:gd name="T5" fmla="*/ 14 h 23"/>
                <a:gd name="T6" fmla="*/ 93 w 161"/>
                <a:gd name="T7" fmla="*/ 0 h 23"/>
                <a:gd name="T8" fmla="*/ 161 w 161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">
                  <a:moveTo>
                    <a:pt x="161" y="19"/>
                  </a:moveTo>
                  <a:cubicBezTo>
                    <a:pt x="142" y="21"/>
                    <a:pt x="118" y="23"/>
                    <a:pt x="92" y="23"/>
                  </a:cubicBezTo>
                  <a:cubicBezTo>
                    <a:pt x="54" y="23"/>
                    <a:pt x="20" y="19"/>
                    <a:pt x="0" y="14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161" y="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8016876" y="3389313"/>
              <a:ext cx="1023938" cy="146050"/>
            </a:xfrm>
            <a:custGeom>
              <a:avLst/>
              <a:gdLst>
                <a:gd name="T0" fmla="*/ 0 w 91"/>
                <a:gd name="T1" fmla="*/ 8 h 13"/>
                <a:gd name="T2" fmla="*/ 53 w 91"/>
                <a:gd name="T3" fmla="*/ 13 h 13"/>
                <a:gd name="T4" fmla="*/ 91 w 91"/>
                <a:gd name="T5" fmla="*/ 10 h 13"/>
                <a:gd name="T6" fmla="*/ 53 w 91"/>
                <a:gd name="T7" fmla="*/ 0 h 13"/>
                <a:gd name="T8" fmla="*/ 0 w 9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">
                  <a:moveTo>
                    <a:pt x="0" y="8"/>
                  </a:moveTo>
                  <a:cubicBezTo>
                    <a:pt x="13" y="11"/>
                    <a:pt x="32" y="13"/>
                    <a:pt x="53" y="13"/>
                  </a:cubicBezTo>
                  <a:cubicBezTo>
                    <a:pt x="67" y="13"/>
                    <a:pt x="80" y="12"/>
                    <a:pt x="91" y="1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8613776" y="1190625"/>
              <a:ext cx="1430338" cy="2593975"/>
            </a:xfrm>
            <a:custGeom>
              <a:avLst/>
              <a:gdLst>
                <a:gd name="T0" fmla="*/ 0 w 127"/>
                <a:gd name="T1" fmla="*/ 0 h 230"/>
                <a:gd name="T2" fmla="*/ 127 w 127"/>
                <a:gd name="T3" fmla="*/ 230 h 230"/>
                <a:gd name="T4" fmla="*/ 0 w 127"/>
                <a:gd name="T5" fmla="*/ 195 h 230"/>
                <a:gd name="T6" fmla="*/ 0 w 127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30">
                  <a:moveTo>
                    <a:pt x="0" y="0"/>
                  </a:moveTo>
                  <a:cubicBezTo>
                    <a:pt x="67" y="0"/>
                    <a:pt x="127" y="120"/>
                    <a:pt x="127" y="230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13776" y="1674813"/>
              <a:ext cx="1103313" cy="2019300"/>
            </a:xfrm>
            <a:custGeom>
              <a:avLst/>
              <a:gdLst>
                <a:gd name="T0" fmla="*/ 0 w 98"/>
                <a:gd name="T1" fmla="*/ 0 h 179"/>
                <a:gd name="T2" fmla="*/ 98 w 98"/>
                <a:gd name="T3" fmla="*/ 179 h 179"/>
                <a:gd name="T4" fmla="*/ 0 w 98"/>
                <a:gd name="T5" fmla="*/ 152 h 179"/>
                <a:gd name="T6" fmla="*/ 0 w 98"/>
                <a:gd name="T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79">
                  <a:moveTo>
                    <a:pt x="0" y="0"/>
                  </a:moveTo>
                  <a:cubicBezTo>
                    <a:pt x="52" y="0"/>
                    <a:pt x="98" y="94"/>
                    <a:pt x="98" y="179"/>
                  </a:cubicBezTo>
                  <a:cubicBezTo>
                    <a:pt x="0" y="152"/>
                    <a:pt x="0" y="152"/>
                    <a:pt x="0" y="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613776" y="2171700"/>
              <a:ext cx="765175" cy="1431925"/>
            </a:xfrm>
            <a:custGeom>
              <a:avLst/>
              <a:gdLst>
                <a:gd name="T0" fmla="*/ 0 w 68"/>
                <a:gd name="T1" fmla="*/ 0 h 127"/>
                <a:gd name="T2" fmla="*/ 68 w 68"/>
                <a:gd name="T3" fmla="*/ 127 h 127"/>
                <a:gd name="T4" fmla="*/ 0 w 68"/>
                <a:gd name="T5" fmla="*/ 108 h 127"/>
                <a:gd name="T6" fmla="*/ 0 w 68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7">
                  <a:moveTo>
                    <a:pt x="0" y="0"/>
                  </a:moveTo>
                  <a:cubicBezTo>
                    <a:pt x="36" y="0"/>
                    <a:pt x="68" y="66"/>
                    <a:pt x="68" y="127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613776" y="2655888"/>
              <a:ext cx="427038" cy="846138"/>
            </a:xfrm>
            <a:custGeom>
              <a:avLst/>
              <a:gdLst>
                <a:gd name="T0" fmla="*/ 0 w 38"/>
                <a:gd name="T1" fmla="*/ 0 h 75"/>
                <a:gd name="T2" fmla="*/ 38 w 38"/>
                <a:gd name="T3" fmla="*/ 75 h 75"/>
                <a:gd name="T4" fmla="*/ 0 w 38"/>
                <a:gd name="T5" fmla="*/ 65 h 75"/>
                <a:gd name="T6" fmla="*/ 0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0" y="0"/>
                  </a:moveTo>
                  <a:cubicBezTo>
                    <a:pt x="21" y="0"/>
                    <a:pt x="38" y="40"/>
                    <a:pt x="38" y="7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07849" y="2171894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</a:rPr>
              <a:t>Great </a:t>
            </a:r>
            <a:r>
              <a:rPr lang="en-US" sz="2800" b="1" dirty="0">
                <a:latin typeface="Source Sans Pro" panose="020B0503030403020204" pitchFamily="34" charset="0"/>
              </a:rPr>
              <a:t>design</a:t>
            </a:r>
            <a:r>
              <a:rPr lang="en-US" sz="2800" dirty="0">
                <a:latin typeface="Source Sans Pro" panose="020B0503030403020204" pitchFamily="34" charset="0"/>
              </a:rPr>
              <a:t> is </a:t>
            </a:r>
            <a:r>
              <a:rPr lang="en-US" sz="2800" i="1" dirty="0">
                <a:latin typeface="Source Sans Pro" panose="020B0503030403020204" pitchFamily="34" charset="0"/>
              </a:rPr>
              <a:t>eliminating</a:t>
            </a:r>
            <a:r>
              <a:rPr lang="en-US" sz="2800" dirty="0">
                <a:latin typeface="Source Sans Pro" panose="020B0503030403020204" pitchFamily="34" charset="0"/>
              </a:rPr>
              <a:t> all unnecessary </a:t>
            </a:r>
            <a:r>
              <a:rPr lang="en-US" sz="2800" b="1" dirty="0" smtClean="0">
                <a:latin typeface="Source Sans Pro" panose="020B0503030403020204" pitchFamily="34" charset="0"/>
              </a:rPr>
              <a:t>details</a:t>
            </a:r>
            <a:r>
              <a:rPr lang="en-US" sz="28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7851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77674" y="4518341"/>
            <a:ext cx="1237779" cy="731856"/>
            <a:chOff x="6096000" y="4518341"/>
            <a:chExt cx="1237779" cy="731856"/>
          </a:xfrm>
        </p:grpSpPr>
        <p:grpSp>
          <p:nvGrpSpPr>
            <p:cNvPr id="68" name="Group 67"/>
            <p:cNvGrpSpPr/>
            <p:nvPr/>
          </p:nvGrpSpPr>
          <p:grpSpPr>
            <a:xfrm>
              <a:off x="6096000" y="4518341"/>
              <a:ext cx="708704" cy="731856"/>
              <a:chOff x="6815964" y="4544568"/>
              <a:chExt cx="802117" cy="779299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72" name="Block Arc 71"/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1774613"/>
                  <a:gd name="adj3" fmla="val 2611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69" name="Text Placeholder 33"/>
            <p:cNvSpPr txBox="1">
              <a:spLocks/>
            </p:cNvSpPr>
            <p:nvPr/>
          </p:nvSpPr>
          <p:spPr>
            <a:xfrm flipH="1">
              <a:off x="6883456" y="4657724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5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45%</a:t>
              </a:r>
              <a:endParaRPr lang="en-AU" sz="1600" b="1" dirty="0">
                <a:solidFill>
                  <a:schemeClr val="accent5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0" name="Text Placeholder 32"/>
            <p:cNvSpPr txBox="1">
              <a:spLocks/>
            </p:cNvSpPr>
            <p:nvPr/>
          </p:nvSpPr>
          <p:spPr>
            <a:xfrm flipH="1">
              <a:off x="6883456" y="4931387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A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54538" y="4517756"/>
            <a:ext cx="1252817" cy="731857"/>
            <a:chOff x="7572864" y="4517756"/>
            <a:chExt cx="1252817" cy="731857"/>
          </a:xfrm>
        </p:grpSpPr>
        <p:grpSp>
          <p:nvGrpSpPr>
            <p:cNvPr id="74" name="Group 73"/>
            <p:cNvGrpSpPr/>
            <p:nvPr/>
          </p:nvGrpSpPr>
          <p:grpSpPr>
            <a:xfrm>
              <a:off x="7572864" y="4517756"/>
              <a:ext cx="708704" cy="731857"/>
              <a:chOff x="6815964" y="4544567"/>
              <a:chExt cx="802117" cy="779300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 dirty="0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78" name="Block Arc 77"/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b="1">
                  <a:solidFill>
                    <a:schemeClr val="tx1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75" name="Text Placeholder 33"/>
            <p:cNvSpPr txBox="1">
              <a:spLocks/>
            </p:cNvSpPr>
            <p:nvPr/>
          </p:nvSpPr>
          <p:spPr>
            <a:xfrm flipH="1">
              <a:off x="8375357" y="4657724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4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74%</a:t>
              </a:r>
              <a:endParaRPr lang="en-AU" sz="1600" b="1" dirty="0">
                <a:solidFill>
                  <a:schemeClr val="accent4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6" name="Text Placeholder 32"/>
            <p:cNvSpPr txBox="1">
              <a:spLocks/>
            </p:cNvSpPr>
            <p:nvPr/>
          </p:nvSpPr>
          <p:spPr>
            <a:xfrm flipH="1">
              <a:off x="8375358" y="4931387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B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631402" y="4518339"/>
            <a:ext cx="1237779" cy="731490"/>
            <a:chOff x="9049728" y="4518339"/>
            <a:chExt cx="1237779" cy="731490"/>
          </a:xfrm>
        </p:grpSpPr>
        <p:sp>
          <p:nvSpPr>
            <p:cNvPr id="80" name="Donut 79"/>
            <p:cNvSpPr/>
            <p:nvPr/>
          </p:nvSpPr>
          <p:spPr>
            <a:xfrm>
              <a:off x="9049728" y="4518339"/>
              <a:ext cx="708704" cy="731273"/>
            </a:xfrm>
            <a:prstGeom prst="donu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1" name="Block Arc 80"/>
            <p:cNvSpPr/>
            <p:nvPr/>
          </p:nvSpPr>
          <p:spPr>
            <a:xfrm>
              <a:off x="9049728" y="4518556"/>
              <a:ext cx="708704" cy="731273"/>
            </a:xfrm>
            <a:prstGeom prst="blockArc">
              <a:avLst>
                <a:gd name="adj1" fmla="val 15313566"/>
                <a:gd name="adj2" fmla="val 13078870"/>
                <a:gd name="adj3" fmla="val 2469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>
                <a:solidFill>
                  <a:schemeClr val="tx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2" name="Text Placeholder 33"/>
            <p:cNvSpPr txBox="1">
              <a:spLocks/>
            </p:cNvSpPr>
            <p:nvPr/>
          </p:nvSpPr>
          <p:spPr>
            <a:xfrm flipH="1">
              <a:off x="9837184" y="4657139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 smtClean="0">
                  <a:solidFill>
                    <a:schemeClr val="accent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89%</a:t>
              </a:r>
              <a:endParaRPr lang="en-AU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3" name="Text Placeholder 32"/>
            <p:cNvSpPr txBox="1">
              <a:spLocks/>
            </p:cNvSpPr>
            <p:nvPr/>
          </p:nvSpPr>
          <p:spPr>
            <a:xfrm flipH="1">
              <a:off x="9837184" y="4930802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 smtClean="0">
                  <a:latin typeface="Source Sans Pro" panose="020B05030304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Type C</a:t>
              </a:r>
              <a:endParaRPr lang="en-US" sz="1000" b="1" dirty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9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0875" y="1332202"/>
            <a:ext cx="4585378" cy="4624739"/>
            <a:chOff x="2347941" y="2003612"/>
            <a:chExt cx="3447279" cy="3385747"/>
          </a:xfrm>
        </p:grpSpPr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4547136" y="506806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4547136" y="506806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2347941" y="2187535"/>
              <a:ext cx="3212208" cy="3201824"/>
            </a:xfrm>
            <a:custGeom>
              <a:avLst/>
              <a:gdLst>
                <a:gd name="T0" fmla="*/ 515 w 515"/>
                <a:gd name="T1" fmla="*/ 246 h 520"/>
                <a:gd name="T2" fmla="*/ 501 w 515"/>
                <a:gd name="T3" fmla="*/ 237 h 520"/>
                <a:gd name="T4" fmla="*/ 499 w 515"/>
                <a:gd name="T5" fmla="*/ 235 h 520"/>
                <a:gd name="T6" fmla="*/ 490 w 515"/>
                <a:gd name="T7" fmla="*/ 223 h 520"/>
                <a:gd name="T8" fmla="*/ 489 w 515"/>
                <a:gd name="T9" fmla="*/ 222 h 520"/>
                <a:gd name="T10" fmla="*/ 486 w 515"/>
                <a:gd name="T11" fmla="*/ 221 h 520"/>
                <a:gd name="T12" fmla="*/ 480 w 515"/>
                <a:gd name="T13" fmla="*/ 218 h 520"/>
                <a:gd name="T14" fmla="*/ 462 w 515"/>
                <a:gd name="T15" fmla="*/ 212 h 520"/>
                <a:gd name="T16" fmla="*/ 379 w 515"/>
                <a:gd name="T17" fmla="*/ 190 h 520"/>
                <a:gd name="T18" fmla="*/ 367 w 515"/>
                <a:gd name="T19" fmla="*/ 169 h 520"/>
                <a:gd name="T20" fmla="*/ 365 w 515"/>
                <a:gd name="T21" fmla="*/ 164 h 520"/>
                <a:gd name="T22" fmla="*/ 363 w 515"/>
                <a:gd name="T23" fmla="*/ 138 h 520"/>
                <a:gd name="T24" fmla="*/ 355 w 515"/>
                <a:gd name="T25" fmla="*/ 109 h 520"/>
                <a:gd name="T26" fmla="*/ 356 w 515"/>
                <a:gd name="T27" fmla="*/ 101 h 520"/>
                <a:gd name="T28" fmla="*/ 350 w 515"/>
                <a:gd name="T29" fmla="*/ 83 h 520"/>
                <a:gd name="T30" fmla="*/ 338 w 515"/>
                <a:gd name="T31" fmla="*/ 58 h 520"/>
                <a:gd name="T32" fmla="*/ 335 w 515"/>
                <a:gd name="T33" fmla="*/ 46 h 520"/>
                <a:gd name="T34" fmla="*/ 334 w 515"/>
                <a:gd name="T35" fmla="*/ 40 h 520"/>
                <a:gd name="T36" fmla="*/ 330 w 515"/>
                <a:gd name="T37" fmla="*/ 33 h 520"/>
                <a:gd name="T38" fmla="*/ 325 w 515"/>
                <a:gd name="T39" fmla="*/ 26 h 520"/>
                <a:gd name="T40" fmla="*/ 318 w 515"/>
                <a:gd name="T41" fmla="*/ 21 h 520"/>
                <a:gd name="T42" fmla="*/ 311 w 515"/>
                <a:gd name="T43" fmla="*/ 14 h 520"/>
                <a:gd name="T44" fmla="*/ 306 w 515"/>
                <a:gd name="T45" fmla="*/ 8 h 520"/>
                <a:gd name="T46" fmla="*/ 303 w 515"/>
                <a:gd name="T47" fmla="*/ 4 h 520"/>
                <a:gd name="T48" fmla="*/ 258 w 515"/>
                <a:gd name="T49" fmla="*/ 0 h 520"/>
                <a:gd name="T50" fmla="*/ 0 w 515"/>
                <a:gd name="T51" fmla="*/ 260 h 520"/>
                <a:gd name="T52" fmla="*/ 258 w 515"/>
                <a:gd name="T53" fmla="*/ 520 h 520"/>
                <a:gd name="T54" fmla="*/ 515 w 515"/>
                <a:gd name="T55" fmla="*/ 260 h 520"/>
                <a:gd name="T56" fmla="*/ 515 w 515"/>
                <a:gd name="T57" fmla="*/ 24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5" h="520">
                  <a:moveTo>
                    <a:pt x="515" y="246"/>
                  </a:moveTo>
                  <a:cubicBezTo>
                    <a:pt x="509" y="245"/>
                    <a:pt x="504" y="243"/>
                    <a:pt x="501" y="237"/>
                  </a:cubicBezTo>
                  <a:cubicBezTo>
                    <a:pt x="501" y="236"/>
                    <a:pt x="500" y="236"/>
                    <a:pt x="499" y="235"/>
                  </a:cubicBezTo>
                  <a:cubicBezTo>
                    <a:pt x="495" y="232"/>
                    <a:pt x="492" y="227"/>
                    <a:pt x="490" y="223"/>
                  </a:cubicBezTo>
                  <a:cubicBezTo>
                    <a:pt x="489" y="222"/>
                    <a:pt x="489" y="222"/>
                    <a:pt x="489" y="222"/>
                  </a:cubicBezTo>
                  <a:cubicBezTo>
                    <a:pt x="487" y="221"/>
                    <a:pt x="488" y="222"/>
                    <a:pt x="486" y="221"/>
                  </a:cubicBezTo>
                  <a:cubicBezTo>
                    <a:pt x="480" y="218"/>
                    <a:pt x="481" y="218"/>
                    <a:pt x="480" y="218"/>
                  </a:cubicBezTo>
                  <a:cubicBezTo>
                    <a:pt x="473" y="219"/>
                    <a:pt x="466" y="217"/>
                    <a:pt x="462" y="212"/>
                  </a:cubicBezTo>
                  <a:cubicBezTo>
                    <a:pt x="434" y="206"/>
                    <a:pt x="406" y="199"/>
                    <a:pt x="379" y="190"/>
                  </a:cubicBezTo>
                  <a:cubicBezTo>
                    <a:pt x="368" y="187"/>
                    <a:pt x="365" y="177"/>
                    <a:pt x="367" y="169"/>
                  </a:cubicBezTo>
                  <a:cubicBezTo>
                    <a:pt x="366" y="168"/>
                    <a:pt x="365" y="166"/>
                    <a:pt x="365" y="164"/>
                  </a:cubicBezTo>
                  <a:cubicBezTo>
                    <a:pt x="364" y="154"/>
                    <a:pt x="367" y="147"/>
                    <a:pt x="363" y="138"/>
                  </a:cubicBezTo>
                  <a:cubicBezTo>
                    <a:pt x="359" y="128"/>
                    <a:pt x="356" y="120"/>
                    <a:pt x="355" y="109"/>
                  </a:cubicBezTo>
                  <a:cubicBezTo>
                    <a:pt x="355" y="106"/>
                    <a:pt x="355" y="104"/>
                    <a:pt x="356" y="101"/>
                  </a:cubicBezTo>
                  <a:cubicBezTo>
                    <a:pt x="354" y="95"/>
                    <a:pt x="352" y="89"/>
                    <a:pt x="350" y="83"/>
                  </a:cubicBezTo>
                  <a:cubicBezTo>
                    <a:pt x="339" y="81"/>
                    <a:pt x="334" y="68"/>
                    <a:pt x="338" y="58"/>
                  </a:cubicBezTo>
                  <a:cubicBezTo>
                    <a:pt x="336" y="54"/>
                    <a:pt x="335" y="50"/>
                    <a:pt x="335" y="46"/>
                  </a:cubicBezTo>
                  <a:cubicBezTo>
                    <a:pt x="335" y="44"/>
                    <a:pt x="334" y="42"/>
                    <a:pt x="334" y="40"/>
                  </a:cubicBezTo>
                  <a:cubicBezTo>
                    <a:pt x="332" y="37"/>
                    <a:pt x="331" y="35"/>
                    <a:pt x="330" y="33"/>
                  </a:cubicBezTo>
                  <a:cubicBezTo>
                    <a:pt x="328" y="31"/>
                    <a:pt x="326" y="28"/>
                    <a:pt x="325" y="26"/>
                  </a:cubicBezTo>
                  <a:cubicBezTo>
                    <a:pt x="323" y="24"/>
                    <a:pt x="320" y="22"/>
                    <a:pt x="318" y="21"/>
                  </a:cubicBezTo>
                  <a:cubicBezTo>
                    <a:pt x="315" y="19"/>
                    <a:pt x="312" y="17"/>
                    <a:pt x="311" y="14"/>
                  </a:cubicBezTo>
                  <a:cubicBezTo>
                    <a:pt x="309" y="12"/>
                    <a:pt x="307" y="10"/>
                    <a:pt x="306" y="8"/>
                  </a:cubicBezTo>
                  <a:cubicBezTo>
                    <a:pt x="305" y="7"/>
                    <a:pt x="304" y="6"/>
                    <a:pt x="303" y="4"/>
                  </a:cubicBezTo>
                  <a:cubicBezTo>
                    <a:pt x="288" y="2"/>
                    <a:pt x="273" y="0"/>
                    <a:pt x="258" y="0"/>
                  </a:cubicBezTo>
                  <a:cubicBezTo>
                    <a:pt x="115" y="0"/>
                    <a:pt x="0" y="117"/>
                    <a:pt x="0" y="260"/>
                  </a:cubicBezTo>
                  <a:cubicBezTo>
                    <a:pt x="0" y="403"/>
                    <a:pt x="115" y="520"/>
                    <a:pt x="258" y="520"/>
                  </a:cubicBezTo>
                  <a:cubicBezTo>
                    <a:pt x="400" y="520"/>
                    <a:pt x="515" y="403"/>
                    <a:pt x="515" y="260"/>
                  </a:cubicBezTo>
                  <a:cubicBezTo>
                    <a:pt x="515" y="255"/>
                    <a:pt x="515" y="250"/>
                    <a:pt x="515" y="24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219"/>
            <p:cNvSpPr>
              <a:spLocks/>
            </p:cNvSpPr>
            <p:nvPr/>
          </p:nvSpPr>
          <p:spPr bwMode="auto">
            <a:xfrm>
              <a:off x="2983553" y="2003612"/>
              <a:ext cx="2807727" cy="2442817"/>
            </a:xfrm>
            <a:custGeom>
              <a:avLst/>
              <a:gdLst>
                <a:gd name="T0" fmla="*/ 295 w 450"/>
                <a:gd name="T1" fmla="*/ 207 h 397"/>
                <a:gd name="T2" fmla="*/ 137 w 450"/>
                <a:gd name="T3" fmla="*/ 47 h 397"/>
                <a:gd name="T4" fmla="*/ 8 w 450"/>
                <a:gd name="T5" fmla="*/ 375 h 397"/>
                <a:gd name="T6" fmla="*/ 370 w 450"/>
                <a:gd name="T7" fmla="*/ 332 h 397"/>
                <a:gd name="T8" fmla="*/ 295 w 450"/>
                <a:gd name="T9" fmla="*/ 20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397">
                  <a:moveTo>
                    <a:pt x="295" y="207"/>
                  </a:moveTo>
                  <a:cubicBezTo>
                    <a:pt x="287" y="72"/>
                    <a:pt x="217" y="0"/>
                    <a:pt x="137" y="47"/>
                  </a:cubicBezTo>
                  <a:cubicBezTo>
                    <a:pt x="58" y="93"/>
                    <a:pt x="0" y="240"/>
                    <a:pt x="8" y="375"/>
                  </a:cubicBezTo>
                  <a:cubicBezTo>
                    <a:pt x="129" y="397"/>
                    <a:pt x="290" y="379"/>
                    <a:pt x="370" y="332"/>
                  </a:cubicBezTo>
                  <a:cubicBezTo>
                    <a:pt x="450" y="285"/>
                    <a:pt x="416" y="229"/>
                    <a:pt x="295" y="2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232"/>
            <p:cNvSpPr>
              <a:spLocks/>
            </p:cNvSpPr>
            <p:nvPr/>
          </p:nvSpPr>
          <p:spPr bwMode="auto">
            <a:xfrm>
              <a:off x="3183167" y="2384411"/>
              <a:ext cx="2208885" cy="1932493"/>
            </a:xfrm>
            <a:custGeom>
              <a:avLst/>
              <a:gdLst>
                <a:gd name="T0" fmla="*/ 240 w 354"/>
                <a:gd name="T1" fmla="*/ 159 h 314"/>
                <a:gd name="T2" fmla="*/ 108 w 354"/>
                <a:gd name="T3" fmla="*/ 37 h 314"/>
                <a:gd name="T4" fmla="*/ 6 w 354"/>
                <a:gd name="T5" fmla="*/ 296 h 314"/>
                <a:gd name="T6" fmla="*/ 291 w 354"/>
                <a:gd name="T7" fmla="*/ 261 h 314"/>
                <a:gd name="T8" fmla="*/ 240 w 354"/>
                <a:gd name="T9" fmla="*/ 15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314">
                  <a:moveTo>
                    <a:pt x="240" y="159"/>
                  </a:moveTo>
                  <a:cubicBezTo>
                    <a:pt x="234" y="53"/>
                    <a:pt x="171" y="0"/>
                    <a:pt x="108" y="37"/>
                  </a:cubicBezTo>
                  <a:cubicBezTo>
                    <a:pt x="46" y="73"/>
                    <a:pt x="0" y="190"/>
                    <a:pt x="6" y="296"/>
                  </a:cubicBezTo>
                  <a:cubicBezTo>
                    <a:pt x="101" y="314"/>
                    <a:pt x="228" y="298"/>
                    <a:pt x="291" y="261"/>
                  </a:cubicBezTo>
                  <a:cubicBezTo>
                    <a:pt x="354" y="224"/>
                    <a:pt x="335" y="176"/>
                    <a:pt x="240" y="1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233"/>
            <p:cNvSpPr>
              <a:spLocks/>
            </p:cNvSpPr>
            <p:nvPr/>
          </p:nvSpPr>
          <p:spPr bwMode="auto">
            <a:xfrm>
              <a:off x="3386720" y="2767801"/>
              <a:ext cx="1615297" cy="1416989"/>
            </a:xfrm>
            <a:custGeom>
              <a:avLst/>
              <a:gdLst>
                <a:gd name="T0" fmla="*/ 177 w 259"/>
                <a:gd name="T1" fmla="*/ 116 h 230"/>
                <a:gd name="T2" fmla="*/ 79 w 259"/>
                <a:gd name="T3" fmla="*/ 27 h 230"/>
                <a:gd name="T4" fmla="*/ 4 w 259"/>
                <a:gd name="T5" fmla="*/ 217 h 230"/>
                <a:gd name="T6" fmla="*/ 213 w 259"/>
                <a:gd name="T7" fmla="*/ 192 h 230"/>
                <a:gd name="T8" fmla="*/ 177 w 259"/>
                <a:gd name="T9" fmla="*/ 1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30">
                  <a:moveTo>
                    <a:pt x="177" y="116"/>
                  </a:moveTo>
                  <a:cubicBezTo>
                    <a:pt x="174" y="38"/>
                    <a:pt x="125" y="0"/>
                    <a:pt x="79" y="27"/>
                  </a:cubicBezTo>
                  <a:cubicBezTo>
                    <a:pt x="33" y="54"/>
                    <a:pt x="0" y="139"/>
                    <a:pt x="4" y="217"/>
                  </a:cubicBezTo>
                  <a:cubicBezTo>
                    <a:pt x="73" y="230"/>
                    <a:pt x="167" y="219"/>
                    <a:pt x="213" y="192"/>
                  </a:cubicBezTo>
                  <a:cubicBezTo>
                    <a:pt x="259" y="165"/>
                    <a:pt x="247" y="129"/>
                    <a:pt x="177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234"/>
            <p:cNvSpPr>
              <a:spLocks/>
            </p:cNvSpPr>
            <p:nvPr/>
          </p:nvSpPr>
          <p:spPr bwMode="auto">
            <a:xfrm>
              <a:off x="3582395" y="3143420"/>
              <a:ext cx="1024334" cy="891123"/>
            </a:xfrm>
            <a:custGeom>
              <a:avLst/>
              <a:gdLst>
                <a:gd name="T0" fmla="*/ 114 w 164"/>
                <a:gd name="T1" fmla="*/ 72 h 145"/>
                <a:gd name="T2" fmla="*/ 50 w 164"/>
                <a:gd name="T3" fmla="*/ 17 h 145"/>
                <a:gd name="T4" fmla="*/ 3 w 164"/>
                <a:gd name="T5" fmla="*/ 137 h 145"/>
                <a:gd name="T6" fmla="*/ 135 w 164"/>
                <a:gd name="T7" fmla="*/ 121 h 145"/>
                <a:gd name="T8" fmla="*/ 114 w 16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45">
                  <a:moveTo>
                    <a:pt x="114" y="72"/>
                  </a:moveTo>
                  <a:cubicBezTo>
                    <a:pt x="111" y="23"/>
                    <a:pt x="79" y="0"/>
                    <a:pt x="50" y="17"/>
                  </a:cubicBezTo>
                  <a:cubicBezTo>
                    <a:pt x="21" y="34"/>
                    <a:pt x="0" y="88"/>
                    <a:pt x="3" y="137"/>
                  </a:cubicBezTo>
                  <a:cubicBezTo>
                    <a:pt x="47" y="145"/>
                    <a:pt x="105" y="138"/>
                    <a:pt x="135" y="121"/>
                  </a:cubicBezTo>
                  <a:cubicBezTo>
                    <a:pt x="164" y="104"/>
                    <a:pt x="158" y="80"/>
                    <a:pt x="11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235"/>
            <p:cNvSpPr>
              <a:spLocks/>
            </p:cNvSpPr>
            <p:nvPr/>
          </p:nvSpPr>
          <p:spPr bwMode="auto">
            <a:xfrm>
              <a:off x="3037397" y="3278125"/>
              <a:ext cx="2757823" cy="1168304"/>
            </a:xfrm>
            <a:custGeom>
              <a:avLst/>
              <a:gdLst>
                <a:gd name="T0" fmla="*/ 362 w 442"/>
                <a:gd name="T1" fmla="*/ 125 h 190"/>
                <a:gd name="T2" fmla="*/ 0 w 442"/>
                <a:gd name="T3" fmla="*/ 168 h 190"/>
                <a:gd name="T4" fmla="*/ 287 w 442"/>
                <a:gd name="T5" fmla="*/ 0 h 190"/>
                <a:gd name="T6" fmla="*/ 362 w 442"/>
                <a:gd name="T7" fmla="*/ 12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190">
                  <a:moveTo>
                    <a:pt x="362" y="125"/>
                  </a:moveTo>
                  <a:cubicBezTo>
                    <a:pt x="282" y="172"/>
                    <a:pt x="121" y="190"/>
                    <a:pt x="0" y="168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408" y="22"/>
                    <a:pt x="442" y="78"/>
                    <a:pt x="362" y="1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236"/>
            <p:cNvSpPr>
              <a:spLocks/>
            </p:cNvSpPr>
            <p:nvPr/>
          </p:nvSpPr>
          <p:spPr bwMode="auto">
            <a:xfrm>
              <a:off x="3215999" y="3363608"/>
              <a:ext cx="2172114" cy="952000"/>
            </a:xfrm>
            <a:custGeom>
              <a:avLst/>
              <a:gdLst>
                <a:gd name="T0" fmla="*/ 285 w 348"/>
                <a:gd name="T1" fmla="*/ 102 h 154"/>
                <a:gd name="T2" fmla="*/ 0 w 348"/>
                <a:gd name="T3" fmla="*/ 136 h 154"/>
                <a:gd name="T4" fmla="*/ 234 w 348"/>
                <a:gd name="T5" fmla="*/ 0 h 154"/>
                <a:gd name="T6" fmla="*/ 285 w 348"/>
                <a:gd name="T7" fmla="*/ 10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154">
                  <a:moveTo>
                    <a:pt x="285" y="102"/>
                  </a:moveTo>
                  <a:cubicBezTo>
                    <a:pt x="222" y="139"/>
                    <a:pt x="95" y="154"/>
                    <a:pt x="0" y="136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329" y="17"/>
                    <a:pt x="348" y="65"/>
                    <a:pt x="285" y="1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237"/>
            <p:cNvSpPr>
              <a:spLocks/>
            </p:cNvSpPr>
            <p:nvPr/>
          </p:nvSpPr>
          <p:spPr bwMode="auto">
            <a:xfrm>
              <a:off x="3407732" y="3469820"/>
              <a:ext cx="1591659" cy="707200"/>
            </a:xfrm>
            <a:custGeom>
              <a:avLst/>
              <a:gdLst>
                <a:gd name="T0" fmla="*/ 209 w 255"/>
                <a:gd name="T1" fmla="*/ 77 h 115"/>
                <a:gd name="T2" fmla="*/ 0 w 255"/>
                <a:gd name="T3" fmla="*/ 102 h 115"/>
                <a:gd name="T4" fmla="*/ 173 w 255"/>
                <a:gd name="T5" fmla="*/ 0 h 115"/>
                <a:gd name="T6" fmla="*/ 209 w 255"/>
                <a:gd name="T7" fmla="*/ 7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15">
                  <a:moveTo>
                    <a:pt x="209" y="77"/>
                  </a:moveTo>
                  <a:cubicBezTo>
                    <a:pt x="163" y="104"/>
                    <a:pt x="69" y="115"/>
                    <a:pt x="0" y="102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243" y="13"/>
                    <a:pt x="255" y="50"/>
                    <a:pt x="209" y="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238"/>
            <p:cNvSpPr>
              <a:spLocks/>
            </p:cNvSpPr>
            <p:nvPr/>
          </p:nvSpPr>
          <p:spPr bwMode="auto">
            <a:xfrm>
              <a:off x="3596842" y="3582505"/>
              <a:ext cx="1005949" cy="448153"/>
            </a:xfrm>
            <a:custGeom>
              <a:avLst/>
              <a:gdLst>
                <a:gd name="T0" fmla="*/ 132 w 161"/>
                <a:gd name="T1" fmla="*/ 49 h 73"/>
                <a:gd name="T2" fmla="*/ 0 w 161"/>
                <a:gd name="T3" fmla="*/ 65 h 73"/>
                <a:gd name="T4" fmla="*/ 111 w 161"/>
                <a:gd name="T5" fmla="*/ 0 h 73"/>
                <a:gd name="T6" fmla="*/ 132 w 161"/>
                <a:gd name="T7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73">
                  <a:moveTo>
                    <a:pt x="132" y="49"/>
                  </a:moveTo>
                  <a:cubicBezTo>
                    <a:pt x="102" y="66"/>
                    <a:pt x="44" y="73"/>
                    <a:pt x="0" y="6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55" y="8"/>
                    <a:pt x="161" y="32"/>
                    <a:pt x="132" y="4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017549" y="2171894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ource Sans Pro" panose="020B0503030403020204" pitchFamily="34" charset="0"/>
              </a:rPr>
              <a:t>I’m a </a:t>
            </a:r>
            <a:r>
              <a:rPr lang="en-US" sz="2800" b="1" dirty="0">
                <a:latin typeface="Source Sans Pro" panose="020B0503030403020204" pitchFamily="34" charset="0"/>
              </a:rPr>
              <a:t>big fan </a:t>
            </a:r>
            <a:r>
              <a:rPr lang="en-US" sz="2800" dirty="0">
                <a:latin typeface="Source Sans Pro" panose="020B0503030403020204" pitchFamily="34" charset="0"/>
              </a:rPr>
              <a:t>of doing what you are </a:t>
            </a:r>
            <a:r>
              <a:rPr lang="en-US" sz="2800" i="1" dirty="0">
                <a:latin typeface="Source Sans Pro" panose="020B0503030403020204" pitchFamily="34" charset="0"/>
              </a:rPr>
              <a:t>really</a:t>
            </a:r>
            <a:r>
              <a:rPr lang="en-US" sz="2800" dirty="0">
                <a:latin typeface="Source Sans Pro" panose="020B0503030403020204" pitchFamily="34" charset="0"/>
              </a:rPr>
              <a:t> bad at. A </a:t>
            </a:r>
            <a:r>
              <a:rPr lang="en-US" sz="2800" b="1" dirty="0">
                <a:latin typeface="Source Sans Pro" panose="020B0503030403020204" pitchFamily="34" charset="0"/>
              </a:rPr>
              <a:t>lot</a:t>
            </a:r>
            <a:r>
              <a:rPr lang="en-US" sz="28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17551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103784" y="4453466"/>
            <a:ext cx="276224" cy="276224"/>
            <a:chOff x="1460006" y="1642203"/>
            <a:chExt cx="479425" cy="479425"/>
          </a:xfrm>
        </p:grpSpPr>
        <p:sp>
          <p:nvSpPr>
            <p:cNvPr id="68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03784" y="4907000"/>
            <a:ext cx="276224" cy="276224"/>
            <a:chOff x="1460006" y="1642203"/>
            <a:chExt cx="479425" cy="479425"/>
          </a:xfrm>
        </p:grpSpPr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6446778" y="4425378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46778" y="4878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65" grpId="0"/>
      <p:bldP spid="66" grpId="0"/>
      <p:bldP spid="73" grpId="0"/>
      <p:bldP spid="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61" name="Group 64"/>
          <p:cNvGrpSpPr>
            <a:grpSpLocks noChangeAspect="1"/>
          </p:cNvGrpSpPr>
          <p:nvPr/>
        </p:nvGrpSpPr>
        <p:grpSpPr bwMode="auto">
          <a:xfrm>
            <a:off x="6840883" y="1228752"/>
            <a:ext cx="4712611" cy="4470198"/>
            <a:chOff x="4278" y="641"/>
            <a:chExt cx="2780" cy="2637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4778" y="825"/>
              <a:ext cx="419" cy="316"/>
            </a:xfrm>
            <a:custGeom>
              <a:avLst/>
              <a:gdLst>
                <a:gd name="T0" fmla="*/ 0 w 93"/>
                <a:gd name="T1" fmla="*/ 64 h 70"/>
                <a:gd name="T2" fmla="*/ 65 w 93"/>
                <a:gd name="T3" fmla="*/ 0 h 70"/>
                <a:gd name="T4" fmla="*/ 93 w 93"/>
                <a:gd name="T5" fmla="*/ 7 h 70"/>
                <a:gd name="T6" fmla="*/ 0 w 93"/>
                <a:gd name="T7" fmla="*/ 70 h 70"/>
                <a:gd name="T8" fmla="*/ 0 w 93"/>
                <a:gd name="T9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75" y="0"/>
                    <a:pt x="84" y="2"/>
                    <a:pt x="93" y="7"/>
                  </a:cubicBezTo>
                  <a:cubicBezTo>
                    <a:pt x="93" y="7"/>
                    <a:pt x="26" y="43"/>
                    <a:pt x="0" y="70"/>
                  </a:cubicBezTo>
                  <a:cubicBezTo>
                    <a:pt x="0" y="70"/>
                    <a:pt x="0" y="66"/>
                    <a:pt x="0" y="64"/>
                  </a:cubicBezTo>
                  <a:close/>
                </a:path>
              </a:pathLst>
            </a:custGeom>
            <a:solidFill>
              <a:srgbClr val="50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4436" y="762"/>
              <a:ext cx="2464" cy="2462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4278" y="1650"/>
              <a:ext cx="207" cy="501"/>
            </a:xfrm>
            <a:custGeom>
              <a:avLst/>
              <a:gdLst>
                <a:gd name="T0" fmla="*/ 46 w 46"/>
                <a:gd name="T1" fmla="*/ 0 h 111"/>
                <a:gd name="T2" fmla="*/ 42 w 46"/>
                <a:gd name="T3" fmla="*/ 2 h 111"/>
                <a:gd name="T4" fmla="*/ 18 w 46"/>
                <a:gd name="T5" fmla="*/ 90 h 111"/>
                <a:gd name="T6" fmla="*/ 38 w 46"/>
                <a:gd name="T7" fmla="*/ 111 h 111"/>
                <a:gd name="T8" fmla="*/ 46 w 46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46" y="0"/>
                  </a:moveTo>
                  <a:cubicBezTo>
                    <a:pt x="45" y="0"/>
                    <a:pt x="43" y="1"/>
                    <a:pt x="42" y="2"/>
                  </a:cubicBezTo>
                  <a:cubicBezTo>
                    <a:pt x="11" y="20"/>
                    <a:pt x="0" y="59"/>
                    <a:pt x="18" y="90"/>
                  </a:cubicBezTo>
                  <a:cubicBezTo>
                    <a:pt x="23" y="99"/>
                    <a:pt x="30" y="106"/>
                    <a:pt x="38" y="111"/>
                  </a:cubicBezTo>
                  <a:cubicBezTo>
                    <a:pt x="33" y="73"/>
                    <a:pt x="36" y="35"/>
                    <a:pt x="4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4922" y="2972"/>
              <a:ext cx="451" cy="306"/>
            </a:xfrm>
            <a:custGeom>
              <a:avLst/>
              <a:gdLst>
                <a:gd name="T0" fmla="*/ 0 w 100"/>
                <a:gd name="T1" fmla="*/ 0 h 68"/>
                <a:gd name="T2" fmla="*/ 8 w 100"/>
                <a:gd name="T3" fmla="*/ 27 h 68"/>
                <a:gd name="T4" fmla="*/ 96 w 100"/>
                <a:gd name="T5" fmla="*/ 51 h 68"/>
                <a:gd name="T6" fmla="*/ 100 w 100"/>
                <a:gd name="T7" fmla="*/ 48 h 68"/>
                <a:gd name="T8" fmla="*/ 0 w 10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0"/>
                  </a:moveTo>
                  <a:cubicBezTo>
                    <a:pt x="0" y="9"/>
                    <a:pt x="3" y="18"/>
                    <a:pt x="8" y="27"/>
                  </a:cubicBezTo>
                  <a:cubicBezTo>
                    <a:pt x="26" y="58"/>
                    <a:pt x="65" y="68"/>
                    <a:pt x="96" y="51"/>
                  </a:cubicBezTo>
                  <a:cubicBezTo>
                    <a:pt x="97" y="50"/>
                    <a:pt x="100" y="48"/>
                    <a:pt x="100" y="48"/>
                  </a:cubicBezTo>
                  <a:cubicBezTo>
                    <a:pt x="64" y="39"/>
                    <a:pt x="30" y="2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4305" y="1912"/>
              <a:ext cx="960" cy="1289"/>
            </a:xfrm>
            <a:custGeom>
              <a:avLst/>
              <a:gdLst>
                <a:gd name="T0" fmla="*/ 43 w 213"/>
                <a:gd name="T1" fmla="*/ 167 h 286"/>
                <a:gd name="T2" fmla="*/ 168 w 213"/>
                <a:gd name="T3" fmla="*/ 286 h 286"/>
                <a:gd name="T4" fmla="*/ 146 w 213"/>
                <a:gd name="T5" fmla="*/ 263 h 286"/>
                <a:gd name="T6" fmla="*/ 145 w 213"/>
                <a:gd name="T7" fmla="*/ 262 h 286"/>
                <a:gd name="T8" fmla="*/ 137 w 213"/>
                <a:gd name="T9" fmla="*/ 234 h 286"/>
                <a:gd name="T10" fmla="*/ 169 w 213"/>
                <a:gd name="T11" fmla="*/ 174 h 286"/>
                <a:gd name="T12" fmla="*/ 194 w 213"/>
                <a:gd name="T13" fmla="*/ 80 h 286"/>
                <a:gd name="T14" fmla="*/ 100 w 213"/>
                <a:gd name="T15" fmla="*/ 55 h 286"/>
                <a:gd name="T16" fmla="*/ 32 w 213"/>
                <a:gd name="T17" fmla="*/ 53 h 286"/>
                <a:gd name="T18" fmla="*/ 12 w 213"/>
                <a:gd name="T19" fmla="*/ 32 h 286"/>
                <a:gd name="T20" fmla="*/ 11 w 213"/>
                <a:gd name="T21" fmla="*/ 31 h 286"/>
                <a:gd name="T22" fmla="*/ 3 w 213"/>
                <a:gd name="T23" fmla="*/ 0 h 286"/>
                <a:gd name="T24" fmla="*/ 43 w 213"/>
                <a:gd name="T25" fmla="*/ 1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86">
                  <a:moveTo>
                    <a:pt x="43" y="167"/>
                  </a:moveTo>
                  <a:cubicBezTo>
                    <a:pt x="74" y="220"/>
                    <a:pt x="118" y="260"/>
                    <a:pt x="168" y="286"/>
                  </a:cubicBezTo>
                  <a:cubicBezTo>
                    <a:pt x="159" y="280"/>
                    <a:pt x="152" y="273"/>
                    <a:pt x="146" y="263"/>
                  </a:cubicBezTo>
                  <a:cubicBezTo>
                    <a:pt x="145" y="263"/>
                    <a:pt x="145" y="262"/>
                    <a:pt x="145" y="262"/>
                  </a:cubicBezTo>
                  <a:cubicBezTo>
                    <a:pt x="140" y="253"/>
                    <a:pt x="137" y="244"/>
                    <a:pt x="137" y="234"/>
                  </a:cubicBezTo>
                  <a:cubicBezTo>
                    <a:pt x="135" y="211"/>
                    <a:pt x="147" y="187"/>
                    <a:pt x="169" y="174"/>
                  </a:cubicBezTo>
                  <a:cubicBezTo>
                    <a:pt x="201" y="155"/>
                    <a:pt x="213" y="113"/>
                    <a:pt x="194" y="80"/>
                  </a:cubicBezTo>
                  <a:cubicBezTo>
                    <a:pt x="175" y="48"/>
                    <a:pt x="133" y="36"/>
                    <a:pt x="100" y="55"/>
                  </a:cubicBezTo>
                  <a:cubicBezTo>
                    <a:pt x="78" y="68"/>
                    <a:pt x="52" y="66"/>
                    <a:pt x="32" y="53"/>
                  </a:cubicBezTo>
                  <a:cubicBezTo>
                    <a:pt x="24" y="48"/>
                    <a:pt x="17" y="41"/>
                    <a:pt x="12" y="32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6" y="21"/>
                    <a:pt x="3" y="10"/>
                    <a:pt x="3" y="0"/>
                  </a:cubicBezTo>
                  <a:cubicBezTo>
                    <a:pt x="0" y="56"/>
                    <a:pt x="13" y="115"/>
                    <a:pt x="43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5963" y="2972"/>
              <a:ext cx="450" cy="306"/>
            </a:xfrm>
            <a:custGeom>
              <a:avLst/>
              <a:gdLst>
                <a:gd name="T0" fmla="*/ 0 w 100"/>
                <a:gd name="T1" fmla="*/ 48 h 68"/>
                <a:gd name="T2" fmla="*/ 4 w 100"/>
                <a:gd name="T3" fmla="*/ 51 h 68"/>
                <a:gd name="T4" fmla="*/ 92 w 100"/>
                <a:gd name="T5" fmla="*/ 27 h 68"/>
                <a:gd name="T6" fmla="*/ 100 w 100"/>
                <a:gd name="T7" fmla="*/ 0 h 68"/>
                <a:gd name="T8" fmla="*/ 0 w 100"/>
                <a:gd name="T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48"/>
                  </a:moveTo>
                  <a:cubicBezTo>
                    <a:pt x="1" y="48"/>
                    <a:pt x="3" y="50"/>
                    <a:pt x="4" y="51"/>
                  </a:cubicBezTo>
                  <a:cubicBezTo>
                    <a:pt x="35" y="68"/>
                    <a:pt x="74" y="58"/>
                    <a:pt x="92" y="27"/>
                  </a:cubicBezTo>
                  <a:cubicBezTo>
                    <a:pt x="97" y="18"/>
                    <a:pt x="100" y="9"/>
                    <a:pt x="100" y="0"/>
                  </a:cubicBezTo>
                  <a:cubicBezTo>
                    <a:pt x="70" y="23"/>
                    <a:pt x="36" y="39"/>
                    <a:pt x="0" y="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6071" y="1912"/>
              <a:ext cx="960" cy="1289"/>
            </a:xfrm>
            <a:custGeom>
              <a:avLst/>
              <a:gdLst>
                <a:gd name="T0" fmla="*/ 170 w 213"/>
                <a:gd name="T1" fmla="*/ 167 h 286"/>
                <a:gd name="T2" fmla="*/ 210 w 213"/>
                <a:gd name="T3" fmla="*/ 0 h 286"/>
                <a:gd name="T4" fmla="*/ 202 w 213"/>
                <a:gd name="T5" fmla="*/ 31 h 286"/>
                <a:gd name="T6" fmla="*/ 201 w 213"/>
                <a:gd name="T7" fmla="*/ 32 h 286"/>
                <a:gd name="T8" fmla="*/ 181 w 213"/>
                <a:gd name="T9" fmla="*/ 53 h 286"/>
                <a:gd name="T10" fmla="*/ 113 w 213"/>
                <a:gd name="T11" fmla="*/ 55 h 286"/>
                <a:gd name="T12" fmla="*/ 19 w 213"/>
                <a:gd name="T13" fmla="*/ 80 h 286"/>
                <a:gd name="T14" fmla="*/ 44 w 213"/>
                <a:gd name="T15" fmla="*/ 174 h 286"/>
                <a:gd name="T16" fmla="*/ 76 w 213"/>
                <a:gd name="T17" fmla="*/ 234 h 286"/>
                <a:gd name="T18" fmla="*/ 68 w 213"/>
                <a:gd name="T19" fmla="*/ 262 h 286"/>
                <a:gd name="T20" fmla="*/ 67 w 213"/>
                <a:gd name="T21" fmla="*/ 263 h 286"/>
                <a:gd name="T22" fmla="*/ 45 w 213"/>
                <a:gd name="T23" fmla="*/ 286 h 286"/>
                <a:gd name="T24" fmla="*/ 170 w 213"/>
                <a:gd name="T25" fmla="*/ 1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86">
                  <a:moveTo>
                    <a:pt x="170" y="167"/>
                  </a:moveTo>
                  <a:cubicBezTo>
                    <a:pt x="200" y="115"/>
                    <a:pt x="213" y="56"/>
                    <a:pt x="210" y="0"/>
                  </a:cubicBezTo>
                  <a:cubicBezTo>
                    <a:pt x="210" y="10"/>
                    <a:pt x="207" y="21"/>
                    <a:pt x="202" y="31"/>
                  </a:cubicBezTo>
                  <a:cubicBezTo>
                    <a:pt x="201" y="31"/>
                    <a:pt x="201" y="31"/>
                    <a:pt x="201" y="32"/>
                  </a:cubicBezTo>
                  <a:cubicBezTo>
                    <a:pt x="196" y="41"/>
                    <a:pt x="189" y="48"/>
                    <a:pt x="181" y="53"/>
                  </a:cubicBezTo>
                  <a:cubicBezTo>
                    <a:pt x="161" y="66"/>
                    <a:pt x="135" y="68"/>
                    <a:pt x="113" y="55"/>
                  </a:cubicBezTo>
                  <a:cubicBezTo>
                    <a:pt x="80" y="36"/>
                    <a:pt x="38" y="48"/>
                    <a:pt x="19" y="80"/>
                  </a:cubicBezTo>
                  <a:cubicBezTo>
                    <a:pt x="0" y="113"/>
                    <a:pt x="12" y="155"/>
                    <a:pt x="44" y="174"/>
                  </a:cubicBezTo>
                  <a:cubicBezTo>
                    <a:pt x="66" y="187"/>
                    <a:pt x="78" y="211"/>
                    <a:pt x="76" y="234"/>
                  </a:cubicBezTo>
                  <a:cubicBezTo>
                    <a:pt x="76" y="244"/>
                    <a:pt x="73" y="253"/>
                    <a:pt x="68" y="262"/>
                  </a:cubicBezTo>
                  <a:cubicBezTo>
                    <a:pt x="68" y="262"/>
                    <a:pt x="68" y="263"/>
                    <a:pt x="67" y="263"/>
                  </a:cubicBezTo>
                  <a:cubicBezTo>
                    <a:pt x="61" y="273"/>
                    <a:pt x="54" y="280"/>
                    <a:pt x="45" y="286"/>
                  </a:cubicBezTo>
                  <a:cubicBezTo>
                    <a:pt x="95" y="260"/>
                    <a:pt x="139" y="220"/>
                    <a:pt x="170" y="1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6850" y="1650"/>
              <a:ext cx="208" cy="501"/>
            </a:xfrm>
            <a:custGeom>
              <a:avLst/>
              <a:gdLst>
                <a:gd name="T0" fmla="*/ 8 w 46"/>
                <a:gd name="T1" fmla="*/ 111 h 111"/>
                <a:gd name="T2" fmla="*/ 28 w 46"/>
                <a:gd name="T3" fmla="*/ 90 h 111"/>
                <a:gd name="T4" fmla="*/ 4 w 46"/>
                <a:gd name="T5" fmla="*/ 2 h 111"/>
                <a:gd name="T6" fmla="*/ 0 w 46"/>
                <a:gd name="T7" fmla="*/ 0 h 111"/>
                <a:gd name="T8" fmla="*/ 8 w 4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8" y="111"/>
                  </a:moveTo>
                  <a:cubicBezTo>
                    <a:pt x="16" y="106"/>
                    <a:pt x="23" y="99"/>
                    <a:pt x="28" y="90"/>
                  </a:cubicBezTo>
                  <a:cubicBezTo>
                    <a:pt x="46" y="59"/>
                    <a:pt x="35" y="20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0" y="35"/>
                    <a:pt x="13" y="73"/>
                    <a:pt x="8" y="11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6139" y="825"/>
              <a:ext cx="419" cy="316"/>
            </a:xfrm>
            <a:custGeom>
              <a:avLst/>
              <a:gdLst>
                <a:gd name="T0" fmla="*/ 93 w 93"/>
                <a:gd name="T1" fmla="*/ 70 h 70"/>
                <a:gd name="T2" fmla="*/ 93 w 93"/>
                <a:gd name="T3" fmla="*/ 64 h 70"/>
                <a:gd name="T4" fmla="*/ 28 w 93"/>
                <a:gd name="T5" fmla="*/ 0 h 70"/>
                <a:gd name="T6" fmla="*/ 0 w 93"/>
                <a:gd name="T7" fmla="*/ 6 h 70"/>
                <a:gd name="T8" fmla="*/ 93 w 93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93" y="70"/>
                  </a:moveTo>
                  <a:cubicBezTo>
                    <a:pt x="93" y="69"/>
                    <a:pt x="93" y="66"/>
                    <a:pt x="93" y="64"/>
                  </a:cubicBezTo>
                  <a:cubicBezTo>
                    <a:pt x="93" y="29"/>
                    <a:pt x="64" y="0"/>
                    <a:pt x="28" y="0"/>
                  </a:cubicBezTo>
                  <a:cubicBezTo>
                    <a:pt x="18" y="0"/>
                    <a:pt x="9" y="2"/>
                    <a:pt x="0" y="6"/>
                  </a:cubicBezTo>
                  <a:cubicBezTo>
                    <a:pt x="35" y="21"/>
                    <a:pt x="67" y="43"/>
                    <a:pt x="93" y="7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4778" y="825"/>
              <a:ext cx="419" cy="316"/>
            </a:xfrm>
            <a:custGeom>
              <a:avLst/>
              <a:gdLst>
                <a:gd name="T0" fmla="*/ 93 w 93"/>
                <a:gd name="T1" fmla="*/ 6 h 70"/>
                <a:gd name="T2" fmla="*/ 65 w 93"/>
                <a:gd name="T3" fmla="*/ 0 h 70"/>
                <a:gd name="T4" fmla="*/ 0 w 93"/>
                <a:gd name="T5" fmla="*/ 64 h 70"/>
                <a:gd name="T6" fmla="*/ 0 w 93"/>
                <a:gd name="T7" fmla="*/ 70 h 70"/>
                <a:gd name="T8" fmla="*/ 93 w 93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93" y="6"/>
                  </a:moveTo>
                  <a:cubicBezTo>
                    <a:pt x="84" y="2"/>
                    <a:pt x="7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66"/>
                    <a:pt x="0" y="69"/>
                    <a:pt x="0" y="70"/>
                  </a:cubicBezTo>
                  <a:cubicBezTo>
                    <a:pt x="26" y="43"/>
                    <a:pt x="58" y="21"/>
                    <a:pt x="93" y="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4922" y="641"/>
              <a:ext cx="1491" cy="784"/>
            </a:xfrm>
            <a:custGeom>
              <a:avLst/>
              <a:gdLst>
                <a:gd name="T0" fmla="*/ 166 w 331"/>
                <a:gd name="T1" fmla="*/ 0 h 174"/>
                <a:gd name="T2" fmla="*/ 0 w 331"/>
                <a:gd name="T3" fmla="*/ 50 h 174"/>
                <a:gd name="T4" fmla="*/ 31 w 331"/>
                <a:gd name="T5" fmla="*/ 41 h 174"/>
                <a:gd name="T6" fmla="*/ 33 w 331"/>
                <a:gd name="T7" fmla="*/ 41 h 174"/>
                <a:gd name="T8" fmla="*/ 61 w 331"/>
                <a:gd name="T9" fmla="*/ 48 h 174"/>
                <a:gd name="T10" fmla="*/ 97 w 331"/>
                <a:gd name="T11" fmla="*/ 105 h 174"/>
                <a:gd name="T12" fmla="*/ 166 w 331"/>
                <a:gd name="T13" fmla="*/ 174 h 174"/>
                <a:gd name="T14" fmla="*/ 234 w 331"/>
                <a:gd name="T15" fmla="*/ 105 h 174"/>
                <a:gd name="T16" fmla="*/ 270 w 331"/>
                <a:gd name="T17" fmla="*/ 48 h 174"/>
                <a:gd name="T18" fmla="*/ 298 w 331"/>
                <a:gd name="T19" fmla="*/ 41 h 174"/>
                <a:gd name="T20" fmla="*/ 300 w 331"/>
                <a:gd name="T21" fmla="*/ 41 h 174"/>
                <a:gd name="T22" fmla="*/ 331 w 331"/>
                <a:gd name="T23" fmla="*/ 50 h 174"/>
                <a:gd name="T24" fmla="*/ 166 w 331"/>
                <a:gd name="T2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" h="174">
                  <a:moveTo>
                    <a:pt x="166" y="0"/>
                  </a:moveTo>
                  <a:cubicBezTo>
                    <a:pt x="105" y="0"/>
                    <a:pt x="48" y="18"/>
                    <a:pt x="0" y="50"/>
                  </a:cubicBezTo>
                  <a:cubicBezTo>
                    <a:pt x="10" y="44"/>
                    <a:pt x="20" y="41"/>
                    <a:pt x="31" y="41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43" y="41"/>
                    <a:pt x="52" y="43"/>
                    <a:pt x="61" y="48"/>
                  </a:cubicBezTo>
                  <a:cubicBezTo>
                    <a:pt x="82" y="58"/>
                    <a:pt x="97" y="80"/>
                    <a:pt x="97" y="105"/>
                  </a:cubicBezTo>
                  <a:cubicBezTo>
                    <a:pt x="97" y="143"/>
                    <a:pt x="128" y="174"/>
                    <a:pt x="166" y="174"/>
                  </a:cubicBezTo>
                  <a:cubicBezTo>
                    <a:pt x="203" y="174"/>
                    <a:pt x="234" y="143"/>
                    <a:pt x="234" y="105"/>
                  </a:cubicBezTo>
                  <a:cubicBezTo>
                    <a:pt x="234" y="80"/>
                    <a:pt x="249" y="58"/>
                    <a:pt x="270" y="48"/>
                  </a:cubicBezTo>
                  <a:cubicBezTo>
                    <a:pt x="279" y="43"/>
                    <a:pt x="288" y="41"/>
                    <a:pt x="298" y="41"/>
                  </a:cubicBezTo>
                  <a:cubicBezTo>
                    <a:pt x="299" y="41"/>
                    <a:pt x="299" y="41"/>
                    <a:pt x="300" y="41"/>
                  </a:cubicBezTo>
                  <a:cubicBezTo>
                    <a:pt x="311" y="41"/>
                    <a:pt x="321" y="44"/>
                    <a:pt x="331" y="50"/>
                  </a:cubicBezTo>
                  <a:cubicBezTo>
                    <a:pt x="283" y="18"/>
                    <a:pt x="227" y="0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8911" y="2008935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Source Sans Pro" panose="020B0503030403020204" pitchFamily="34" charset="0"/>
              </a:rPr>
              <a:t>The </a:t>
            </a:r>
            <a:r>
              <a:rPr lang="en-US" sz="2800" b="1" dirty="0">
                <a:latin typeface="Source Sans Pro" panose="020B0503030403020204" pitchFamily="34" charset="0"/>
              </a:rPr>
              <a:t>details</a:t>
            </a:r>
            <a:r>
              <a:rPr lang="en-US" sz="2800" dirty="0">
                <a:latin typeface="Source Sans Pro" panose="020B0503030403020204" pitchFamily="34" charset="0"/>
              </a:rPr>
              <a:t> are </a:t>
            </a:r>
            <a:r>
              <a:rPr lang="en-US" sz="2800" i="1" dirty="0">
                <a:latin typeface="Source Sans Pro" panose="020B0503030403020204" pitchFamily="34" charset="0"/>
              </a:rPr>
              <a:t>not the </a:t>
            </a:r>
            <a:r>
              <a:rPr lang="en-US" sz="2800" dirty="0">
                <a:latin typeface="Source Sans Pro" panose="020B0503030403020204" pitchFamily="34" charset="0"/>
              </a:rPr>
              <a:t>details. They make </a:t>
            </a:r>
            <a:r>
              <a:rPr lang="en-US" sz="2800" b="1" dirty="0">
                <a:latin typeface="Source Sans Pro" panose="020B0503030403020204" pitchFamily="34" charset="0"/>
              </a:rPr>
              <a:t>the design</a:t>
            </a:r>
            <a:r>
              <a:rPr lang="en-US" sz="2800" dirty="0"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18913" y="296904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05146" y="4290507"/>
            <a:ext cx="276224" cy="276224"/>
            <a:chOff x="1460006" y="1642203"/>
            <a:chExt cx="479425" cy="479425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05146" y="4744041"/>
            <a:ext cx="276224" cy="276224"/>
            <a:chOff x="1460006" y="1642203"/>
            <a:chExt cx="479425" cy="479425"/>
          </a:xfrm>
        </p:grpSpPr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948140" y="426241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48140" y="471595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5146" y="5202484"/>
            <a:ext cx="276224" cy="276224"/>
            <a:chOff x="1460006" y="1642203"/>
            <a:chExt cx="479425" cy="479425"/>
          </a:xfrm>
        </p:grpSpPr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948140" y="516948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73" grpId="0"/>
      <p:bldP spid="74" grpId="0"/>
      <p:bldP spid="81" grpId="0"/>
      <p:bldP spid="82" grpId="0"/>
      <p:bldP spid="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07991" y="1511685"/>
            <a:ext cx="4680444" cy="4680444"/>
            <a:chOff x="749395" y="1511685"/>
            <a:chExt cx="4680444" cy="4680444"/>
          </a:xfrm>
        </p:grpSpPr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1412868" y="4429983"/>
              <a:ext cx="550157" cy="533735"/>
            </a:xfrm>
            <a:custGeom>
              <a:avLst/>
              <a:gdLst>
                <a:gd name="T0" fmla="*/ 7 w 76"/>
                <a:gd name="T1" fmla="*/ 27 h 74"/>
                <a:gd name="T2" fmla="*/ 11 w 76"/>
                <a:gd name="T3" fmla="*/ 35 h 74"/>
                <a:gd name="T4" fmla="*/ 27 w 76"/>
                <a:gd name="T5" fmla="*/ 65 h 74"/>
                <a:gd name="T6" fmla="*/ 33 w 76"/>
                <a:gd name="T7" fmla="*/ 74 h 74"/>
                <a:gd name="T8" fmla="*/ 67 w 76"/>
                <a:gd name="T9" fmla="*/ 15 h 74"/>
                <a:gd name="T10" fmla="*/ 0 w 76"/>
                <a:gd name="T11" fmla="*/ 15 h 74"/>
                <a:gd name="T12" fmla="*/ 7 w 76"/>
                <a:gd name="T13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7" y="27"/>
                  </a:moveTo>
                  <a:cubicBezTo>
                    <a:pt x="8" y="30"/>
                    <a:pt x="10" y="33"/>
                    <a:pt x="11" y="35"/>
                  </a:cubicBezTo>
                  <a:cubicBezTo>
                    <a:pt x="16" y="46"/>
                    <a:pt x="22" y="55"/>
                    <a:pt x="27" y="65"/>
                  </a:cubicBezTo>
                  <a:cubicBezTo>
                    <a:pt x="29" y="68"/>
                    <a:pt x="31" y="71"/>
                    <a:pt x="33" y="74"/>
                  </a:cubicBezTo>
                  <a:cubicBezTo>
                    <a:pt x="61" y="57"/>
                    <a:pt x="76" y="31"/>
                    <a:pt x="67" y="15"/>
                  </a:cubicBezTo>
                  <a:cubicBezTo>
                    <a:pt x="58" y="0"/>
                    <a:pt x="29" y="0"/>
                    <a:pt x="0" y="15"/>
                  </a:cubicBezTo>
                  <a:cubicBezTo>
                    <a:pt x="2" y="19"/>
                    <a:pt x="5" y="23"/>
                    <a:pt x="7" y="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1412868" y="5131228"/>
              <a:ext cx="477898" cy="512385"/>
            </a:xfrm>
            <a:custGeom>
              <a:avLst/>
              <a:gdLst>
                <a:gd name="T0" fmla="*/ 56 w 66"/>
                <a:gd name="T1" fmla="*/ 35 h 71"/>
                <a:gd name="T2" fmla="*/ 13 w 66"/>
                <a:gd name="T3" fmla="*/ 0 h 71"/>
                <a:gd name="T4" fmla="*/ 16 w 66"/>
                <a:gd name="T5" fmla="*/ 63 h 71"/>
                <a:gd name="T6" fmla="*/ 66 w 66"/>
                <a:gd name="T7" fmla="*/ 41 h 71"/>
                <a:gd name="T8" fmla="*/ 56 w 66"/>
                <a:gd name="T9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1">
                  <a:moveTo>
                    <a:pt x="56" y="35"/>
                  </a:moveTo>
                  <a:cubicBezTo>
                    <a:pt x="42" y="26"/>
                    <a:pt x="25" y="14"/>
                    <a:pt x="13" y="0"/>
                  </a:cubicBezTo>
                  <a:cubicBezTo>
                    <a:pt x="0" y="28"/>
                    <a:pt x="1" y="55"/>
                    <a:pt x="16" y="63"/>
                  </a:cubicBezTo>
                  <a:cubicBezTo>
                    <a:pt x="29" y="71"/>
                    <a:pt x="49" y="61"/>
                    <a:pt x="66" y="41"/>
                  </a:cubicBezTo>
                  <a:cubicBezTo>
                    <a:pt x="62" y="39"/>
                    <a:pt x="59" y="37"/>
                    <a:pt x="56" y="3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304479" y="2183370"/>
              <a:ext cx="505816" cy="469687"/>
            </a:xfrm>
            <a:custGeom>
              <a:avLst/>
              <a:gdLst>
                <a:gd name="T0" fmla="*/ 36 w 70"/>
                <a:gd name="T1" fmla="*/ 55 h 65"/>
                <a:gd name="T2" fmla="*/ 70 w 70"/>
                <a:gd name="T3" fmla="*/ 12 h 65"/>
                <a:gd name="T4" fmla="*/ 7 w 70"/>
                <a:gd name="T5" fmla="*/ 15 h 65"/>
                <a:gd name="T6" fmla="*/ 30 w 70"/>
                <a:gd name="T7" fmla="*/ 65 h 65"/>
                <a:gd name="T8" fmla="*/ 36 w 70"/>
                <a:gd name="T9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5">
                  <a:moveTo>
                    <a:pt x="36" y="55"/>
                  </a:moveTo>
                  <a:cubicBezTo>
                    <a:pt x="45" y="41"/>
                    <a:pt x="56" y="24"/>
                    <a:pt x="70" y="12"/>
                  </a:cubicBezTo>
                  <a:cubicBezTo>
                    <a:pt x="43" y="0"/>
                    <a:pt x="16" y="0"/>
                    <a:pt x="7" y="15"/>
                  </a:cubicBezTo>
                  <a:cubicBezTo>
                    <a:pt x="0" y="28"/>
                    <a:pt x="10" y="49"/>
                    <a:pt x="30" y="65"/>
                  </a:cubicBezTo>
                  <a:cubicBezTo>
                    <a:pt x="32" y="62"/>
                    <a:pt x="34" y="58"/>
                    <a:pt x="36" y="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667693" y="4978498"/>
              <a:ext cx="533735" cy="550157"/>
            </a:xfrm>
            <a:custGeom>
              <a:avLst/>
              <a:gdLst>
                <a:gd name="T0" fmla="*/ 27 w 74"/>
                <a:gd name="T1" fmla="*/ 70 h 76"/>
                <a:gd name="T2" fmla="*/ 35 w 74"/>
                <a:gd name="T3" fmla="*/ 65 h 76"/>
                <a:gd name="T4" fmla="*/ 65 w 74"/>
                <a:gd name="T5" fmla="*/ 50 h 76"/>
                <a:gd name="T6" fmla="*/ 74 w 74"/>
                <a:gd name="T7" fmla="*/ 43 h 76"/>
                <a:gd name="T8" fmla="*/ 15 w 74"/>
                <a:gd name="T9" fmla="*/ 9 h 76"/>
                <a:gd name="T10" fmla="*/ 15 w 74"/>
                <a:gd name="T11" fmla="*/ 76 h 76"/>
                <a:gd name="T12" fmla="*/ 27 w 74"/>
                <a:gd name="T13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6">
                  <a:moveTo>
                    <a:pt x="27" y="70"/>
                  </a:moveTo>
                  <a:cubicBezTo>
                    <a:pt x="30" y="68"/>
                    <a:pt x="32" y="67"/>
                    <a:pt x="35" y="65"/>
                  </a:cubicBezTo>
                  <a:cubicBezTo>
                    <a:pt x="45" y="60"/>
                    <a:pt x="55" y="55"/>
                    <a:pt x="65" y="50"/>
                  </a:cubicBezTo>
                  <a:cubicBezTo>
                    <a:pt x="68" y="48"/>
                    <a:pt x="71" y="45"/>
                    <a:pt x="74" y="43"/>
                  </a:cubicBezTo>
                  <a:cubicBezTo>
                    <a:pt x="56" y="15"/>
                    <a:pt x="31" y="0"/>
                    <a:pt x="15" y="9"/>
                  </a:cubicBezTo>
                  <a:cubicBezTo>
                    <a:pt x="0" y="18"/>
                    <a:pt x="0" y="48"/>
                    <a:pt x="15" y="76"/>
                  </a:cubicBezTo>
                  <a:cubicBezTo>
                    <a:pt x="19" y="74"/>
                    <a:pt x="23" y="72"/>
                    <a:pt x="27" y="7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216208" y="2746665"/>
              <a:ext cx="548515" cy="535377"/>
            </a:xfrm>
            <a:custGeom>
              <a:avLst/>
              <a:gdLst>
                <a:gd name="T0" fmla="*/ 69 w 76"/>
                <a:gd name="T1" fmla="*/ 46 h 74"/>
                <a:gd name="T2" fmla="*/ 65 w 76"/>
                <a:gd name="T3" fmla="*/ 38 h 74"/>
                <a:gd name="T4" fmla="*/ 49 w 76"/>
                <a:gd name="T5" fmla="*/ 9 h 74"/>
                <a:gd name="T6" fmla="*/ 43 w 76"/>
                <a:gd name="T7" fmla="*/ 0 h 74"/>
                <a:gd name="T8" fmla="*/ 9 w 76"/>
                <a:gd name="T9" fmla="*/ 58 h 74"/>
                <a:gd name="T10" fmla="*/ 76 w 76"/>
                <a:gd name="T11" fmla="*/ 59 h 74"/>
                <a:gd name="T12" fmla="*/ 69 w 76"/>
                <a:gd name="T13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4">
                  <a:moveTo>
                    <a:pt x="69" y="46"/>
                  </a:moveTo>
                  <a:cubicBezTo>
                    <a:pt x="68" y="44"/>
                    <a:pt x="66" y="41"/>
                    <a:pt x="65" y="38"/>
                  </a:cubicBezTo>
                  <a:cubicBezTo>
                    <a:pt x="60" y="28"/>
                    <a:pt x="54" y="19"/>
                    <a:pt x="49" y="9"/>
                  </a:cubicBezTo>
                  <a:cubicBezTo>
                    <a:pt x="47" y="6"/>
                    <a:pt x="45" y="3"/>
                    <a:pt x="43" y="0"/>
                  </a:cubicBezTo>
                  <a:cubicBezTo>
                    <a:pt x="15" y="17"/>
                    <a:pt x="0" y="43"/>
                    <a:pt x="9" y="58"/>
                  </a:cubicBezTo>
                  <a:cubicBezTo>
                    <a:pt x="18" y="74"/>
                    <a:pt x="47" y="74"/>
                    <a:pt x="76" y="59"/>
                  </a:cubicBezTo>
                  <a:cubicBezTo>
                    <a:pt x="74" y="55"/>
                    <a:pt x="71" y="51"/>
                    <a:pt x="69" y="4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4367296" y="5050758"/>
              <a:ext cx="512385" cy="477898"/>
            </a:xfrm>
            <a:custGeom>
              <a:avLst/>
              <a:gdLst>
                <a:gd name="T0" fmla="*/ 34 w 71"/>
                <a:gd name="T1" fmla="*/ 11 h 66"/>
                <a:gd name="T2" fmla="*/ 0 w 71"/>
                <a:gd name="T3" fmla="*/ 53 h 66"/>
                <a:gd name="T4" fmla="*/ 63 w 71"/>
                <a:gd name="T5" fmla="*/ 51 h 66"/>
                <a:gd name="T6" fmla="*/ 40 w 71"/>
                <a:gd name="T7" fmla="*/ 0 h 66"/>
                <a:gd name="T8" fmla="*/ 34 w 71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6">
                  <a:moveTo>
                    <a:pt x="34" y="11"/>
                  </a:moveTo>
                  <a:cubicBezTo>
                    <a:pt x="25" y="25"/>
                    <a:pt x="14" y="42"/>
                    <a:pt x="0" y="53"/>
                  </a:cubicBezTo>
                  <a:cubicBezTo>
                    <a:pt x="27" y="66"/>
                    <a:pt x="54" y="66"/>
                    <a:pt x="63" y="51"/>
                  </a:cubicBezTo>
                  <a:cubicBezTo>
                    <a:pt x="71" y="38"/>
                    <a:pt x="61" y="17"/>
                    <a:pt x="40" y="0"/>
                  </a:cubicBezTo>
                  <a:cubicBezTo>
                    <a:pt x="38" y="4"/>
                    <a:pt x="36" y="8"/>
                    <a:pt x="34" y="1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2015578" y="2203077"/>
              <a:ext cx="541946" cy="555084"/>
            </a:xfrm>
            <a:custGeom>
              <a:avLst/>
              <a:gdLst>
                <a:gd name="T0" fmla="*/ 47 w 75"/>
                <a:gd name="T1" fmla="*/ 7 h 77"/>
                <a:gd name="T2" fmla="*/ 39 w 75"/>
                <a:gd name="T3" fmla="*/ 12 h 77"/>
                <a:gd name="T4" fmla="*/ 9 w 75"/>
                <a:gd name="T5" fmla="*/ 27 h 77"/>
                <a:gd name="T6" fmla="*/ 0 w 75"/>
                <a:gd name="T7" fmla="*/ 34 h 77"/>
                <a:gd name="T8" fmla="*/ 59 w 75"/>
                <a:gd name="T9" fmla="*/ 68 h 77"/>
                <a:gd name="T10" fmla="*/ 59 w 75"/>
                <a:gd name="T11" fmla="*/ 0 h 77"/>
                <a:gd name="T12" fmla="*/ 47 w 75"/>
                <a:gd name="T1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7">
                  <a:moveTo>
                    <a:pt x="47" y="7"/>
                  </a:moveTo>
                  <a:cubicBezTo>
                    <a:pt x="45" y="9"/>
                    <a:pt x="42" y="10"/>
                    <a:pt x="39" y="12"/>
                  </a:cubicBezTo>
                  <a:cubicBezTo>
                    <a:pt x="29" y="16"/>
                    <a:pt x="19" y="22"/>
                    <a:pt x="9" y="27"/>
                  </a:cubicBezTo>
                  <a:cubicBezTo>
                    <a:pt x="6" y="29"/>
                    <a:pt x="3" y="31"/>
                    <a:pt x="0" y="34"/>
                  </a:cubicBezTo>
                  <a:cubicBezTo>
                    <a:pt x="18" y="62"/>
                    <a:pt x="44" y="77"/>
                    <a:pt x="59" y="68"/>
                  </a:cubicBezTo>
                  <a:cubicBezTo>
                    <a:pt x="75" y="59"/>
                    <a:pt x="74" y="29"/>
                    <a:pt x="59" y="0"/>
                  </a:cubicBezTo>
                  <a:cubicBezTo>
                    <a:pt x="55" y="3"/>
                    <a:pt x="51" y="5"/>
                    <a:pt x="47" y="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4288468" y="2096330"/>
              <a:ext cx="476256" cy="505816"/>
            </a:xfrm>
            <a:custGeom>
              <a:avLst/>
              <a:gdLst>
                <a:gd name="T0" fmla="*/ 10 w 66"/>
                <a:gd name="T1" fmla="*/ 36 h 70"/>
                <a:gd name="T2" fmla="*/ 53 w 66"/>
                <a:gd name="T3" fmla="*/ 70 h 70"/>
                <a:gd name="T4" fmla="*/ 51 w 66"/>
                <a:gd name="T5" fmla="*/ 8 h 70"/>
                <a:gd name="T6" fmla="*/ 0 w 66"/>
                <a:gd name="T7" fmla="*/ 30 h 70"/>
                <a:gd name="T8" fmla="*/ 10 w 66"/>
                <a:gd name="T9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0">
                  <a:moveTo>
                    <a:pt x="10" y="36"/>
                  </a:moveTo>
                  <a:cubicBezTo>
                    <a:pt x="24" y="45"/>
                    <a:pt x="41" y="56"/>
                    <a:pt x="53" y="70"/>
                  </a:cubicBezTo>
                  <a:cubicBezTo>
                    <a:pt x="66" y="43"/>
                    <a:pt x="65" y="16"/>
                    <a:pt x="51" y="8"/>
                  </a:cubicBezTo>
                  <a:cubicBezTo>
                    <a:pt x="37" y="0"/>
                    <a:pt x="17" y="10"/>
                    <a:pt x="0" y="30"/>
                  </a:cubicBezTo>
                  <a:cubicBezTo>
                    <a:pt x="4" y="32"/>
                    <a:pt x="7" y="34"/>
                    <a:pt x="10" y="3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979312" y="1743244"/>
              <a:ext cx="4225538" cy="4225538"/>
            </a:xfrm>
            <a:custGeom>
              <a:avLst/>
              <a:gdLst>
                <a:gd name="T0" fmla="*/ 292 w 585"/>
                <a:gd name="T1" fmla="*/ 585 h 585"/>
                <a:gd name="T2" fmla="*/ 0 w 585"/>
                <a:gd name="T3" fmla="*/ 292 h 585"/>
                <a:gd name="T4" fmla="*/ 292 w 585"/>
                <a:gd name="T5" fmla="*/ 0 h 585"/>
                <a:gd name="T6" fmla="*/ 585 w 585"/>
                <a:gd name="T7" fmla="*/ 292 h 585"/>
                <a:gd name="T8" fmla="*/ 292 w 585"/>
                <a:gd name="T9" fmla="*/ 585 h 585"/>
                <a:gd name="T10" fmla="*/ 292 w 585"/>
                <a:gd name="T11" fmla="*/ 78 h 585"/>
                <a:gd name="T12" fmla="*/ 78 w 585"/>
                <a:gd name="T13" fmla="*/ 292 h 585"/>
                <a:gd name="T14" fmla="*/ 292 w 585"/>
                <a:gd name="T15" fmla="*/ 507 h 585"/>
                <a:gd name="T16" fmla="*/ 506 w 585"/>
                <a:gd name="T17" fmla="*/ 292 h 585"/>
                <a:gd name="T18" fmla="*/ 292 w 585"/>
                <a:gd name="T19" fmla="*/ 78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585">
                  <a:moveTo>
                    <a:pt x="292" y="585"/>
                  </a:moveTo>
                  <a:cubicBezTo>
                    <a:pt x="131" y="585"/>
                    <a:pt x="0" y="454"/>
                    <a:pt x="0" y="292"/>
                  </a:cubicBezTo>
                  <a:cubicBezTo>
                    <a:pt x="0" y="131"/>
                    <a:pt x="131" y="0"/>
                    <a:pt x="292" y="0"/>
                  </a:cubicBezTo>
                  <a:cubicBezTo>
                    <a:pt x="453" y="0"/>
                    <a:pt x="585" y="131"/>
                    <a:pt x="585" y="292"/>
                  </a:cubicBezTo>
                  <a:cubicBezTo>
                    <a:pt x="585" y="454"/>
                    <a:pt x="453" y="585"/>
                    <a:pt x="292" y="585"/>
                  </a:cubicBezTo>
                  <a:close/>
                  <a:moveTo>
                    <a:pt x="292" y="78"/>
                  </a:moveTo>
                  <a:cubicBezTo>
                    <a:pt x="174" y="78"/>
                    <a:pt x="78" y="174"/>
                    <a:pt x="78" y="292"/>
                  </a:cubicBezTo>
                  <a:cubicBezTo>
                    <a:pt x="78" y="410"/>
                    <a:pt x="174" y="507"/>
                    <a:pt x="292" y="507"/>
                  </a:cubicBezTo>
                  <a:cubicBezTo>
                    <a:pt x="410" y="507"/>
                    <a:pt x="506" y="410"/>
                    <a:pt x="506" y="292"/>
                  </a:cubicBezTo>
                  <a:cubicBezTo>
                    <a:pt x="506" y="174"/>
                    <a:pt x="410" y="78"/>
                    <a:pt x="292" y="78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2279982" y="1511685"/>
              <a:ext cx="2376352" cy="1243192"/>
            </a:xfrm>
            <a:custGeom>
              <a:avLst/>
              <a:gdLst>
                <a:gd name="T0" fmla="*/ 17 w 329"/>
                <a:gd name="T1" fmla="*/ 169 h 172"/>
                <a:gd name="T2" fmla="*/ 15 w 329"/>
                <a:gd name="T3" fmla="*/ 93 h 172"/>
                <a:gd name="T4" fmla="*/ 2 w 329"/>
                <a:gd name="T5" fmla="*/ 36 h 172"/>
                <a:gd name="T6" fmla="*/ 21 w 329"/>
                <a:gd name="T7" fmla="*/ 14 h 172"/>
                <a:gd name="T8" fmla="*/ 112 w 329"/>
                <a:gd name="T9" fmla="*/ 0 h 172"/>
                <a:gd name="T10" fmla="*/ 329 w 329"/>
                <a:gd name="T11" fmla="*/ 90 h 172"/>
                <a:gd name="T12" fmla="*/ 268 w 329"/>
                <a:gd name="T13" fmla="*/ 129 h 172"/>
                <a:gd name="T14" fmla="*/ 223 w 329"/>
                <a:gd name="T15" fmla="*/ 171 h 172"/>
                <a:gd name="T16" fmla="*/ 206 w 329"/>
                <a:gd name="T17" fmla="*/ 168 h 172"/>
                <a:gd name="T18" fmla="*/ 112 w 329"/>
                <a:gd name="T19" fmla="*/ 142 h 172"/>
                <a:gd name="T20" fmla="*/ 17 w 329"/>
                <a:gd name="T21" fmla="*/ 16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172">
                  <a:moveTo>
                    <a:pt x="17" y="169"/>
                  </a:moveTo>
                  <a:cubicBezTo>
                    <a:pt x="34" y="159"/>
                    <a:pt x="33" y="125"/>
                    <a:pt x="15" y="93"/>
                  </a:cubicBezTo>
                  <a:cubicBezTo>
                    <a:pt x="4" y="73"/>
                    <a:pt x="0" y="51"/>
                    <a:pt x="2" y="36"/>
                  </a:cubicBezTo>
                  <a:cubicBezTo>
                    <a:pt x="4" y="25"/>
                    <a:pt x="11" y="17"/>
                    <a:pt x="21" y="14"/>
                  </a:cubicBezTo>
                  <a:cubicBezTo>
                    <a:pt x="50" y="5"/>
                    <a:pt x="80" y="0"/>
                    <a:pt x="112" y="0"/>
                  </a:cubicBezTo>
                  <a:cubicBezTo>
                    <a:pt x="198" y="0"/>
                    <a:pt x="271" y="32"/>
                    <a:pt x="329" y="90"/>
                  </a:cubicBezTo>
                  <a:cubicBezTo>
                    <a:pt x="313" y="80"/>
                    <a:pt x="285" y="97"/>
                    <a:pt x="268" y="129"/>
                  </a:cubicBezTo>
                  <a:cubicBezTo>
                    <a:pt x="256" y="152"/>
                    <a:pt x="238" y="168"/>
                    <a:pt x="223" y="171"/>
                  </a:cubicBezTo>
                  <a:cubicBezTo>
                    <a:pt x="217" y="172"/>
                    <a:pt x="211" y="171"/>
                    <a:pt x="206" y="168"/>
                  </a:cubicBezTo>
                  <a:cubicBezTo>
                    <a:pt x="178" y="151"/>
                    <a:pt x="146" y="142"/>
                    <a:pt x="112" y="142"/>
                  </a:cubicBezTo>
                  <a:cubicBezTo>
                    <a:pt x="78" y="142"/>
                    <a:pt x="45" y="152"/>
                    <a:pt x="17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4258907" y="3043915"/>
              <a:ext cx="1170932" cy="2376352"/>
            </a:xfrm>
            <a:custGeom>
              <a:avLst/>
              <a:gdLst>
                <a:gd name="T0" fmla="*/ 3 w 162"/>
                <a:gd name="T1" fmla="*/ 17 h 329"/>
                <a:gd name="T2" fmla="*/ 74 w 162"/>
                <a:gd name="T3" fmla="*/ 15 h 329"/>
                <a:gd name="T4" fmla="*/ 129 w 162"/>
                <a:gd name="T5" fmla="*/ 2 h 329"/>
                <a:gd name="T6" fmla="*/ 149 w 162"/>
                <a:gd name="T7" fmla="*/ 20 h 329"/>
                <a:gd name="T8" fmla="*/ 162 w 162"/>
                <a:gd name="T9" fmla="*/ 112 h 329"/>
                <a:gd name="T10" fmla="*/ 78 w 162"/>
                <a:gd name="T11" fmla="*/ 329 h 329"/>
                <a:gd name="T12" fmla="*/ 40 w 162"/>
                <a:gd name="T13" fmla="*/ 268 h 329"/>
                <a:gd name="T14" fmla="*/ 1 w 162"/>
                <a:gd name="T15" fmla="*/ 223 h 329"/>
                <a:gd name="T16" fmla="*/ 4 w 162"/>
                <a:gd name="T17" fmla="*/ 206 h 329"/>
                <a:gd name="T18" fmla="*/ 28 w 162"/>
                <a:gd name="T19" fmla="*/ 112 h 329"/>
                <a:gd name="T20" fmla="*/ 3 w 162"/>
                <a:gd name="T21" fmla="*/ 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29">
                  <a:moveTo>
                    <a:pt x="3" y="17"/>
                  </a:moveTo>
                  <a:cubicBezTo>
                    <a:pt x="12" y="34"/>
                    <a:pt x="44" y="33"/>
                    <a:pt x="74" y="15"/>
                  </a:cubicBezTo>
                  <a:cubicBezTo>
                    <a:pt x="94" y="4"/>
                    <a:pt x="114" y="0"/>
                    <a:pt x="129" y="2"/>
                  </a:cubicBezTo>
                  <a:cubicBezTo>
                    <a:pt x="138" y="4"/>
                    <a:pt x="146" y="11"/>
                    <a:pt x="149" y="20"/>
                  </a:cubicBezTo>
                  <a:cubicBezTo>
                    <a:pt x="157" y="50"/>
                    <a:pt x="162" y="80"/>
                    <a:pt x="162" y="112"/>
                  </a:cubicBezTo>
                  <a:cubicBezTo>
                    <a:pt x="162" y="198"/>
                    <a:pt x="132" y="271"/>
                    <a:pt x="78" y="329"/>
                  </a:cubicBezTo>
                  <a:cubicBezTo>
                    <a:pt x="87" y="313"/>
                    <a:pt x="70" y="286"/>
                    <a:pt x="40" y="268"/>
                  </a:cubicBezTo>
                  <a:cubicBezTo>
                    <a:pt x="19" y="256"/>
                    <a:pt x="4" y="238"/>
                    <a:pt x="1" y="223"/>
                  </a:cubicBezTo>
                  <a:cubicBezTo>
                    <a:pt x="0" y="217"/>
                    <a:pt x="1" y="211"/>
                    <a:pt x="4" y="206"/>
                  </a:cubicBezTo>
                  <a:cubicBezTo>
                    <a:pt x="19" y="178"/>
                    <a:pt x="28" y="146"/>
                    <a:pt x="28" y="112"/>
                  </a:cubicBezTo>
                  <a:cubicBezTo>
                    <a:pt x="28" y="78"/>
                    <a:pt x="19" y="45"/>
                    <a:pt x="3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749395" y="2291759"/>
              <a:ext cx="1177501" cy="2376352"/>
            </a:xfrm>
            <a:custGeom>
              <a:avLst/>
              <a:gdLst>
                <a:gd name="T0" fmla="*/ 159 w 163"/>
                <a:gd name="T1" fmla="*/ 311 h 329"/>
                <a:gd name="T2" fmla="*/ 88 w 163"/>
                <a:gd name="T3" fmla="*/ 314 h 329"/>
                <a:gd name="T4" fmla="*/ 33 w 163"/>
                <a:gd name="T5" fmla="*/ 327 h 329"/>
                <a:gd name="T6" fmla="*/ 13 w 163"/>
                <a:gd name="T7" fmla="*/ 308 h 329"/>
                <a:gd name="T8" fmla="*/ 0 w 163"/>
                <a:gd name="T9" fmla="*/ 216 h 329"/>
                <a:gd name="T10" fmla="*/ 84 w 163"/>
                <a:gd name="T11" fmla="*/ 0 h 329"/>
                <a:gd name="T12" fmla="*/ 122 w 163"/>
                <a:gd name="T13" fmla="*/ 60 h 329"/>
                <a:gd name="T14" fmla="*/ 161 w 163"/>
                <a:gd name="T15" fmla="*/ 106 h 329"/>
                <a:gd name="T16" fmla="*/ 158 w 163"/>
                <a:gd name="T17" fmla="*/ 123 h 329"/>
                <a:gd name="T18" fmla="*/ 134 w 163"/>
                <a:gd name="T19" fmla="*/ 216 h 329"/>
                <a:gd name="T20" fmla="*/ 159 w 163"/>
                <a:gd name="T21" fmla="*/ 3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329">
                  <a:moveTo>
                    <a:pt x="159" y="311"/>
                  </a:moveTo>
                  <a:cubicBezTo>
                    <a:pt x="150" y="295"/>
                    <a:pt x="118" y="296"/>
                    <a:pt x="88" y="314"/>
                  </a:cubicBezTo>
                  <a:cubicBezTo>
                    <a:pt x="69" y="325"/>
                    <a:pt x="48" y="329"/>
                    <a:pt x="33" y="327"/>
                  </a:cubicBezTo>
                  <a:cubicBezTo>
                    <a:pt x="24" y="325"/>
                    <a:pt x="16" y="318"/>
                    <a:pt x="13" y="308"/>
                  </a:cubicBezTo>
                  <a:cubicBezTo>
                    <a:pt x="5" y="279"/>
                    <a:pt x="0" y="248"/>
                    <a:pt x="0" y="216"/>
                  </a:cubicBezTo>
                  <a:cubicBezTo>
                    <a:pt x="0" y="131"/>
                    <a:pt x="30" y="58"/>
                    <a:pt x="84" y="0"/>
                  </a:cubicBezTo>
                  <a:cubicBezTo>
                    <a:pt x="75" y="16"/>
                    <a:pt x="92" y="43"/>
                    <a:pt x="122" y="60"/>
                  </a:cubicBezTo>
                  <a:cubicBezTo>
                    <a:pt x="144" y="73"/>
                    <a:pt x="158" y="91"/>
                    <a:pt x="161" y="106"/>
                  </a:cubicBezTo>
                  <a:cubicBezTo>
                    <a:pt x="163" y="112"/>
                    <a:pt x="161" y="118"/>
                    <a:pt x="158" y="123"/>
                  </a:cubicBezTo>
                  <a:cubicBezTo>
                    <a:pt x="143" y="151"/>
                    <a:pt x="134" y="182"/>
                    <a:pt x="134" y="216"/>
                  </a:cubicBezTo>
                  <a:cubicBezTo>
                    <a:pt x="134" y="251"/>
                    <a:pt x="143" y="283"/>
                    <a:pt x="159" y="3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1521258" y="5022839"/>
              <a:ext cx="2384563" cy="1169290"/>
            </a:xfrm>
            <a:custGeom>
              <a:avLst/>
              <a:gdLst>
                <a:gd name="T0" fmla="*/ 312 w 330"/>
                <a:gd name="T1" fmla="*/ 3 h 162"/>
                <a:gd name="T2" fmla="*/ 314 w 330"/>
                <a:gd name="T3" fmla="*/ 75 h 162"/>
                <a:gd name="T4" fmla="*/ 327 w 330"/>
                <a:gd name="T5" fmla="*/ 129 h 162"/>
                <a:gd name="T6" fmla="*/ 309 w 330"/>
                <a:gd name="T7" fmla="*/ 149 h 162"/>
                <a:gd name="T8" fmla="*/ 217 w 330"/>
                <a:gd name="T9" fmla="*/ 162 h 162"/>
                <a:gd name="T10" fmla="*/ 0 w 330"/>
                <a:gd name="T11" fmla="*/ 78 h 162"/>
                <a:gd name="T12" fmla="*/ 61 w 330"/>
                <a:gd name="T13" fmla="*/ 41 h 162"/>
                <a:gd name="T14" fmla="*/ 106 w 330"/>
                <a:gd name="T15" fmla="*/ 1 h 162"/>
                <a:gd name="T16" fmla="*/ 124 w 330"/>
                <a:gd name="T17" fmla="*/ 4 h 162"/>
                <a:gd name="T18" fmla="*/ 217 w 330"/>
                <a:gd name="T19" fmla="*/ 29 h 162"/>
                <a:gd name="T20" fmla="*/ 312 w 330"/>
                <a:gd name="T21" fmla="*/ 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0" h="162">
                  <a:moveTo>
                    <a:pt x="312" y="3"/>
                  </a:moveTo>
                  <a:cubicBezTo>
                    <a:pt x="296" y="12"/>
                    <a:pt x="297" y="44"/>
                    <a:pt x="314" y="75"/>
                  </a:cubicBezTo>
                  <a:cubicBezTo>
                    <a:pt x="325" y="94"/>
                    <a:pt x="330" y="115"/>
                    <a:pt x="327" y="129"/>
                  </a:cubicBezTo>
                  <a:cubicBezTo>
                    <a:pt x="326" y="139"/>
                    <a:pt x="318" y="146"/>
                    <a:pt x="309" y="149"/>
                  </a:cubicBezTo>
                  <a:cubicBezTo>
                    <a:pt x="280" y="158"/>
                    <a:pt x="249" y="162"/>
                    <a:pt x="217" y="162"/>
                  </a:cubicBezTo>
                  <a:cubicBezTo>
                    <a:pt x="132" y="162"/>
                    <a:pt x="58" y="132"/>
                    <a:pt x="0" y="78"/>
                  </a:cubicBezTo>
                  <a:cubicBezTo>
                    <a:pt x="17" y="87"/>
                    <a:pt x="44" y="71"/>
                    <a:pt x="61" y="41"/>
                  </a:cubicBezTo>
                  <a:cubicBezTo>
                    <a:pt x="74" y="19"/>
                    <a:pt x="91" y="4"/>
                    <a:pt x="106" y="1"/>
                  </a:cubicBezTo>
                  <a:cubicBezTo>
                    <a:pt x="112" y="0"/>
                    <a:pt x="118" y="1"/>
                    <a:pt x="124" y="4"/>
                  </a:cubicBezTo>
                  <a:cubicBezTo>
                    <a:pt x="151" y="20"/>
                    <a:pt x="183" y="29"/>
                    <a:pt x="217" y="29"/>
                  </a:cubicBezTo>
                  <a:cubicBezTo>
                    <a:pt x="252" y="29"/>
                    <a:pt x="284" y="19"/>
                    <a:pt x="312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973224" y="1892610"/>
            <a:ext cx="5309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</a:t>
            </a:r>
            <a:endParaRPr lang="en-US" sz="1400" dirty="0"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Circle</a:t>
            </a:r>
            <a:endParaRPr lang="en-US" sz="1400" b="1" dirty="0">
              <a:solidFill>
                <a:schemeClr val="accent2"/>
              </a:solidFill>
              <a:latin typeface="Source Sans Pro" panose="020B05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" dirty="0">
              <a:solidFill>
                <a:schemeClr val="accent2"/>
              </a:solidFill>
              <a:latin typeface="Source Sans Pro" panose="020B0503030403020204" pitchFamily="34" charset="0"/>
            </a:endParaRPr>
          </a:p>
          <a:p>
            <a:r>
              <a:rPr lang="en-US" sz="4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ELEMENT</a:t>
            </a:r>
            <a:endParaRPr lang="en-US" sz="4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989126" y="3376079"/>
            <a:ext cx="5592664" cy="57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83406" y="3055804"/>
            <a:ext cx="1873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CONTENT TITLE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6096000" y="4169093"/>
            <a:ext cx="276224" cy="276224"/>
            <a:chOff x="1460006" y="1642203"/>
            <a:chExt cx="479425" cy="479425"/>
          </a:xfrm>
        </p:grpSpPr>
        <p:sp>
          <p:nvSpPr>
            <p:cNvPr id="115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96000" y="4622627"/>
            <a:ext cx="276224" cy="276224"/>
            <a:chOff x="1460006" y="1642203"/>
            <a:chExt cx="479425" cy="479425"/>
          </a:xfrm>
        </p:grpSpPr>
        <p:sp>
          <p:nvSpPr>
            <p:cNvPr id="118" name="Oval 8"/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6438994" y="414100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438994" y="459453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6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111" grpId="0"/>
      <p:bldP spid="112" grpId="0"/>
      <p:bldP spid="113" grpId="0"/>
      <p:bldP spid="120" grpId="0"/>
      <p:bldP spid="1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51822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3279" y="2500138"/>
            <a:ext cx="70054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CIRCLES</a:t>
            </a:r>
            <a:endParaRPr lang="en-US" sz="11500" b="1" kern="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728963" y="4029282"/>
            <a:ext cx="1744613" cy="840284"/>
            <a:chOff x="9728963" y="4029282"/>
            <a:chExt cx="1744613" cy="840284"/>
          </a:xfrm>
        </p:grpSpPr>
        <p:sp>
          <p:nvSpPr>
            <p:cNvPr id="79" name="Shape 4530"/>
            <p:cNvSpPr/>
            <p:nvPr/>
          </p:nvSpPr>
          <p:spPr>
            <a:xfrm>
              <a:off x="9728963" y="4029282"/>
              <a:ext cx="1744613" cy="5853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4531"/>
            <p:cNvSpPr/>
            <p:nvPr/>
          </p:nvSpPr>
          <p:spPr>
            <a:xfrm>
              <a:off x="9728963" y="4321331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728963" y="3565868"/>
            <a:ext cx="1744613" cy="840284"/>
            <a:chOff x="9728963" y="3565868"/>
            <a:chExt cx="1744613" cy="840284"/>
          </a:xfrm>
        </p:grpSpPr>
        <p:sp>
          <p:nvSpPr>
            <p:cNvPr id="82" name="Shape 4532"/>
            <p:cNvSpPr/>
            <p:nvPr/>
          </p:nvSpPr>
          <p:spPr>
            <a:xfrm>
              <a:off x="9728963" y="3565868"/>
              <a:ext cx="1744613" cy="5853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4533"/>
            <p:cNvSpPr/>
            <p:nvPr/>
          </p:nvSpPr>
          <p:spPr>
            <a:xfrm>
              <a:off x="9728963" y="3857917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728963" y="3098820"/>
            <a:ext cx="1744613" cy="840283"/>
            <a:chOff x="9728963" y="3098820"/>
            <a:chExt cx="1744613" cy="840283"/>
          </a:xfrm>
        </p:grpSpPr>
        <p:sp>
          <p:nvSpPr>
            <p:cNvPr id="85" name="Shape 4534"/>
            <p:cNvSpPr/>
            <p:nvPr/>
          </p:nvSpPr>
          <p:spPr>
            <a:xfrm>
              <a:off x="9728963" y="3098820"/>
              <a:ext cx="1744613" cy="5853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4535"/>
            <p:cNvSpPr/>
            <p:nvPr/>
          </p:nvSpPr>
          <p:spPr>
            <a:xfrm>
              <a:off x="9728963" y="3390868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632458" y="4074489"/>
            <a:ext cx="1744613" cy="840284"/>
            <a:chOff x="6632458" y="4074489"/>
            <a:chExt cx="1744613" cy="840284"/>
          </a:xfrm>
        </p:grpSpPr>
        <p:sp>
          <p:nvSpPr>
            <p:cNvPr id="88" name="Shape 4536"/>
            <p:cNvSpPr/>
            <p:nvPr/>
          </p:nvSpPr>
          <p:spPr>
            <a:xfrm>
              <a:off x="6632458" y="4074489"/>
              <a:ext cx="1744613" cy="5853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4537"/>
            <p:cNvSpPr/>
            <p:nvPr/>
          </p:nvSpPr>
          <p:spPr>
            <a:xfrm>
              <a:off x="6632458" y="4366538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632458" y="3654346"/>
            <a:ext cx="1744613" cy="840284"/>
            <a:chOff x="6632458" y="3654346"/>
            <a:chExt cx="1744613" cy="840284"/>
          </a:xfrm>
        </p:grpSpPr>
        <p:sp>
          <p:nvSpPr>
            <p:cNvPr id="91" name="Shape 4538"/>
            <p:cNvSpPr/>
            <p:nvPr/>
          </p:nvSpPr>
          <p:spPr>
            <a:xfrm>
              <a:off x="6632458" y="3654346"/>
              <a:ext cx="1744613" cy="5853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4539"/>
            <p:cNvSpPr/>
            <p:nvPr/>
          </p:nvSpPr>
          <p:spPr>
            <a:xfrm>
              <a:off x="6632458" y="3946395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23149" y="4024599"/>
            <a:ext cx="1744613" cy="840287"/>
            <a:chOff x="723149" y="4024599"/>
            <a:chExt cx="1744613" cy="840287"/>
          </a:xfrm>
        </p:grpSpPr>
        <p:sp>
          <p:nvSpPr>
            <p:cNvPr id="94" name="Shape 4540"/>
            <p:cNvSpPr/>
            <p:nvPr/>
          </p:nvSpPr>
          <p:spPr>
            <a:xfrm>
              <a:off x="723149" y="4024599"/>
              <a:ext cx="1744613" cy="585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4541"/>
            <p:cNvSpPr/>
            <p:nvPr/>
          </p:nvSpPr>
          <p:spPr>
            <a:xfrm>
              <a:off x="723149" y="4316652"/>
              <a:ext cx="1744613" cy="5482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23149" y="3628659"/>
            <a:ext cx="1744613" cy="840287"/>
            <a:chOff x="723149" y="3628659"/>
            <a:chExt cx="1744613" cy="840287"/>
          </a:xfrm>
        </p:grpSpPr>
        <p:sp>
          <p:nvSpPr>
            <p:cNvPr id="97" name="Shape 4542"/>
            <p:cNvSpPr/>
            <p:nvPr/>
          </p:nvSpPr>
          <p:spPr>
            <a:xfrm>
              <a:off x="723149" y="3628659"/>
              <a:ext cx="1744613" cy="585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4543"/>
            <p:cNvSpPr/>
            <p:nvPr/>
          </p:nvSpPr>
          <p:spPr>
            <a:xfrm>
              <a:off x="723149" y="3920712"/>
              <a:ext cx="1744613" cy="5482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535421" y="4024603"/>
            <a:ext cx="1744613" cy="840284"/>
            <a:chOff x="3535421" y="4024603"/>
            <a:chExt cx="1744613" cy="840284"/>
          </a:xfrm>
        </p:grpSpPr>
        <p:sp>
          <p:nvSpPr>
            <p:cNvPr id="100" name="Shape 4548"/>
            <p:cNvSpPr/>
            <p:nvPr/>
          </p:nvSpPr>
          <p:spPr>
            <a:xfrm>
              <a:off x="3535421" y="4024603"/>
              <a:ext cx="1744613" cy="5853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4549"/>
            <p:cNvSpPr/>
            <p:nvPr/>
          </p:nvSpPr>
          <p:spPr>
            <a:xfrm>
              <a:off x="3535421" y="4316652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632458" y="3246888"/>
            <a:ext cx="1744613" cy="840284"/>
            <a:chOff x="6632458" y="3246888"/>
            <a:chExt cx="1744613" cy="840284"/>
          </a:xfrm>
        </p:grpSpPr>
        <p:sp>
          <p:nvSpPr>
            <p:cNvPr id="103" name="Shape 4554"/>
            <p:cNvSpPr/>
            <p:nvPr/>
          </p:nvSpPr>
          <p:spPr>
            <a:xfrm>
              <a:off x="6632458" y="3246888"/>
              <a:ext cx="1744613" cy="5853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4555"/>
            <p:cNvSpPr/>
            <p:nvPr/>
          </p:nvSpPr>
          <p:spPr>
            <a:xfrm>
              <a:off x="6632458" y="3538937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728963" y="2588805"/>
            <a:ext cx="1744613" cy="840284"/>
            <a:chOff x="9728963" y="2588805"/>
            <a:chExt cx="1744613" cy="840284"/>
          </a:xfrm>
        </p:grpSpPr>
        <p:sp>
          <p:nvSpPr>
            <p:cNvPr id="106" name="Shape 4560"/>
            <p:cNvSpPr/>
            <p:nvPr/>
          </p:nvSpPr>
          <p:spPr>
            <a:xfrm>
              <a:off x="9728963" y="2588805"/>
              <a:ext cx="1744613" cy="5853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4561"/>
            <p:cNvSpPr/>
            <p:nvPr/>
          </p:nvSpPr>
          <p:spPr>
            <a:xfrm>
              <a:off x="9728963" y="2880854"/>
              <a:ext cx="1744613" cy="5482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35709"/>
                    <a:pt x="93029" y="64359"/>
                    <a:pt x="59934" y="64359"/>
                  </a:cubicBezTo>
                  <a:cubicBezTo>
                    <a:pt x="26840" y="64359"/>
                    <a:pt x="0" y="35709"/>
                    <a:pt x="0" y="0"/>
                  </a:cubicBezTo>
                  <a:cubicBezTo>
                    <a:pt x="0" y="56055"/>
                    <a:pt x="0" y="56055"/>
                    <a:pt x="0" y="56055"/>
                  </a:cubicBezTo>
                  <a:cubicBezTo>
                    <a:pt x="0" y="91349"/>
                    <a:pt x="26840" y="120000"/>
                    <a:pt x="59934" y="120000"/>
                  </a:cubicBezTo>
                  <a:cubicBezTo>
                    <a:pt x="93029" y="120000"/>
                    <a:pt x="120000" y="91349"/>
                    <a:pt x="120000" y="56055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8100" dir="5400000" algn="t" rotWithShape="0">
                <a:srgbClr val="000000">
                  <a:alpha val="9411"/>
                </a:srgbClr>
              </a:outerShdw>
            </a:effectLst>
          </p:spPr>
          <p:txBody>
            <a:bodyPr lIns="121898" tIns="60941" rIns="121898" bIns="60941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13367" y="5138998"/>
            <a:ext cx="2159651" cy="514243"/>
            <a:chOff x="2294632" y="2038432"/>
            <a:chExt cx="2159651" cy="514243"/>
          </a:xfrm>
        </p:grpSpPr>
        <p:sp>
          <p:nvSpPr>
            <p:cNvPr id="109" name="Rectangle 108"/>
            <p:cNvSpPr/>
            <p:nvPr/>
          </p:nvSpPr>
          <p:spPr>
            <a:xfrm>
              <a:off x="2637252" y="2038432"/>
              <a:ext cx="1817031" cy="514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0" name="Shape 2778"/>
            <p:cNvSpPr/>
            <p:nvPr/>
          </p:nvSpPr>
          <p:spPr>
            <a:xfrm>
              <a:off x="2294632" y="216169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317765" y="5138998"/>
            <a:ext cx="2166428" cy="532453"/>
            <a:chOff x="4129724" y="2015877"/>
            <a:chExt cx="2166428" cy="532453"/>
          </a:xfrm>
        </p:grpSpPr>
        <p:sp>
          <p:nvSpPr>
            <p:cNvPr id="112" name="Rectangle 111"/>
            <p:cNvSpPr/>
            <p:nvPr/>
          </p:nvSpPr>
          <p:spPr>
            <a:xfrm>
              <a:off x="4477137" y="2015877"/>
              <a:ext cx="181901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Shape 2748"/>
            <p:cNvSpPr/>
            <p:nvPr/>
          </p:nvSpPr>
          <p:spPr>
            <a:xfrm>
              <a:off x="4129724" y="213333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423082" y="5138998"/>
            <a:ext cx="2171436" cy="532453"/>
            <a:chOff x="6178491" y="2015877"/>
            <a:chExt cx="2171436" cy="532453"/>
          </a:xfrm>
        </p:grpSpPr>
        <p:sp>
          <p:nvSpPr>
            <p:cNvPr id="115" name="Rectangle 114"/>
            <p:cNvSpPr/>
            <p:nvPr/>
          </p:nvSpPr>
          <p:spPr>
            <a:xfrm>
              <a:off x="6529325" y="2015877"/>
              <a:ext cx="1820602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Shape 2774"/>
            <p:cNvSpPr/>
            <p:nvPr/>
          </p:nvSpPr>
          <p:spPr>
            <a:xfrm>
              <a:off x="6178491" y="213333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9515237" y="5138998"/>
            <a:ext cx="2108264" cy="532453"/>
            <a:chOff x="8118378" y="2015877"/>
            <a:chExt cx="2108264" cy="532453"/>
          </a:xfrm>
        </p:grpSpPr>
        <p:sp>
          <p:nvSpPr>
            <p:cNvPr id="118" name="Rectangle 117"/>
            <p:cNvSpPr/>
            <p:nvPr/>
          </p:nvSpPr>
          <p:spPr>
            <a:xfrm>
              <a:off x="8460443" y="2015877"/>
              <a:ext cx="1766199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1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100" dirty="0">
                  <a:latin typeface="Source Sans Pro Light" panose="020B0403030403020204" pitchFamily="34" charset="0"/>
                </a:rPr>
                <a:t> VHS plaid.</a:t>
              </a:r>
              <a:endParaRPr lang="en-US" sz="11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Shape 2784"/>
            <p:cNvSpPr/>
            <p:nvPr/>
          </p:nvSpPr>
          <p:spPr>
            <a:xfrm>
              <a:off x="8118378" y="21424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009146" y="2102905"/>
            <a:ext cx="1171555" cy="1725412"/>
            <a:chOff x="1009146" y="2102905"/>
            <a:chExt cx="1171555" cy="1725412"/>
          </a:xfrm>
        </p:grpSpPr>
        <p:grpSp>
          <p:nvGrpSpPr>
            <p:cNvPr id="121" name="Shape 4544"/>
            <p:cNvGrpSpPr/>
            <p:nvPr/>
          </p:nvGrpSpPr>
          <p:grpSpPr>
            <a:xfrm>
              <a:off x="1009146" y="2102905"/>
              <a:ext cx="1171555" cy="1320707"/>
              <a:chOff x="2865316" y="1820082"/>
              <a:chExt cx="773113" cy="871538"/>
            </a:xfrm>
          </p:grpSpPr>
          <p:sp>
            <p:nvSpPr>
              <p:cNvPr id="124" name="Shape 4545"/>
              <p:cNvSpPr/>
              <p:nvPr/>
            </p:nvSpPr>
            <p:spPr>
              <a:xfrm>
                <a:off x="2865316" y="1820082"/>
                <a:ext cx="773113" cy="871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12" y="85043"/>
                    </a:moveTo>
                    <a:cubicBezTo>
                      <a:pt x="115317" y="70434"/>
                      <a:pt x="120000" y="49043"/>
                      <a:pt x="111219" y="30782"/>
                    </a:cubicBezTo>
                    <a:cubicBezTo>
                      <a:pt x="102439" y="12000"/>
                      <a:pt x="82536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37463" y="0"/>
                      <a:pt x="16975" y="12000"/>
                      <a:pt x="8195" y="30782"/>
                    </a:cubicBezTo>
                    <a:cubicBezTo>
                      <a:pt x="0" y="49043"/>
                      <a:pt x="4682" y="70434"/>
                      <a:pt x="20487" y="85043"/>
                    </a:cubicBezTo>
                    <a:cubicBezTo>
                      <a:pt x="59707" y="120000"/>
                      <a:pt x="59707" y="120000"/>
                      <a:pt x="59707" y="120000"/>
                    </a:cubicBezTo>
                    <a:lnTo>
                      <a:pt x="99512" y="850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lIns="121898" tIns="60941" rIns="121898" bIns="60941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4546"/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lt1"/>
              </a:solidFill>
              <a:ln>
                <a:solidFill>
                  <a:schemeClr val="accent1"/>
                </a:solidFill>
              </a:ln>
            </p:spPr>
            <p:txBody>
              <a:bodyPr lIns="60941" tIns="30462" rIns="60941" bIns="30462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2" name="Shape 4547"/>
            <p:cNvCxnSpPr/>
            <p:nvPr/>
          </p:nvCxnSpPr>
          <p:spPr>
            <a:xfrm>
              <a:off x="1594924" y="3414996"/>
              <a:ext cx="0" cy="413321"/>
            </a:xfrm>
            <a:prstGeom prst="straightConnector1">
              <a:avLst/>
            </a:prstGeom>
            <a:noFill/>
            <a:ln w="38100" cap="flat" cmpd="sng">
              <a:solidFill>
                <a:schemeClr val="accent1">
                  <a:lumMod val="75000"/>
                </a:schemeClr>
              </a:solidFill>
              <a:prstDash val="dash"/>
              <a:miter/>
              <a:headEnd type="none" w="med" len="med"/>
              <a:tailEnd type="oval" w="sm" len="sm"/>
            </a:ln>
          </p:spPr>
        </p:cxnSp>
        <p:sp>
          <p:nvSpPr>
            <p:cNvPr id="123" name="Shape 2778"/>
            <p:cNvSpPr/>
            <p:nvPr/>
          </p:nvSpPr>
          <p:spPr>
            <a:xfrm>
              <a:off x="1455259" y="251777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21418" y="2498845"/>
            <a:ext cx="1171555" cy="1725412"/>
            <a:chOff x="3821418" y="2498845"/>
            <a:chExt cx="1171555" cy="1725412"/>
          </a:xfrm>
        </p:grpSpPr>
        <p:grpSp>
          <p:nvGrpSpPr>
            <p:cNvPr id="127" name="Shape 4550"/>
            <p:cNvGrpSpPr/>
            <p:nvPr/>
          </p:nvGrpSpPr>
          <p:grpSpPr>
            <a:xfrm>
              <a:off x="3821418" y="2498845"/>
              <a:ext cx="1171555" cy="1320707"/>
              <a:chOff x="2865316" y="1820082"/>
              <a:chExt cx="773113" cy="871538"/>
            </a:xfrm>
          </p:grpSpPr>
          <p:sp>
            <p:nvSpPr>
              <p:cNvPr id="130" name="Shape 4551"/>
              <p:cNvSpPr/>
              <p:nvPr/>
            </p:nvSpPr>
            <p:spPr>
              <a:xfrm>
                <a:off x="2865316" y="1820082"/>
                <a:ext cx="773113" cy="871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12" y="85043"/>
                    </a:moveTo>
                    <a:cubicBezTo>
                      <a:pt x="115317" y="70434"/>
                      <a:pt x="120000" y="49043"/>
                      <a:pt x="111219" y="30782"/>
                    </a:cubicBezTo>
                    <a:cubicBezTo>
                      <a:pt x="102439" y="12000"/>
                      <a:pt x="82536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37463" y="0"/>
                      <a:pt x="16975" y="12000"/>
                      <a:pt x="8195" y="30782"/>
                    </a:cubicBezTo>
                    <a:cubicBezTo>
                      <a:pt x="0" y="49043"/>
                      <a:pt x="4682" y="70434"/>
                      <a:pt x="20487" y="85043"/>
                    </a:cubicBezTo>
                    <a:cubicBezTo>
                      <a:pt x="59707" y="120000"/>
                      <a:pt x="59707" y="120000"/>
                      <a:pt x="59707" y="120000"/>
                    </a:cubicBezTo>
                    <a:lnTo>
                      <a:pt x="99512" y="850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898" tIns="60941" rIns="121898" bIns="60941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4552"/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0941" tIns="30462" rIns="60941" bIns="30462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8" name="Shape 4553"/>
            <p:cNvCxnSpPr/>
            <p:nvPr/>
          </p:nvCxnSpPr>
          <p:spPr>
            <a:xfrm>
              <a:off x="4407196" y="3810936"/>
              <a:ext cx="0" cy="413321"/>
            </a:xfrm>
            <a:prstGeom prst="straightConnector1">
              <a:avLst/>
            </a:prstGeom>
            <a:noFill/>
            <a:ln w="38100" cap="flat" cmpd="sng">
              <a:solidFill>
                <a:schemeClr val="accent3">
                  <a:lumMod val="75000"/>
                </a:schemeClr>
              </a:solidFill>
              <a:prstDash val="dash"/>
              <a:miter/>
              <a:headEnd type="none" w="med" len="med"/>
              <a:tailEnd type="oval" w="sm" len="sm"/>
            </a:ln>
          </p:spPr>
        </p:cxnSp>
        <p:sp>
          <p:nvSpPr>
            <p:cNvPr id="129" name="Shape 2748"/>
            <p:cNvSpPr/>
            <p:nvPr/>
          </p:nvSpPr>
          <p:spPr>
            <a:xfrm>
              <a:off x="4265766" y="291125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918455" y="1721130"/>
            <a:ext cx="1171555" cy="1725412"/>
            <a:chOff x="6918455" y="1721130"/>
            <a:chExt cx="1171555" cy="1725412"/>
          </a:xfrm>
        </p:grpSpPr>
        <p:grpSp>
          <p:nvGrpSpPr>
            <p:cNvPr id="133" name="Shape 4556"/>
            <p:cNvGrpSpPr/>
            <p:nvPr/>
          </p:nvGrpSpPr>
          <p:grpSpPr>
            <a:xfrm>
              <a:off x="6918455" y="1721130"/>
              <a:ext cx="1171555" cy="1320707"/>
              <a:chOff x="2865316" y="1820082"/>
              <a:chExt cx="773113" cy="871538"/>
            </a:xfrm>
          </p:grpSpPr>
          <p:sp>
            <p:nvSpPr>
              <p:cNvPr id="136" name="Shape 4557"/>
              <p:cNvSpPr/>
              <p:nvPr/>
            </p:nvSpPr>
            <p:spPr>
              <a:xfrm>
                <a:off x="2865316" y="1820082"/>
                <a:ext cx="773113" cy="871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12" y="85043"/>
                    </a:moveTo>
                    <a:cubicBezTo>
                      <a:pt x="115317" y="70434"/>
                      <a:pt x="120000" y="49043"/>
                      <a:pt x="111219" y="30782"/>
                    </a:cubicBezTo>
                    <a:cubicBezTo>
                      <a:pt x="102439" y="12000"/>
                      <a:pt x="82536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37463" y="0"/>
                      <a:pt x="16975" y="12000"/>
                      <a:pt x="8195" y="30782"/>
                    </a:cubicBezTo>
                    <a:cubicBezTo>
                      <a:pt x="0" y="49043"/>
                      <a:pt x="4682" y="70434"/>
                      <a:pt x="20487" y="85043"/>
                    </a:cubicBezTo>
                    <a:cubicBezTo>
                      <a:pt x="59707" y="120000"/>
                      <a:pt x="59707" y="120000"/>
                      <a:pt x="59707" y="120000"/>
                    </a:cubicBezTo>
                    <a:lnTo>
                      <a:pt x="99512" y="8504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898" tIns="60941" rIns="121898" bIns="60941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Shape 4558"/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0941" tIns="30462" rIns="60941" bIns="30462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4" name="Shape 4559"/>
            <p:cNvCxnSpPr/>
            <p:nvPr/>
          </p:nvCxnSpPr>
          <p:spPr>
            <a:xfrm>
              <a:off x="7504233" y="3033221"/>
              <a:ext cx="0" cy="413321"/>
            </a:xfrm>
            <a:prstGeom prst="straightConnector1">
              <a:avLst/>
            </a:prstGeom>
            <a:noFill/>
            <a:ln w="38100" cap="flat" cmpd="sng">
              <a:solidFill>
                <a:schemeClr val="accent5">
                  <a:lumMod val="75000"/>
                </a:schemeClr>
              </a:solidFill>
              <a:prstDash val="dash"/>
              <a:miter/>
              <a:headEnd type="none" w="med" len="med"/>
              <a:tailEnd type="oval" w="sm" len="sm"/>
            </a:ln>
          </p:spPr>
        </p:cxnSp>
        <p:sp>
          <p:nvSpPr>
            <p:cNvPr id="135" name="Shape 2774"/>
            <p:cNvSpPr/>
            <p:nvPr/>
          </p:nvSpPr>
          <p:spPr>
            <a:xfrm>
              <a:off x="7364568" y="212810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014961" y="1063046"/>
            <a:ext cx="1171555" cy="1725413"/>
            <a:chOff x="10014961" y="1063046"/>
            <a:chExt cx="1171555" cy="1725413"/>
          </a:xfrm>
        </p:grpSpPr>
        <p:grpSp>
          <p:nvGrpSpPr>
            <p:cNvPr id="139" name="Shape 4562"/>
            <p:cNvGrpSpPr/>
            <p:nvPr/>
          </p:nvGrpSpPr>
          <p:grpSpPr>
            <a:xfrm>
              <a:off x="10014961" y="1063046"/>
              <a:ext cx="1171555" cy="1320707"/>
              <a:chOff x="2865316" y="1820082"/>
              <a:chExt cx="773113" cy="871538"/>
            </a:xfrm>
          </p:grpSpPr>
          <p:sp>
            <p:nvSpPr>
              <p:cNvPr id="142" name="Shape 4563"/>
              <p:cNvSpPr/>
              <p:nvPr/>
            </p:nvSpPr>
            <p:spPr>
              <a:xfrm>
                <a:off x="2865316" y="1820082"/>
                <a:ext cx="773113" cy="871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12" y="85043"/>
                    </a:moveTo>
                    <a:cubicBezTo>
                      <a:pt x="115317" y="70434"/>
                      <a:pt x="120000" y="49043"/>
                      <a:pt x="111219" y="30782"/>
                    </a:cubicBezTo>
                    <a:cubicBezTo>
                      <a:pt x="102439" y="12000"/>
                      <a:pt x="82536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59707" y="0"/>
                      <a:pt x="59707" y="0"/>
                      <a:pt x="59707" y="0"/>
                    </a:cubicBezTo>
                    <a:cubicBezTo>
                      <a:pt x="37463" y="0"/>
                      <a:pt x="16975" y="12000"/>
                      <a:pt x="8195" y="30782"/>
                    </a:cubicBezTo>
                    <a:cubicBezTo>
                      <a:pt x="0" y="49043"/>
                      <a:pt x="4682" y="70434"/>
                      <a:pt x="20487" y="85043"/>
                    </a:cubicBezTo>
                    <a:cubicBezTo>
                      <a:pt x="59707" y="120000"/>
                      <a:pt x="59707" y="120000"/>
                      <a:pt x="59707" y="120000"/>
                    </a:cubicBezTo>
                    <a:lnTo>
                      <a:pt x="99512" y="850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898" tIns="60941" rIns="121898" bIns="60941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4564"/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0941" tIns="30462" rIns="60941" bIns="30462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0" name="Shape 4565"/>
            <p:cNvCxnSpPr/>
            <p:nvPr/>
          </p:nvCxnSpPr>
          <p:spPr>
            <a:xfrm>
              <a:off x="10600739" y="2375138"/>
              <a:ext cx="0" cy="413321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dash"/>
              <a:miter/>
              <a:headEnd type="none" w="med" len="med"/>
              <a:tailEnd type="oval" w="sm" len="sm"/>
            </a:ln>
          </p:spPr>
        </p:cxnSp>
        <p:sp>
          <p:nvSpPr>
            <p:cNvPr id="141" name="Shape 2784"/>
            <p:cNvSpPr/>
            <p:nvPr/>
          </p:nvSpPr>
          <p:spPr>
            <a:xfrm>
              <a:off x="10461073" y="14794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1" name="Arc 40"/>
          <p:cNvSpPr/>
          <p:nvPr/>
        </p:nvSpPr>
        <p:spPr>
          <a:xfrm>
            <a:off x="1524000" y="2567765"/>
            <a:ext cx="1828800" cy="1828800"/>
          </a:xfrm>
          <a:prstGeom prst="arc">
            <a:avLst>
              <a:gd name="adj1" fmla="val 10763432"/>
              <a:gd name="adj2" fmla="val 0"/>
            </a:avLst>
          </a:prstGeom>
          <a:noFill/>
          <a:ln w="63500" cap="rnd">
            <a:solidFill>
              <a:schemeClr val="tx2">
                <a:lumMod val="20000"/>
                <a:lumOff val="80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3352800" y="2567765"/>
            <a:ext cx="1828800" cy="1828800"/>
          </a:xfrm>
          <a:prstGeom prst="arc">
            <a:avLst>
              <a:gd name="adj1" fmla="val 10922726"/>
              <a:gd name="adj2" fmla="val 0"/>
            </a:avLst>
          </a:prstGeom>
          <a:noFill/>
          <a:ln w="63500" cap="rnd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>
            <a:off x="5181600" y="2567765"/>
            <a:ext cx="1828800" cy="1828800"/>
          </a:xfrm>
          <a:prstGeom prst="arc">
            <a:avLst>
              <a:gd name="adj1" fmla="val 10881839"/>
              <a:gd name="adj2" fmla="val 0"/>
            </a:avLst>
          </a:prstGeom>
          <a:noFill/>
          <a:ln w="63500" cap="rnd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010400" y="2567765"/>
            <a:ext cx="1828800" cy="1828800"/>
          </a:xfrm>
          <a:prstGeom prst="arc">
            <a:avLst>
              <a:gd name="adj1" fmla="val 10839970"/>
              <a:gd name="adj2" fmla="val 0"/>
            </a:avLst>
          </a:prstGeom>
          <a:noFill/>
          <a:ln w="63500" cap="rnd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>
            <a:off x="8839200" y="2567765"/>
            <a:ext cx="1828800" cy="1828800"/>
          </a:xfrm>
          <a:prstGeom prst="arc">
            <a:avLst>
              <a:gd name="adj1" fmla="val 10800000"/>
              <a:gd name="adj2" fmla="val 0"/>
            </a:avLst>
          </a:prstGeom>
          <a:noFill/>
          <a:ln w="63500" cap="rnd">
            <a:solidFill>
              <a:schemeClr val="tx2">
                <a:lumMod val="20000"/>
                <a:lumOff val="80000"/>
              </a:scheme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98526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2013</a:t>
            </a:r>
          </a:p>
          <a:p>
            <a:pPr algn="ctr">
              <a:lnSpc>
                <a:spcPct val="130000"/>
              </a:lnSpc>
            </a:pPr>
            <a:r>
              <a:rPr lang="en-US" sz="1100" dirty="0" err="1">
                <a:latin typeface="Source Sans Pro Light" panose="020B0403030403020204" pitchFamily="34" charset="0"/>
              </a:rPr>
              <a:t>Etsy</a:t>
            </a:r>
            <a:r>
              <a:rPr lang="en-US" sz="1100" dirty="0">
                <a:latin typeface="Source Sans Pro Light" panose="020B0403030403020204" pitchFamily="34" charset="0"/>
              </a:rPr>
              <a:t> plaid narwhal </a:t>
            </a:r>
            <a:r>
              <a:rPr lang="en-US" sz="1100" dirty="0" err="1" smtClean="0">
                <a:latin typeface="Source Sans Pro Light" panose="020B0403030403020204" pitchFamily="34" charset="0"/>
              </a:rPr>
              <a:t>fixie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</a:t>
            </a:r>
            <a:r>
              <a:rPr lang="en-US" sz="1100" dirty="0" smtClean="0">
                <a:latin typeface="Source Sans Pro Light" panose="020B0403030403020204" pitchFamily="34" charset="0"/>
              </a:rPr>
              <a:t>ethical </a:t>
            </a:r>
            <a:r>
              <a:rPr lang="en-US" sz="1100" dirty="0" err="1" smtClean="0">
                <a:latin typeface="Source Sans Pro Light" panose="020B0403030403020204" pitchFamily="34" charset="0"/>
              </a:rPr>
              <a:t>schlitz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27326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2014</a:t>
            </a:r>
            <a:endParaRPr lang="en-US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56126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2015</a:t>
            </a:r>
            <a:endParaRPr lang="en-US" sz="14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984926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2016</a:t>
            </a: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813726" y="4314313"/>
            <a:ext cx="1879748" cy="103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Year </a:t>
            </a:r>
            <a:r>
              <a:rPr lang="en-US" sz="14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2017</a:t>
            </a:r>
          </a:p>
          <a:p>
            <a:pPr algn="ctr">
              <a:lnSpc>
                <a:spcPct val="130000"/>
              </a:lnSpc>
            </a:pPr>
            <a:r>
              <a:rPr lang="en-US" sz="1100" dirty="0" err="1" smtClean="0">
                <a:latin typeface="Source Sans Pro Light" panose="020B0403030403020204" pitchFamily="34" charset="0"/>
              </a:rPr>
              <a:t>Etsy</a:t>
            </a:r>
            <a:r>
              <a:rPr lang="en-US" sz="1100" dirty="0" smtClean="0">
                <a:latin typeface="Source Sans Pro Light" panose="020B0403030403020204" pitchFamily="34" charset="0"/>
              </a:rPr>
              <a:t> </a:t>
            </a:r>
            <a:r>
              <a:rPr lang="en-US" sz="1100" dirty="0">
                <a:latin typeface="Source Sans Pro Light" panose="020B0403030403020204" pitchFamily="34" charset="0"/>
              </a:rPr>
              <a:t>plaid narwhal </a:t>
            </a:r>
            <a:r>
              <a:rPr lang="en-US" sz="1100" dirty="0" err="1">
                <a:latin typeface="Source Sans Pro Light" panose="020B0403030403020204" pitchFamily="34" charset="0"/>
              </a:rPr>
              <a:t>fixie</a:t>
            </a:r>
            <a:r>
              <a:rPr lang="en-US" sz="1100" dirty="0">
                <a:latin typeface="Source Sans Pro Light" panose="020B0403030403020204" pitchFamily="34" charset="0"/>
              </a:rPr>
              <a:t> tofu, </a:t>
            </a:r>
            <a:r>
              <a:rPr lang="en-US" sz="1100" dirty="0" err="1">
                <a:latin typeface="Source Sans Pro Light" panose="020B0403030403020204" pitchFamily="34" charset="0"/>
              </a:rPr>
              <a:t>gastropub</a:t>
            </a:r>
            <a:r>
              <a:rPr lang="en-US" sz="1100" dirty="0">
                <a:latin typeface="Source Sans Pro Light" panose="020B0403030403020204" pitchFamily="34" charset="0"/>
              </a:rPr>
              <a:t> ennui ethical </a:t>
            </a:r>
            <a:r>
              <a:rPr lang="en-US" sz="1100" dirty="0" err="1">
                <a:latin typeface="Source Sans Pro Light" panose="020B0403030403020204" pitchFamily="34" charset="0"/>
              </a:rPr>
              <a:t>schlitz</a:t>
            </a:r>
            <a:r>
              <a:rPr lang="en-US" sz="1100" dirty="0">
                <a:latin typeface="Source Sans Pro Light" panose="020B0403030403020204" pitchFamily="34" charset="0"/>
              </a:rPr>
              <a:t> disrupt </a:t>
            </a:r>
            <a:r>
              <a:rPr lang="en-US" sz="1100" dirty="0" err="1">
                <a:latin typeface="Source Sans Pro Light" panose="020B0403030403020204" pitchFamily="34" charset="0"/>
              </a:rPr>
              <a:t>lomo</a:t>
            </a:r>
            <a:r>
              <a:rPr lang="en-US" sz="1100" dirty="0">
                <a:latin typeface="Source Sans Pro Light" panose="020B0403030403020204" pitchFamily="34" charset="0"/>
              </a:rPr>
              <a:t>.</a:t>
            </a:r>
            <a:endParaRPr lang="en-US" sz="1100" dirty="0" smtClean="0">
              <a:latin typeface="Source Sans Pro Light" panose="020B0403030403020204" pitchFamily="34" charset="0"/>
              <a:ea typeface="Roboto Condensed Light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02410" y="19843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2013</a:t>
            </a:r>
            <a:endParaRPr lang="en-US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31210" y="19843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2014</a:t>
            </a:r>
            <a:endParaRPr lang="en-US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60010" y="19843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2015</a:t>
            </a:r>
            <a:endParaRPr lang="en-US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8810" y="19964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2016</a:t>
            </a:r>
            <a:endParaRPr lang="en-US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17610" y="19964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2017</a:t>
            </a:r>
            <a:endParaRPr lang="en-US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810000" y="2971800"/>
            <a:ext cx="914400" cy="914400"/>
            <a:chOff x="3810000" y="2971800"/>
            <a:chExt cx="914400" cy="914400"/>
          </a:xfrm>
        </p:grpSpPr>
        <p:sp>
          <p:nvSpPr>
            <p:cNvPr id="87" name="Oval 86"/>
            <p:cNvSpPr/>
            <p:nvPr/>
          </p:nvSpPr>
          <p:spPr>
            <a:xfrm>
              <a:off x="38100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Shape 2543"/>
            <p:cNvSpPr/>
            <p:nvPr/>
          </p:nvSpPr>
          <p:spPr>
            <a:xfrm>
              <a:off x="4119511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38800" y="2971800"/>
            <a:ext cx="914400" cy="914400"/>
            <a:chOff x="5638800" y="2971800"/>
            <a:chExt cx="914400" cy="914400"/>
          </a:xfrm>
        </p:grpSpPr>
        <p:sp>
          <p:nvSpPr>
            <p:cNvPr id="90" name="Oval 89"/>
            <p:cNvSpPr/>
            <p:nvPr/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Shape 2563"/>
            <p:cNvSpPr/>
            <p:nvPr/>
          </p:nvSpPr>
          <p:spPr>
            <a:xfrm>
              <a:off x="5961946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981200" y="2971800"/>
            <a:ext cx="914400" cy="914400"/>
            <a:chOff x="1981200" y="2971800"/>
            <a:chExt cx="914400" cy="914400"/>
          </a:xfrm>
        </p:grpSpPr>
        <p:sp>
          <p:nvSpPr>
            <p:cNvPr id="93" name="Oval 92"/>
            <p:cNvSpPr/>
            <p:nvPr/>
          </p:nvSpPr>
          <p:spPr>
            <a:xfrm>
              <a:off x="19812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Shape 2587"/>
            <p:cNvSpPr/>
            <p:nvPr/>
          </p:nvSpPr>
          <p:spPr>
            <a:xfrm>
              <a:off x="2298735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96400" y="2971800"/>
            <a:ext cx="914400" cy="914400"/>
            <a:chOff x="9296400" y="2971800"/>
            <a:chExt cx="914400" cy="914400"/>
          </a:xfrm>
        </p:grpSpPr>
        <p:sp>
          <p:nvSpPr>
            <p:cNvPr id="96" name="Oval 95"/>
            <p:cNvSpPr/>
            <p:nvPr/>
          </p:nvSpPr>
          <p:spPr>
            <a:xfrm>
              <a:off x="92964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Shape 2604"/>
            <p:cNvSpPr/>
            <p:nvPr/>
          </p:nvSpPr>
          <p:spPr>
            <a:xfrm>
              <a:off x="9619546" y="3314826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467600" y="2971800"/>
            <a:ext cx="914400" cy="914400"/>
            <a:chOff x="7467600" y="2971800"/>
            <a:chExt cx="914400" cy="914400"/>
          </a:xfrm>
        </p:grpSpPr>
        <p:sp>
          <p:nvSpPr>
            <p:cNvPr id="99" name="Oval 98"/>
            <p:cNvSpPr/>
            <p:nvPr/>
          </p:nvSpPr>
          <p:spPr>
            <a:xfrm>
              <a:off x="7467600" y="2971800"/>
              <a:ext cx="914400" cy="9144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Shape 2620"/>
            <p:cNvSpPr/>
            <p:nvPr/>
          </p:nvSpPr>
          <p:spPr>
            <a:xfrm>
              <a:off x="7790746" y="328933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2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2" grpId="0" animBg="1"/>
      <p:bldP spid="4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8" name="Freeform 90"/>
          <p:cNvSpPr>
            <a:spLocks/>
          </p:cNvSpPr>
          <p:nvPr/>
        </p:nvSpPr>
        <p:spPr bwMode="auto">
          <a:xfrm>
            <a:off x="-106344" y="2331368"/>
            <a:ext cx="12416212" cy="3593960"/>
          </a:xfrm>
          <a:custGeom>
            <a:avLst/>
            <a:gdLst>
              <a:gd name="T0" fmla="*/ 6336 w 6336"/>
              <a:gd name="T1" fmla="*/ 0 h 1834"/>
              <a:gd name="T2" fmla="*/ 3168 w 6336"/>
              <a:gd name="T3" fmla="*/ 1763 h 1834"/>
              <a:gd name="T4" fmla="*/ 0 w 6336"/>
              <a:gd name="T5" fmla="*/ 0 h 1834"/>
              <a:gd name="T6" fmla="*/ 0 w 6336"/>
              <a:gd name="T7" fmla="*/ 70 h 1834"/>
              <a:gd name="T8" fmla="*/ 3168 w 6336"/>
              <a:gd name="T9" fmla="*/ 1834 h 1834"/>
              <a:gd name="T10" fmla="*/ 6336 w 6336"/>
              <a:gd name="T11" fmla="*/ 70 h 1834"/>
              <a:gd name="T12" fmla="*/ 6336 w 6336"/>
              <a:gd name="T13" fmla="*/ 0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36" h="1834">
                <a:moveTo>
                  <a:pt x="6336" y="0"/>
                </a:moveTo>
                <a:lnTo>
                  <a:pt x="3168" y="1763"/>
                </a:lnTo>
                <a:lnTo>
                  <a:pt x="0" y="0"/>
                </a:lnTo>
                <a:lnTo>
                  <a:pt x="0" y="70"/>
                </a:lnTo>
                <a:lnTo>
                  <a:pt x="3168" y="1834"/>
                </a:lnTo>
                <a:lnTo>
                  <a:pt x="6336" y="70"/>
                </a:lnTo>
                <a:lnTo>
                  <a:pt x="63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2"/>
          <p:cNvSpPr>
            <a:spLocks/>
          </p:cNvSpPr>
          <p:nvPr/>
        </p:nvSpPr>
        <p:spPr bwMode="auto">
          <a:xfrm>
            <a:off x="-106344" y="1859097"/>
            <a:ext cx="12416212" cy="3595920"/>
          </a:xfrm>
          <a:custGeom>
            <a:avLst/>
            <a:gdLst>
              <a:gd name="T0" fmla="*/ 6336 w 6336"/>
              <a:gd name="T1" fmla="*/ 0 h 1835"/>
              <a:gd name="T2" fmla="*/ 3168 w 6336"/>
              <a:gd name="T3" fmla="*/ 1764 h 1835"/>
              <a:gd name="T4" fmla="*/ 0 w 6336"/>
              <a:gd name="T5" fmla="*/ 0 h 1835"/>
              <a:gd name="T6" fmla="*/ 0 w 6336"/>
              <a:gd name="T7" fmla="*/ 71 h 1835"/>
              <a:gd name="T8" fmla="*/ 3168 w 6336"/>
              <a:gd name="T9" fmla="*/ 1835 h 1835"/>
              <a:gd name="T10" fmla="*/ 6336 w 6336"/>
              <a:gd name="T11" fmla="*/ 71 h 1835"/>
              <a:gd name="T12" fmla="*/ 6336 w 6336"/>
              <a:gd name="T13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36" h="1835">
                <a:moveTo>
                  <a:pt x="6336" y="0"/>
                </a:moveTo>
                <a:lnTo>
                  <a:pt x="3168" y="1764"/>
                </a:lnTo>
                <a:lnTo>
                  <a:pt x="0" y="0"/>
                </a:lnTo>
                <a:lnTo>
                  <a:pt x="0" y="71"/>
                </a:lnTo>
                <a:lnTo>
                  <a:pt x="3168" y="1835"/>
                </a:lnTo>
                <a:lnTo>
                  <a:pt x="6336" y="71"/>
                </a:lnTo>
                <a:lnTo>
                  <a:pt x="63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-106344" y="1859097"/>
            <a:ext cx="12416212" cy="4066231"/>
            <a:chOff x="-106344" y="1859097"/>
            <a:chExt cx="12416212" cy="4066231"/>
          </a:xfrm>
        </p:grpSpPr>
        <p:sp>
          <p:nvSpPr>
            <p:cNvPr id="61" name="Freeform 89"/>
            <p:cNvSpPr>
              <a:spLocks/>
            </p:cNvSpPr>
            <p:nvPr/>
          </p:nvSpPr>
          <p:spPr bwMode="auto">
            <a:xfrm>
              <a:off x="-106344" y="2331368"/>
              <a:ext cx="12416212" cy="3593960"/>
            </a:xfrm>
            <a:custGeom>
              <a:avLst/>
              <a:gdLst>
                <a:gd name="T0" fmla="*/ 6336 w 6336"/>
                <a:gd name="T1" fmla="*/ 0 h 1834"/>
                <a:gd name="T2" fmla="*/ 3168 w 6336"/>
                <a:gd name="T3" fmla="*/ 1763 h 1834"/>
                <a:gd name="T4" fmla="*/ 0 w 6336"/>
                <a:gd name="T5" fmla="*/ 0 h 1834"/>
                <a:gd name="T6" fmla="*/ 0 w 6336"/>
                <a:gd name="T7" fmla="*/ 70 h 1834"/>
                <a:gd name="T8" fmla="*/ 3168 w 6336"/>
                <a:gd name="T9" fmla="*/ 1834 h 1834"/>
                <a:gd name="T10" fmla="*/ 6336 w 6336"/>
                <a:gd name="T11" fmla="*/ 70 h 1834"/>
                <a:gd name="T12" fmla="*/ 6336 w 6336"/>
                <a:gd name="T13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4">
                  <a:moveTo>
                    <a:pt x="6336" y="0"/>
                  </a:moveTo>
                  <a:lnTo>
                    <a:pt x="3168" y="1763"/>
                  </a:lnTo>
                  <a:lnTo>
                    <a:pt x="0" y="0"/>
                  </a:lnTo>
                  <a:lnTo>
                    <a:pt x="0" y="70"/>
                  </a:lnTo>
                  <a:lnTo>
                    <a:pt x="3168" y="1834"/>
                  </a:lnTo>
                  <a:lnTo>
                    <a:pt x="6336" y="70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-106344" y="1859097"/>
              <a:ext cx="12416212" cy="3595920"/>
            </a:xfrm>
            <a:custGeom>
              <a:avLst/>
              <a:gdLst>
                <a:gd name="T0" fmla="*/ 6336 w 6336"/>
                <a:gd name="T1" fmla="*/ 0 h 1835"/>
                <a:gd name="T2" fmla="*/ 3168 w 6336"/>
                <a:gd name="T3" fmla="*/ 1764 h 1835"/>
                <a:gd name="T4" fmla="*/ 0 w 6336"/>
                <a:gd name="T5" fmla="*/ 0 h 1835"/>
                <a:gd name="T6" fmla="*/ 0 w 6336"/>
                <a:gd name="T7" fmla="*/ 71 h 1835"/>
                <a:gd name="T8" fmla="*/ 3168 w 6336"/>
                <a:gd name="T9" fmla="*/ 1835 h 1835"/>
                <a:gd name="T10" fmla="*/ 6336 w 6336"/>
                <a:gd name="T11" fmla="*/ 71 h 1835"/>
                <a:gd name="T12" fmla="*/ 6336 w 6336"/>
                <a:gd name="T13" fmla="*/ 0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5">
                  <a:moveTo>
                    <a:pt x="6336" y="0"/>
                  </a:moveTo>
                  <a:lnTo>
                    <a:pt x="3168" y="1764"/>
                  </a:lnTo>
                  <a:lnTo>
                    <a:pt x="0" y="0"/>
                  </a:lnTo>
                  <a:lnTo>
                    <a:pt x="0" y="71"/>
                  </a:lnTo>
                  <a:lnTo>
                    <a:pt x="3168" y="1835"/>
                  </a:lnTo>
                  <a:lnTo>
                    <a:pt x="6336" y="71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F4F4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/>
            <p:cNvSpPr>
              <a:spLocks/>
            </p:cNvSpPr>
            <p:nvPr/>
          </p:nvSpPr>
          <p:spPr bwMode="auto">
            <a:xfrm>
              <a:off x="-106344" y="2098172"/>
              <a:ext cx="12416212" cy="3590041"/>
            </a:xfrm>
            <a:custGeom>
              <a:avLst/>
              <a:gdLst>
                <a:gd name="T0" fmla="*/ 6336 w 6336"/>
                <a:gd name="T1" fmla="*/ 0 h 1832"/>
                <a:gd name="T2" fmla="*/ 3168 w 6336"/>
                <a:gd name="T3" fmla="*/ 1761 h 1832"/>
                <a:gd name="T4" fmla="*/ 0 w 6336"/>
                <a:gd name="T5" fmla="*/ 0 h 1832"/>
                <a:gd name="T6" fmla="*/ 0 w 6336"/>
                <a:gd name="T7" fmla="*/ 70 h 1832"/>
                <a:gd name="T8" fmla="*/ 3168 w 6336"/>
                <a:gd name="T9" fmla="*/ 1832 h 1832"/>
                <a:gd name="T10" fmla="*/ 6336 w 6336"/>
                <a:gd name="T11" fmla="*/ 70 h 1832"/>
                <a:gd name="T12" fmla="*/ 6336 w 6336"/>
                <a:gd name="T13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2">
                  <a:moveTo>
                    <a:pt x="6336" y="0"/>
                  </a:moveTo>
                  <a:lnTo>
                    <a:pt x="3168" y="1761"/>
                  </a:lnTo>
                  <a:lnTo>
                    <a:pt x="0" y="0"/>
                  </a:lnTo>
                  <a:lnTo>
                    <a:pt x="0" y="70"/>
                  </a:lnTo>
                  <a:lnTo>
                    <a:pt x="3168" y="1832"/>
                  </a:lnTo>
                  <a:lnTo>
                    <a:pt x="6336" y="70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94"/>
          <p:cNvSpPr>
            <a:spLocks/>
          </p:cNvSpPr>
          <p:nvPr/>
        </p:nvSpPr>
        <p:spPr bwMode="auto">
          <a:xfrm>
            <a:off x="-106344" y="2098172"/>
            <a:ext cx="12416212" cy="3590041"/>
          </a:xfrm>
          <a:custGeom>
            <a:avLst/>
            <a:gdLst>
              <a:gd name="T0" fmla="*/ 6336 w 6336"/>
              <a:gd name="T1" fmla="*/ 0 h 1832"/>
              <a:gd name="T2" fmla="*/ 3168 w 6336"/>
              <a:gd name="T3" fmla="*/ 1761 h 1832"/>
              <a:gd name="T4" fmla="*/ 0 w 6336"/>
              <a:gd name="T5" fmla="*/ 0 h 1832"/>
              <a:gd name="T6" fmla="*/ 0 w 6336"/>
              <a:gd name="T7" fmla="*/ 70 h 1832"/>
              <a:gd name="T8" fmla="*/ 3168 w 6336"/>
              <a:gd name="T9" fmla="*/ 1832 h 1832"/>
              <a:gd name="T10" fmla="*/ 6336 w 6336"/>
              <a:gd name="T11" fmla="*/ 70 h 1832"/>
              <a:gd name="T12" fmla="*/ 6336 w 6336"/>
              <a:gd name="T13" fmla="*/ 0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36" h="1832">
                <a:moveTo>
                  <a:pt x="6336" y="0"/>
                </a:moveTo>
                <a:lnTo>
                  <a:pt x="3168" y="1761"/>
                </a:lnTo>
                <a:lnTo>
                  <a:pt x="0" y="0"/>
                </a:lnTo>
                <a:lnTo>
                  <a:pt x="0" y="70"/>
                </a:lnTo>
                <a:lnTo>
                  <a:pt x="3168" y="1832"/>
                </a:lnTo>
                <a:lnTo>
                  <a:pt x="6336" y="70"/>
                </a:lnTo>
                <a:lnTo>
                  <a:pt x="63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87306" y="2456784"/>
            <a:ext cx="2090925" cy="1309032"/>
            <a:chOff x="687306" y="2456784"/>
            <a:chExt cx="2090925" cy="1309032"/>
          </a:xfrm>
        </p:grpSpPr>
        <p:sp>
          <p:nvSpPr>
            <p:cNvPr id="66" name="Freeform 95"/>
            <p:cNvSpPr>
              <a:spLocks/>
            </p:cNvSpPr>
            <p:nvPr/>
          </p:nvSpPr>
          <p:spPr bwMode="auto">
            <a:xfrm>
              <a:off x="687306" y="2456784"/>
              <a:ext cx="2090925" cy="1162060"/>
            </a:xfrm>
            <a:custGeom>
              <a:avLst/>
              <a:gdLst>
                <a:gd name="T0" fmla="*/ 468 w 485"/>
                <a:gd name="T1" fmla="*/ 118 h 269"/>
                <a:gd name="T2" fmla="*/ 468 w 485"/>
                <a:gd name="T3" fmla="*/ 151 h 269"/>
                <a:gd name="T4" fmla="*/ 272 w 485"/>
                <a:gd name="T5" fmla="*/ 260 h 269"/>
                <a:gd name="T6" fmla="*/ 213 w 485"/>
                <a:gd name="T7" fmla="*/ 260 h 269"/>
                <a:gd name="T8" fmla="*/ 17 w 485"/>
                <a:gd name="T9" fmla="*/ 151 h 269"/>
                <a:gd name="T10" fmla="*/ 17 w 485"/>
                <a:gd name="T11" fmla="*/ 118 h 269"/>
                <a:gd name="T12" fmla="*/ 213 w 485"/>
                <a:gd name="T13" fmla="*/ 9 h 269"/>
                <a:gd name="T14" fmla="*/ 272 w 485"/>
                <a:gd name="T15" fmla="*/ 9 h 269"/>
                <a:gd name="T16" fmla="*/ 468 w 485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269">
                  <a:moveTo>
                    <a:pt x="468" y="118"/>
                  </a:moveTo>
                  <a:cubicBezTo>
                    <a:pt x="485" y="127"/>
                    <a:pt x="485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3" y="260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0" y="142"/>
                    <a:pt x="0" y="127"/>
                    <a:pt x="17" y="118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>
              <a:off x="704943" y="3038794"/>
              <a:ext cx="2055651" cy="727022"/>
            </a:xfrm>
            <a:custGeom>
              <a:avLst/>
              <a:gdLst>
                <a:gd name="T0" fmla="*/ 477 w 477"/>
                <a:gd name="T1" fmla="*/ 0 h 168"/>
                <a:gd name="T2" fmla="*/ 464 w 477"/>
                <a:gd name="T3" fmla="*/ 16 h 168"/>
                <a:gd name="T4" fmla="*/ 268 w 477"/>
                <a:gd name="T5" fmla="*/ 125 h 168"/>
                <a:gd name="T6" fmla="*/ 209 w 477"/>
                <a:gd name="T7" fmla="*/ 125 h 168"/>
                <a:gd name="T8" fmla="*/ 13 w 477"/>
                <a:gd name="T9" fmla="*/ 16 h 168"/>
                <a:gd name="T10" fmla="*/ 0 w 477"/>
                <a:gd name="T11" fmla="*/ 0 h 168"/>
                <a:gd name="T12" fmla="*/ 0 w 477"/>
                <a:gd name="T13" fmla="*/ 34 h 168"/>
                <a:gd name="T14" fmla="*/ 13 w 477"/>
                <a:gd name="T15" fmla="*/ 50 h 168"/>
                <a:gd name="T16" fmla="*/ 209 w 477"/>
                <a:gd name="T17" fmla="*/ 159 h 168"/>
                <a:gd name="T18" fmla="*/ 268 w 477"/>
                <a:gd name="T19" fmla="*/ 159 h 168"/>
                <a:gd name="T20" fmla="*/ 464 w 477"/>
                <a:gd name="T21" fmla="*/ 50 h 168"/>
                <a:gd name="T22" fmla="*/ 477 w 477"/>
                <a:gd name="T23" fmla="*/ 34 h 168"/>
                <a:gd name="T24" fmla="*/ 477 w 477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" h="168">
                  <a:moveTo>
                    <a:pt x="477" y="0"/>
                  </a:moveTo>
                  <a:cubicBezTo>
                    <a:pt x="477" y="6"/>
                    <a:pt x="473" y="12"/>
                    <a:pt x="464" y="16"/>
                  </a:cubicBezTo>
                  <a:cubicBezTo>
                    <a:pt x="268" y="125"/>
                    <a:pt x="268" y="125"/>
                    <a:pt x="268" y="125"/>
                  </a:cubicBezTo>
                  <a:cubicBezTo>
                    <a:pt x="252" y="134"/>
                    <a:pt x="225" y="134"/>
                    <a:pt x="209" y="12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5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3" y="5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25" y="168"/>
                    <a:pt x="252" y="168"/>
                    <a:pt x="268" y="159"/>
                  </a:cubicBezTo>
                  <a:cubicBezTo>
                    <a:pt x="464" y="50"/>
                    <a:pt x="464" y="50"/>
                    <a:pt x="464" y="50"/>
                  </a:cubicBezTo>
                  <a:cubicBezTo>
                    <a:pt x="473" y="46"/>
                    <a:pt x="477" y="40"/>
                    <a:pt x="477" y="34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72293" y="3661956"/>
            <a:ext cx="2087005" cy="1309033"/>
            <a:chOff x="2872293" y="3661956"/>
            <a:chExt cx="2087005" cy="1309033"/>
          </a:xfrm>
        </p:grpSpPr>
        <p:sp>
          <p:nvSpPr>
            <p:cNvPr id="69" name="Freeform 99"/>
            <p:cNvSpPr>
              <a:spLocks/>
            </p:cNvSpPr>
            <p:nvPr/>
          </p:nvSpPr>
          <p:spPr bwMode="auto">
            <a:xfrm>
              <a:off x="2872293" y="3661956"/>
              <a:ext cx="2087005" cy="1162060"/>
            </a:xfrm>
            <a:custGeom>
              <a:avLst/>
              <a:gdLst>
                <a:gd name="T0" fmla="*/ 468 w 484"/>
                <a:gd name="T1" fmla="*/ 118 h 269"/>
                <a:gd name="T2" fmla="*/ 468 w 484"/>
                <a:gd name="T3" fmla="*/ 151 h 269"/>
                <a:gd name="T4" fmla="*/ 272 w 484"/>
                <a:gd name="T5" fmla="*/ 260 h 269"/>
                <a:gd name="T6" fmla="*/ 212 w 484"/>
                <a:gd name="T7" fmla="*/ 260 h 269"/>
                <a:gd name="T8" fmla="*/ 16 w 484"/>
                <a:gd name="T9" fmla="*/ 151 h 269"/>
                <a:gd name="T10" fmla="*/ 16 w 484"/>
                <a:gd name="T11" fmla="*/ 118 h 269"/>
                <a:gd name="T12" fmla="*/ 212 w 484"/>
                <a:gd name="T13" fmla="*/ 9 h 269"/>
                <a:gd name="T14" fmla="*/ 272 w 484"/>
                <a:gd name="T15" fmla="*/ 9 h 269"/>
                <a:gd name="T16" fmla="*/ 468 w 484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69">
                  <a:moveTo>
                    <a:pt x="468" y="118"/>
                  </a:moveTo>
                  <a:cubicBezTo>
                    <a:pt x="484" y="127"/>
                    <a:pt x="484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2" y="260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0" y="142"/>
                    <a:pt x="0" y="127"/>
                    <a:pt x="16" y="118"/>
                  </a:cubicBezTo>
                  <a:cubicBezTo>
                    <a:pt x="212" y="9"/>
                    <a:pt x="212" y="9"/>
                    <a:pt x="212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/>
            <p:cNvSpPr>
              <a:spLocks/>
            </p:cNvSpPr>
            <p:nvPr/>
          </p:nvSpPr>
          <p:spPr bwMode="auto">
            <a:xfrm>
              <a:off x="2889929" y="4240047"/>
              <a:ext cx="2051732" cy="730942"/>
            </a:xfrm>
            <a:custGeom>
              <a:avLst/>
              <a:gdLst>
                <a:gd name="T0" fmla="*/ 476 w 476"/>
                <a:gd name="T1" fmla="*/ 0 h 169"/>
                <a:gd name="T2" fmla="*/ 464 w 476"/>
                <a:gd name="T3" fmla="*/ 17 h 169"/>
                <a:gd name="T4" fmla="*/ 268 w 476"/>
                <a:gd name="T5" fmla="*/ 126 h 169"/>
                <a:gd name="T6" fmla="*/ 208 w 476"/>
                <a:gd name="T7" fmla="*/ 126 h 169"/>
                <a:gd name="T8" fmla="*/ 12 w 476"/>
                <a:gd name="T9" fmla="*/ 17 h 169"/>
                <a:gd name="T10" fmla="*/ 0 w 476"/>
                <a:gd name="T11" fmla="*/ 0 h 169"/>
                <a:gd name="T12" fmla="*/ 0 w 476"/>
                <a:gd name="T13" fmla="*/ 34 h 169"/>
                <a:gd name="T14" fmla="*/ 12 w 476"/>
                <a:gd name="T15" fmla="*/ 51 h 169"/>
                <a:gd name="T16" fmla="*/ 208 w 476"/>
                <a:gd name="T17" fmla="*/ 160 h 169"/>
                <a:gd name="T18" fmla="*/ 268 w 476"/>
                <a:gd name="T19" fmla="*/ 160 h 169"/>
                <a:gd name="T20" fmla="*/ 464 w 476"/>
                <a:gd name="T21" fmla="*/ 51 h 169"/>
                <a:gd name="T22" fmla="*/ 476 w 476"/>
                <a:gd name="T23" fmla="*/ 34 h 169"/>
                <a:gd name="T24" fmla="*/ 476 w 476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6" h="169">
                  <a:moveTo>
                    <a:pt x="476" y="0"/>
                  </a:moveTo>
                  <a:cubicBezTo>
                    <a:pt x="476" y="6"/>
                    <a:pt x="472" y="12"/>
                    <a:pt x="464" y="17"/>
                  </a:cubicBezTo>
                  <a:cubicBezTo>
                    <a:pt x="268" y="126"/>
                    <a:pt x="268" y="126"/>
                    <a:pt x="268" y="126"/>
                  </a:cubicBezTo>
                  <a:cubicBezTo>
                    <a:pt x="252" y="135"/>
                    <a:pt x="225" y="135"/>
                    <a:pt x="208" y="12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2" y="5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25" y="169"/>
                    <a:pt x="252" y="169"/>
                    <a:pt x="268" y="160"/>
                  </a:cubicBezTo>
                  <a:cubicBezTo>
                    <a:pt x="464" y="51"/>
                    <a:pt x="464" y="51"/>
                    <a:pt x="464" y="51"/>
                  </a:cubicBezTo>
                  <a:cubicBezTo>
                    <a:pt x="472" y="46"/>
                    <a:pt x="476" y="40"/>
                    <a:pt x="476" y="34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59239" y="4863209"/>
            <a:ext cx="2085046" cy="1309032"/>
            <a:chOff x="5059239" y="4863209"/>
            <a:chExt cx="2085046" cy="1309032"/>
          </a:xfrm>
        </p:grpSpPr>
        <p:sp>
          <p:nvSpPr>
            <p:cNvPr id="72" name="Freeform 103"/>
            <p:cNvSpPr>
              <a:spLocks/>
            </p:cNvSpPr>
            <p:nvPr/>
          </p:nvSpPr>
          <p:spPr bwMode="auto">
            <a:xfrm>
              <a:off x="5059239" y="4863209"/>
              <a:ext cx="2085046" cy="1162060"/>
            </a:xfrm>
            <a:custGeom>
              <a:avLst/>
              <a:gdLst>
                <a:gd name="T0" fmla="*/ 468 w 484"/>
                <a:gd name="T1" fmla="*/ 118 h 269"/>
                <a:gd name="T2" fmla="*/ 468 w 484"/>
                <a:gd name="T3" fmla="*/ 151 h 269"/>
                <a:gd name="T4" fmla="*/ 272 w 484"/>
                <a:gd name="T5" fmla="*/ 260 h 269"/>
                <a:gd name="T6" fmla="*/ 212 w 484"/>
                <a:gd name="T7" fmla="*/ 260 h 269"/>
                <a:gd name="T8" fmla="*/ 16 w 484"/>
                <a:gd name="T9" fmla="*/ 151 h 269"/>
                <a:gd name="T10" fmla="*/ 16 w 484"/>
                <a:gd name="T11" fmla="*/ 118 h 269"/>
                <a:gd name="T12" fmla="*/ 212 w 484"/>
                <a:gd name="T13" fmla="*/ 9 h 269"/>
                <a:gd name="T14" fmla="*/ 272 w 484"/>
                <a:gd name="T15" fmla="*/ 9 h 269"/>
                <a:gd name="T16" fmla="*/ 468 w 484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69">
                  <a:moveTo>
                    <a:pt x="468" y="118"/>
                  </a:moveTo>
                  <a:cubicBezTo>
                    <a:pt x="484" y="127"/>
                    <a:pt x="484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5" y="269"/>
                    <a:pt x="229" y="269"/>
                    <a:pt x="212" y="260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0" y="142"/>
                    <a:pt x="0" y="127"/>
                    <a:pt x="16" y="118"/>
                  </a:cubicBezTo>
                  <a:cubicBezTo>
                    <a:pt x="212" y="9"/>
                    <a:pt x="212" y="9"/>
                    <a:pt x="212" y="9"/>
                  </a:cubicBezTo>
                  <a:cubicBezTo>
                    <a:pt x="229" y="0"/>
                    <a:pt x="255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4"/>
            <p:cNvSpPr>
              <a:spLocks/>
            </p:cNvSpPr>
            <p:nvPr/>
          </p:nvSpPr>
          <p:spPr bwMode="auto">
            <a:xfrm>
              <a:off x="5074916" y="5445219"/>
              <a:ext cx="2053692" cy="727022"/>
            </a:xfrm>
            <a:custGeom>
              <a:avLst/>
              <a:gdLst>
                <a:gd name="T0" fmla="*/ 476 w 476"/>
                <a:gd name="T1" fmla="*/ 0 h 168"/>
                <a:gd name="T2" fmla="*/ 464 w 476"/>
                <a:gd name="T3" fmla="*/ 16 h 168"/>
                <a:gd name="T4" fmla="*/ 268 w 476"/>
                <a:gd name="T5" fmla="*/ 125 h 168"/>
                <a:gd name="T6" fmla="*/ 208 w 476"/>
                <a:gd name="T7" fmla="*/ 125 h 168"/>
                <a:gd name="T8" fmla="*/ 12 w 476"/>
                <a:gd name="T9" fmla="*/ 16 h 168"/>
                <a:gd name="T10" fmla="*/ 0 w 476"/>
                <a:gd name="T11" fmla="*/ 0 h 168"/>
                <a:gd name="T12" fmla="*/ 0 w 476"/>
                <a:gd name="T13" fmla="*/ 34 h 168"/>
                <a:gd name="T14" fmla="*/ 12 w 476"/>
                <a:gd name="T15" fmla="*/ 50 h 168"/>
                <a:gd name="T16" fmla="*/ 208 w 476"/>
                <a:gd name="T17" fmla="*/ 159 h 168"/>
                <a:gd name="T18" fmla="*/ 268 w 476"/>
                <a:gd name="T19" fmla="*/ 159 h 168"/>
                <a:gd name="T20" fmla="*/ 464 w 476"/>
                <a:gd name="T21" fmla="*/ 50 h 168"/>
                <a:gd name="T22" fmla="*/ 476 w 476"/>
                <a:gd name="T23" fmla="*/ 34 h 168"/>
                <a:gd name="T24" fmla="*/ 476 w 476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6" h="168">
                  <a:moveTo>
                    <a:pt x="476" y="0"/>
                  </a:moveTo>
                  <a:cubicBezTo>
                    <a:pt x="476" y="6"/>
                    <a:pt x="472" y="12"/>
                    <a:pt x="464" y="16"/>
                  </a:cubicBezTo>
                  <a:cubicBezTo>
                    <a:pt x="268" y="125"/>
                    <a:pt x="268" y="125"/>
                    <a:pt x="268" y="125"/>
                  </a:cubicBezTo>
                  <a:cubicBezTo>
                    <a:pt x="251" y="134"/>
                    <a:pt x="225" y="134"/>
                    <a:pt x="208" y="12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2" y="50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25" y="168"/>
                    <a:pt x="251" y="168"/>
                    <a:pt x="268" y="159"/>
                  </a:cubicBezTo>
                  <a:cubicBezTo>
                    <a:pt x="464" y="50"/>
                    <a:pt x="464" y="50"/>
                    <a:pt x="464" y="50"/>
                  </a:cubicBezTo>
                  <a:cubicBezTo>
                    <a:pt x="472" y="46"/>
                    <a:pt x="476" y="40"/>
                    <a:pt x="476" y="34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240307" y="3661956"/>
            <a:ext cx="2090925" cy="1309033"/>
            <a:chOff x="7240307" y="3661956"/>
            <a:chExt cx="2090925" cy="1309033"/>
          </a:xfrm>
        </p:grpSpPr>
        <p:sp>
          <p:nvSpPr>
            <p:cNvPr id="75" name="Freeform 107"/>
            <p:cNvSpPr>
              <a:spLocks/>
            </p:cNvSpPr>
            <p:nvPr/>
          </p:nvSpPr>
          <p:spPr bwMode="auto">
            <a:xfrm>
              <a:off x="7240307" y="3661956"/>
              <a:ext cx="2090925" cy="1162060"/>
            </a:xfrm>
            <a:custGeom>
              <a:avLst/>
              <a:gdLst>
                <a:gd name="T0" fmla="*/ 469 w 485"/>
                <a:gd name="T1" fmla="*/ 118 h 269"/>
                <a:gd name="T2" fmla="*/ 469 w 485"/>
                <a:gd name="T3" fmla="*/ 151 h 269"/>
                <a:gd name="T4" fmla="*/ 272 w 485"/>
                <a:gd name="T5" fmla="*/ 260 h 269"/>
                <a:gd name="T6" fmla="*/ 213 w 485"/>
                <a:gd name="T7" fmla="*/ 260 h 269"/>
                <a:gd name="T8" fmla="*/ 17 w 485"/>
                <a:gd name="T9" fmla="*/ 151 h 269"/>
                <a:gd name="T10" fmla="*/ 17 w 485"/>
                <a:gd name="T11" fmla="*/ 118 h 269"/>
                <a:gd name="T12" fmla="*/ 213 w 485"/>
                <a:gd name="T13" fmla="*/ 9 h 269"/>
                <a:gd name="T14" fmla="*/ 272 w 485"/>
                <a:gd name="T15" fmla="*/ 9 h 269"/>
                <a:gd name="T16" fmla="*/ 469 w 485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269">
                  <a:moveTo>
                    <a:pt x="469" y="118"/>
                  </a:moveTo>
                  <a:cubicBezTo>
                    <a:pt x="485" y="127"/>
                    <a:pt x="485" y="142"/>
                    <a:pt x="469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3" y="260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1" y="142"/>
                    <a:pt x="0" y="127"/>
                    <a:pt x="17" y="118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9" y="1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8"/>
            <p:cNvSpPr>
              <a:spLocks/>
            </p:cNvSpPr>
            <p:nvPr/>
          </p:nvSpPr>
          <p:spPr bwMode="auto">
            <a:xfrm>
              <a:off x="7261863" y="4240047"/>
              <a:ext cx="2051732" cy="730942"/>
            </a:xfrm>
            <a:custGeom>
              <a:avLst/>
              <a:gdLst>
                <a:gd name="T0" fmla="*/ 476 w 476"/>
                <a:gd name="T1" fmla="*/ 0 h 169"/>
                <a:gd name="T2" fmla="*/ 464 w 476"/>
                <a:gd name="T3" fmla="*/ 17 h 169"/>
                <a:gd name="T4" fmla="*/ 267 w 476"/>
                <a:gd name="T5" fmla="*/ 126 h 169"/>
                <a:gd name="T6" fmla="*/ 208 w 476"/>
                <a:gd name="T7" fmla="*/ 126 h 169"/>
                <a:gd name="T8" fmla="*/ 12 w 476"/>
                <a:gd name="T9" fmla="*/ 17 h 169"/>
                <a:gd name="T10" fmla="*/ 0 w 476"/>
                <a:gd name="T11" fmla="*/ 0 h 169"/>
                <a:gd name="T12" fmla="*/ 0 w 476"/>
                <a:gd name="T13" fmla="*/ 34 h 169"/>
                <a:gd name="T14" fmla="*/ 12 w 476"/>
                <a:gd name="T15" fmla="*/ 51 h 169"/>
                <a:gd name="T16" fmla="*/ 208 w 476"/>
                <a:gd name="T17" fmla="*/ 160 h 169"/>
                <a:gd name="T18" fmla="*/ 267 w 476"/>
                <a:gd name="T19" fmla="*/ 160 h 169"/>
                <a:gd name="T20" fmla="*/ 464 w 476"/>
                <a:gd name="T21" fmla="*/ 51 h 169"/>
                <a:gd name="T22" fmla="*/ 476 w 476"/>
                <a:gd name="T23" fmla="*/ 34 h 169"/>
                <a:gd name="T24" fmla="*/ 476 w 476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6" h="169">
                  <a:moveTo>
                    <a:pt x="476" y="0"/>
                  </a:moveTo>
                  <a:cubicBezTo>
                    <a:pt x="476" y="6"/>
                    <a:pt x="472" y="12"/>
                    <a:pt x="464" y="17"/>
                  </a:cubicBezTo>
                  <a:cubicBezTo>
                    <a:pt x="267" y="126"/>
                    <a:pt x="267" y="126"/>
                    <a:pt x="267" y="126"/>
                  </a:cubicBezTo>
                  <a:cubicBezTo>
                    <a:pt x="251" y="135"/>
                    <a:pt x="224" y="135"/>
                    <a:pt x="208" y="12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2" y="5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24" y="169"/>
                    <a:pt x="251" y="169"/>
                    <a:pt x="267" y="160"/>
                  </a:cubicBezTo>
                  <a:cubicBezTo>
                    <a:pt x="464" y="51"/>
                    <a:pt x="464" y="51"/>
                    <a:pt x="464" y="51"/>
                  </a:cubicBezTo>
                  <a:cubicBezTo>
                    <a:pt x="472" y="46"/>
                    <a:pt x="476" y="40"/>
                    <a:pt x="476" y="34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425293" y="2456784"/>
            <a:ext cx="2090925" cy="1309032"/>
            <a:chOff x="9425293" y="2456784"/>
            <a:chExt cx="2090925" cy="1309032"/>
          </a:xfrm>
        </p:grpSpPr>
        <p:sp>
          <p:nvSpPr>
            <p:cNvPr id="78" name="Freeform 111"/>
            <p:cNvSpPr>
              <a:spLocks/>
            </p:cNvSpPr>
            <p:nvPr/>
          </p:nvSpPr>
          <p:spPr bwMode="auto">
            <a:xfrm>
              <a:off x="9425293" y="2456784"/>
              <a:ext cx="2090925" cy="1162060"/>
            </a:xfrm>
            <a:custGeom>
              <a:avLst/>
              <a:gdLst>
                <a:gd name="T0" fmla="*/ 468 w 485"/>
                <a:gd name="T1" fmla="*/ 118 h 269"/>
                <a:gd name="T2" fmla="*/ 468 w 485"/>
                <a:gd name="T3" fmla="*/ 151 h 269"/>
                <a:gd name="T4" fmla="*/ 272 w 485"/>
                <a:gd name="T5" fmla="*/ 260 h 269"/>
                <a:gd name="T6" fmla="*/ 213 w 485"/>
                <a:gd name="T7" fmla="*/ 260 h 269"/>
                <a:gd name="T8" fmla="*/ 17 w 485"/>
                <a:gd name="T9" fmla="*/ 151 h 269"/>
                <a:gd name="T10" fmla="*/ 17 w 485"/>
                <a:gd name="T11" fmla="*/ 118 h 269"/>
                <a:gd name="T12" fmla="*/ 213 w 485"/>
                <a:gd name="T13" fmla="*/ 9 h 269"/>
                <a:gd name="T14" fmla="*/ 272 w 485"/>
                <a:gd name="T15" fmla="*/ 9 h 269"/>
                <a:gd name="T16" fmla="*/ 468 w 485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269">
                  <a:moveTo>
                    <a:pt x="468" y="118"/>
                  </a:moveTo>
                  <a:cubicBezTo>
                    <a:pt x="485" y="127"/>
                    <a:pt x="485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3" y="260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0" y="142"/>
                    <a:pt x="0" y="127"/>
                    <a:pt x="17" y="118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2"/>
            <p:cNvSpPr>
              <a:spLocks/>
            </p:cNvSpPr>
            <p:nvPr/>
          </p:nvSpPr>
          <p:spPr bwMode="auto">
            <a:xfrm>
              <a:off x="9442930" y="3038794"/>
              <a:ext cx="2055651" cy="727022"/>
            </a:xfrm>
            <a:custGeom>
              <a:avLst/>
              <a:gdLst>
                <a:gd name="T0" fmla="*/ 477 w 477"/>
                <a:gd name="T1" fmla="*/ 0 h 168"/>
                <a:gd name="T2" fmla="*/ 464 w 477"/>
                <a:gd name="T3" fmla="*/ 16 h 168"/>
                <a:gd name="T4" fmla="*/ 268 w 477"/>
                <a:gd name="T5" fmla="*/ 125 h 168"/>
                <a:gd name="T6" fmla="*/ 209 w 477"/>
                <a:gd name="T7" fmla="*/ 125 h 168"/>
                <a:gd name="T8" fmla="*/ 13 w 477"/>
                <a:gd name="T9" fmla="*/ 16 h 168"/>
                <a:gd name="T10" fmla="*/ 0 w 477"/>
                <a:gd name="T11" fmla="*/ 0 h 168"/>
                <a:gd name="T12" fmla="*/ 0 w 477"/>
                <a:gd name="T13" fmla="*/ 34 h 168"/>
                <a:gd name="T14" fmla="*/ 13 w 477"/>
                <a:gd name="T15" fmla="*/ 50 h 168"/>
                <a:gd name="T16" fmla="*/ 209 w 477"/>
                <a:gd name="T17" fmla="*/ 159 h 168"/>
                <a:gd name="T18" fmla="*/ 268 w 477"/>
                <a:gd name="T19" fmla="*/ 159 h 168"/>
                <a:gd name="T20" fmla="*/ 464 w 477"/>
                <a:gd name="T21" fmla="*/ 50 h 168"/>
                <a:gd name="T22" fmla="*/ 477 w 477"/>
                <a:gd name="T23" fmla="*/ 34 h 168"/>
                <a:gd name="T24" fmla="*/ 477 w 477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" h="168">
                  <a:moveTo>
                    <a:pt x="477" y="0"/>
                  </a:moveTo>
                  <a:cubicBezTo>
                    <a:pt x="477" y="6"/>
                    <a:pt x="472" y="12"/>
                    <a:pt x="464" y="16"/>
                  </a:cubicBezTo>
                  <a:cubicBezTo>
                    <a:pt x="268" y="125"/>
                    <a:pt x="268" y="125"/>
                    <a:pt x="268" y="125"/>
                  </a:cubicBezTo>
                  <a:cubicBezTo>
                    <a:pt x="252" y="134"/>
                    <a:pt x="225" y="134"/>
                    <a:pt x="209" y="12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3" y="5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25" y="168"/>
                    <a:pt x="252" y="168"/>
                    <a:pt x="268" y="159"/>
                  </a:cubicBezTo>
                  <a:cubicBezTo>
                    <a:pt x="464" y="50"/>
                    <a:pt x="464" y="50"/>
                    <a:pt x="464" y="50"/>
                  </a:cubicBezTo>
                  <a:cubicBezTo>
                    <a:pt x="472" y="46"/>
                    <a:pt x="477" y="40"/>
                    <a:pt x="477" y="34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364160" y="3117179"/>
            <a:ext cx="1107191" cy="1111110"/>
            <a:chOff x="3364160" y="3117179"/>
            <a:chExt cx="1107191" cy="1111110"/>
          </a:xfrm>
        </p:grpSpPr>
        <p:sp>
          <p:nvSpPr>
            <p:cNvPr id="81" name="Oval 101"/>
            <p:cNvSpPr>
              <a:spLocks noChangeArrowheads="1"/>
            </p:cNvSpPr>
            <p:nvPr/>
          </p:nvSpPr>
          <p:spPr bwMode="auto">
            <a:xfrm>
              <a:off x="3381796" y="3134816"/>
              <a:ext cx="1073877" cy="1075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2"/>
            <p:cNvSpPr>
              <a:spLocks/>
            </p:cNvSpPr>
            <p:nvPr/>
          </p:nvSpPr>
          <p:spPr bwMode="auto">
            <a:xfrm>
              <a:off x="3364160" y="3117179"/>
              <a:ext cx="1107191" cy="1111110"/>
            </a:xfrm>
            <a:custGeom>
              <a:avLst/>
              <a:gdLst>
                <a:gd name="T0" fmla="*/ 128 w 257"/>
                <a:gd name="T1" fmla="*/ 253 h 257"/>
                <a:gd name="T2" fmla="*/ 128 w 257"/>
                <a:gd name="T3" fmla="*/ 257 h 257"/>
                <a:gd name="T4" fmla="*/ 257 w 257"/>
                <a:gd name="T5" fmla="*/ 128 h 257"/>
                <a:gd name="T6" fmla="*/ 128 w 257"/>
                <a:gd name="T7" fmla="*/ 0 h 257"/>
                <a:gd name="T8" fmla="*/ 0 w 257"/>
                <a:gd name="T9" fmla="*/ 128 h 257"/>
                <a:gd name="T10" fmla="*/ 128 w 257"/>
                <a:gd name="T11" fmla="*/ 257 h 257"/>
                <a:gd name="T12" fmla="*/ 128 w 257"/>
                <a:gd name="T13" fmla="*/ 253 h 257"/>
                <a:gd name="T14" fmla="*/ 128 w 257"/>
                <a:gd name="T15" fmla="*/ 249 h 257"/>
                <a:gd name="T16" fmla="*/ 43 w 257"/>
                <a:gd name="T17" fmla="*/ 214 h 257"/>
                <a:gd name="T18" fmla="*/ 8 w 257"/>
                <a:gd name="T19" fmla="*/ 128 h 257"/>
                <a:gd name="T20" fmla="*/ 43 w 257"/>
                <a:gd name="T21" fmla="*/ 43 h 257"/>
                <a:gd name="T22" fmla="*/ 128 w 257"/>
                <a:gd name="T23" fmla="*/ 8 h 257"/>
                <a:gd name="T24" fmla="*/ 214 w 257"/>
                <a:gd name="T25" fmla="*/ 43 h 257"/>
                <a:gd name="T26" fmla="*/ 249 w 257"/>
                <a:gd name="T27" fmla="*/ 128 h 257"/>
                <a:gd name="T28" fmla="*/ 214 w 257"/>
                <a:gd name="T29" fmla="*/ 214 h 257"/>
                <a:gd name="T30" fmla="*/ 128 w 257"/>
                <a:gd name="T31" fmla="*/ 249 h 257"/>
                <a:gd name="T32" fmla="*/ 128 w 257"/>
                <a:gd name="T33" fmla="*/ 25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7">
                  <a:moveTo>
                    <a:pt x="128" y="253"/>
                  </a:moveTo>
                  <a:cubicBezTo>
                    <a:pt x="128" y="257"/>
                    <a:pt x="128" y="257"/>
                    <a:pt x="128" y="257"/>
                  </a:cubicBezTo>
                  <a:cubicBezTo>
                    <a:pt x="199" y="257"/>
                    <a:pt x="257" y="200"/>
                    <a:pt x="257" y="128"/>
                  </a:cubicBezTo>
                  <a:cubicBezTo>
                    <a:pt x="257" y="57"/>
                    <a:pt x="199" y="0"/>
                    <a:pt x="128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200"/>
                    <a:pt x="57" y="257"/>
                    <a:pt x="128" y="257"/>
                  </a:cubicBezTo>
                  <a:cubicBezTo>
                    <a:pt x="128" y="253"/>
                    <a:pt x="128" y="253"/>
                    <a:pt x="128" y="253"/>
                  </a:cubicBezTo>
                  <a:cubicBezTo>
                    <a:pt x="128" y="249"/>
                    <a:pt x="128" y="249"/>
                    <a:pt x="128" y="249"/>
                  </a:cubicBezTo>
                  <a:cubicBezTo>
                    <a:pt x="95" y="249"/>
                    <a:pt x="65" y="236"/>
                    <a:pt x="43" y="214"/>
                  </a:cubicBezTo>
                  <a:cubicBezTo>
                    <a:pt x="21" y="192"/>
                    <a:pt x="8" y="162"/>
                    <a:pt x="8" y="128"/>
                  </a:cubicBezTo>
                  <a:cubicBezTo>
                    <a:pt x="8" y="95"/>
                    <a:pt x="21" y="65"/>
                    <a:pt x="43" y="43"/>
                  </a:cubicBezTo>
                  <a:cubicBezTo>
                    <a:pt x="65" y="21"/>
                    <a:pt x="95" y="8"/>
                    <a:pt x="128" y="8"/>
                  </a:cubicBezTo>
                  <a:cubicBezTo>
                    <a:pt x="162" y="8"/>
                    <a:pt x="192" y="21"/>
                    <a:pt x="214" y="43"/>
                  </a:cubicBezTo>
                  <a:cubicBezTo>
                    <a:pt x="236" y="65"/>
                    <a:pt x="249" y="95"/>
                    <a:pt x="249" y="128"/>
                  </a:cubicBezTo>
                  <a:cubicBezTo>
                    <a:pt x="249" y="162"/>
                    <a:pt x="236" y="192"/>
                    <a:pt x="214" y="214"/>
                  </a:cubicBezTo>
                  <a:cubicBezTo>
                    <a:pt x="192" y="236"/>
                    <a:pt x="162" y="249"/>
                    <a:pt x="128" y="249"/>
                  </a:cubicBezTo>
                  <a:lnTo>
                    <a:pt x="128" y="25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Shape 2563"/>
            <p:cNvSpPr/>
            <p:nvPr/>
          </p:nvSpPr>
          <p:spPr>
            <a:xfrm>
              <a:off x="3790177" y="353963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179173" y="1912007"/>
            <a:ext cx="1107191" cy="1115029"/>
            <a:chOff x="1179173" y="1912007"/>
            <a:chExt cx="1107191" cy="1115029"/>
          </a:xfrm>
        </p:grpSpPr>
        <p:sp>
          <p:nvSpPr>
            <p:cNvPr id="85" name="Oval 97"/>
            <p:cNvSpPr>
              <a:spLocks noChangeArrowheads="1"/>
            </p:cNvSpPr>
            <p:nvPr/>
          </p:nvSpPr>
          <p:spPr bwMode="auto">
            <a:xfrm>
              <a:off x="1194850" y="1929644"/>
              <a:ext cx="1073877" cy="10797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/>
            <p:cNvSpPr>
              <a:spLocks/>
            </p:cNvSpPr>
            <p:nvPr/>
          </p:nvSpPr>
          <p:spPr bwMode="auto">
            <a:xfrm>
              <a:off x="1179173" y="1912007"/>
              <a:ext cx="1107191" cy="1115029"/>
            </a:xfrm>
            <a:custGeom>
              <a:avLst/>
              <a:gdLst>
                <a:gd name="T0" fmla="*/ 129 w 257"/>
                <a:gd name="T1" fmla="*/ 254 h 258"/>
                <a:gd name="T2" fmla="*/ 129 w 257"/>
                <a:gd name="T3" fmla="*/ 258 h 258"/>
                <a:gd name="T4" fmla="*/ 257 w 257"/>
                <a:gd name="T5" fmla="*/ 129 h 258"/>
                <a:gd name="T6" fmla="*/ 129 w 257"/>
                <a:gd name="T7" fmla="*/ 0 h 258"/>
                <a:gd name="T8" fmla="*/ 0 w 257"/>
                <a:gd name="T9" fmla="*/ 129 h 258"/>
                <a:gd name="T10" fmla="*/ 129 w 257"/>
                <a:gd name="T11" fmla="*/ 258 h 258"/>
                <a:gd name="T12" fmla="*/ 129 w 257"/>
                <a:gd name="T13" fmla="*/ 254 h 258"/>
                <a:gd name="T14" fmla="*/ 129 w 257"/>
                <a:gd name="T15" fmla="*/ 250 h 258"/>
                <a:gd name="T16" fmla="*/ 43 w 257"/>
                <a:gd name="T17" fmla="*/ 214 h 258"/>
                <a:gd name="T18" fmla="*/ 8 w 257"/>
                <a:gd name="T19" fmla="*/ 129 h 258"/>
                <a:gd name="T20" fmla="*/ 43 w 257"/>
                <a:gd name="T21" fmla="*/ 44 h 258"/>
                <a:gd name="T22" fmla="*/ 129 w 257"/>
                <a:gd name="T23" fmla="*/ 8 h 258"/>
                <a:gd name="T24" fmla="*/ 214 w 257"/>
                <a:gd name="T25" fmla="*/ 44 h 258"/>
                <a:gd name="T26" fmla="*/ 249 w 257"/>
                <a:gd name="T27" fmla="*/ 129 h 258"/>
                <a:gd name="T28" fmla="*/ 214 w 257"/>
                <a:gd name="T29" fmla="*/ 214 h 258"/>
                <a:gd name="T30" fmla="*/ 129 w 257"/>
                <a:gd name="T31" fmla="*/ 250 h 258"/>
                <a:gd name="T32" fmla="*/ 129 w 257"/>
                <a:gd name="T33" fmla="*/ 25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8">
                  <a:moveTo>
                    <a:pt x="129" y="254"/>
                  </a:moveTo>
                  <a:cubicBezTo>
                    <a:pt x="129" y="258"/>
                    <a:pt x="129" y="258"/>
                    <a:pt x="129" y="258"/>
                  </a:cubicBezTo>
                  <a:cubicBezTo>
                    <a:pt x="200" y="258"/>
                    <a:pt x="257" y="200"/>
                    <a:pt x="257" y="129"/>
                  </a:cubicBezTo>
                  <a:cubicBezTo>
                    <a:pt x="257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0"/>
                    <a:pt x="58" y="258"/>
                    <a:pt x="129" y="258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0"/>
                    <a:pt x="129" y="250"/>
                    <a:pt x="129" y="250"/>
                  </a:cubicBezTo>
                  <a:cubicBezTo>
                    <a:pt x="95" y="250"/>
                    <a:pt x="65" y="236"/>
                    <a:pt x="43" y="214"/>
                  </a:cubicBezTo>
                  <a:cubicBezTo>
                    <a:pt x="21" y="192"/>
                    <a:pt x="8" y="162"/>
                    <a:pt x="8" y="129"/>
                  </a:cubicBezTo>
                  <a:cubicBezTo>
                    <a:pt x="8" y="96"/>
                    <a:pt x="21" y="65"/>
                    <a:pt x="43" y="44"/>
                  </a:cubicBezTo>
                  <a:cubicBezTo>
                    <a:pt x="65" y="22"/>
                    <a:pt x="95" y="8"/>
                    <a:pt x="129" y="8"/>
                  </a:cubicBezTo>
                  <a:cubicBezTo>
                    <a:pt x="162" y="8"/>
                    <a:pt x="192" y="22"/>
                    <a:pt x="214" y="44"/>
                  </a:cubicBezTo>
                  <a:cubicBezTo>
                    <a:pt x="236" y="65"/>
                    <a:pt x="249" y="96"/>
                    <a:pt x="249" y="129"/>
                  </a:cubicBezTo>
                  <a:cubicBezTo>
                    <a:pt x="249" y="162"/>
                    <a:pt x="236" y="192"/>
                    <a:pt x="214" y="214"/>
                  </a:cubicBezTo>
                  <a:cubicBezTo>
                    <a:pt x="192" y="236"/>
                    <a:pt x="162" y="250"/>
                    <a:pt x="129" y="250"/>
                  </a:cubicBezTo>
                  <a:lnTo>
                    <a:pt x="129" y="2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Shape 2570"/>
            <p:cNvSpPr/>
            <p:nvPr/>
          </p:nvSpPr>
          <p:spPr>
            <a:xfrm>
              <a:off x="1592124" y="2309812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545227" y="4318432"/>
            <a:ext cx="1113070" cy="1115029"/>
            <a:chOff x="5545227" y="4318432"/>
            <a:chExt cx="1113070" cy="1115029"/>
          </a:xfrm>
        </p:grpSpPr>
        <p:sp>
          <p:nvSpPr>
            <p:cNvPr id="89" name="Oval 105"/>
            <p:cNvSpPr>
              <a:spLocks noChangeArrowheads="1"/>
            </p:cNvSpPr>
            <p:nvPr/>
          </p:nvSpPr>
          <p:spPr bwMode="auto">
            <a:xfrm>
              <a:off x="5562864" y="4336068"/>
              <a:ext cx="1077796" cy="10797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/>
            <p:cNvSpPr>
              <a:spLocks/>
            </p:cNvSpPr>
            <p:nvPr/>
          </p:nvSpPr>
          <p:spPr bwMode="auto">
            <a:xfrm>
              <a:off x="5545227" y="4318432"/>
              <a:ext cx="1113070" cy="1115029"/>
            </a:xfrm>
            <a:custGeom>
              <a:avLst/>
              <a:gdLst>
                <a:gd name="T0" fmla="*/ 129 w 258"/>
                <a:gd name="T1" fmla="*/ 254 h 258"/>
                <a:gd name="T2" fmla="*/ 129 w 258"/>
                <a:gd name="T3" fmla="*/ 258 h 258"/>
                <a:gd name="T4" fmla="*/ 258 w 258"/>
                <a:gd name="T5" fmla="*/ 129 h 258"/>
                <a:gd name="T6" fmla="*/ 129 w 258"/>
                <a:gd name="T7" fmla="*/ 0 h 258"/>
                <a:gd name="T8" fmla="*/ 0 w 258"/>
                <a:gd name="T9" fmla="*/ 129 h 258"/>
                <a:gd name="T10" fmla="*/ 129 w 258"/>
                <a:gd name="T11" fmla="*/ 258 h 258"/>
                <a:gd name="T12" fmla="*/ 129 w 258"/>
                <a:gd name="T13" fmla="*/ 254 h 258"/>
                <a:gd name="T14" fmla="*/ 129 w 258"/>
                <a:gd name="T15" fmla="*/ 250 h 258"/>
                <a:gd name="T16" fmla="*/ 44 w 258"/>
                <a:gd name="T17" fmla="*/ 214 h 258"/>
                <a:gd name="T18" fmla="*/ 8 w 258"/>
                <a:gd name="T19" fmla="*/ 129 h 258"/>
                <a:gd name="T20" fmla="*/ 44 w 258"/>
                <a:gd name="T21" fmla="*/ 44 h 258"/>
                <a:gd name="T22" fmla="*/ 129 w 258"/>
                <a:gd name="T23" fmla="*/ 8 h 258"/>
                <a:gd name="T24" fmla="*/ 214 w 258"/>
                <a:gd name="T25" fmla="*/ 44 h 258"/>
                <a:gd name="T26" fmla="*/ 250 w 258"/>
                <a:gd name="T27" fmla="*/ 129 h 258"/>
                <a:gd name="T28" fmla="*/ 214 w 258"/>
                <a:gd name="T29" fmla="*/ 214 h 258"/>
                <a:gd name="T30" fmla="*/ 129 w 258"/>
                <a:gd name="T31" fmla="*/ 250 h 258"/>
                <a:gd name="T32" fmla="*/ 129 w 258"/>
                <a:gd name="T33" fmla="*/ 25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8" h="258">
                  <a:moveTo>
                    <a:pt x="129" y="254"/>
                  </a:moveTo>
                  <a:cubicBezTo>
                    <a:pt x="129" y="258"/>
                    <a:pt x="129" y="258"/>
                    <a:pt x="129" y="258"/>
                  </a:cubicBezTo>
                  <a:cubicBezTo>
                    <a:pt x="200" y="258"/>
                    <a:pt x="258" y="20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0"/>
                    <a:pt x="58" y="258"/>
                    <a:pt x="129" y="258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0"/>
                    <a:pt x="129" y="250"/>
                    <a:pt x="129" y="250"/>
                  </a:cubicBezTo>
                  <a:cubicBezTo>
                    <a:pt x="96" y="250"/>
                    <a:pt x="66" y="236"/>
                    <a:pt x="44" y="214"/>
                  </a:cubicBezTo>
                  <a:cubicBezTo>
                    <a:pt x="22" y="192"/>
                    <a:pt x="8" y="162"/>
                    <a:pt x="8" y="129"/>
                  </a:cubicBezTo>
                  <a:cubicBezTo>
                    <a:pt x="8" y="96"/>
                    <a:pt x="22" y="65"/>
                    <a:pt x="44" y="44"/>
                  </a:cubicBezTo>
                  <a:cubicBezTo>
                    <a:pt x="66" y="22"/>
                    <a:pt x="96" y="8"/>
                    <a:pt x="129" y="8"/>
                  </a:cubicBezTo>
                  <a:cubicBezTo>
                    <a:pt x="162" y="8"/>
                    <a:pt x="193" y="22"/>
                    <a:pt x="214" y="44"/>
                  </a:cubicBezTo>
                  <a:cubicBezTo>
                    <a:pt x="236" y="65"/>
                    <a:pt x="250" y="96"/>
                    <a:pt x="250" y="129"/>
                  </a:cubicBezTo>
                  <a:cubicBezTo>
                    <a:pt x="250" y="162"/>
                    <a:pt x="236" y="192"/>
                    <a:pt x="214" y="214"/>
                  </a:cubicBezTo>
                  <a:cubicBezTo>
                    <a:pt x="193" y="236"/>
                    <a:pt x="162" y="250"/>
                    <a:pt x="129" y="250"/>
                  </a:cubicBezTo>
                  <a:lnTo>
                    <a:pt x="129" y="2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Shape 2619"/>
            <p:cNvSpPr/>
            <p:nvPr/>
          </p:nvSpPr>
          <p:spPr>
            <a:xfrm>
              <a:off x="5960138" y="4737845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732174" y="3117179"/>
            <a:ext cx="1107191" cy="1111110"/>
            <a:chOff x="7732174" y="3117179"/>
            <a:chExt cx="1107191" cy="1111110"/>
          </a:xfrm>
        </p:grpSpPr>
        <p:sp>
          <p:nvSpPr>
            <p:cNvPr id="93" name="Oval 109"/>
            <p:cNvSpPr>
              <a:spLocks noChangeArrowheads="1"/>
            </p:cNvSpPr>
            <p:nvPr/>
          </p:nvSpPr>
          <p:spPr bwMode="auto">
            <a:xfrm>
              <a:off x="7747851" y="3134816"/>
              <a:ext cx="1073877" cy="1075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/>
            <p:cNvSpPr>
              <a:spLocks/>
            </p:cNvSpPr>
            <p:nvPr/>
          </p:nvSpPr>
          <p:spPr bwMode="auto">
            <a:xfrm>
              <a:off x="7732174" y="3117179"/>
              <a:ext cx="1107191" cy="1111110"/>
            </a:xfrm>
            <a:custGeom>
              <a:avLst/>
              <a:gdLst>
                <a:gd name="T0" fmla="*/ 129 w 257"/>
                <a:gd name="T1" fmla="*/ 253 h 257"/>
                <a:gd name="T2" fmla="*/ 129 w 257"/>
                <a:gd name="T3" fmla="*/ 257 h 257"/>
                <a:gd name="T4" fmla="*/ 257 w 257"/>
                <a:gd name="T5" fmla="*/ 128 h 257"/>
                <a:gd name="T6" fmla="*/ 129 w 257"/>
                <a:gd name="T7" fmla="*/ 0 h 257"/>
                <a:gd name="T8" fmla="*/ 0 w 257"/>
                <a:gd name="T9" fmla="*/ 128 h 257"/>
                <a:gd name="T10" fmla="*/ 129 w 257"/>
                <a:gd name="T11" fmla="*/ 257 h 257"/>
                <a:gd name="T12" fmla="*/ 129 w 257"/>
                <a:gd name="T13" fmla="*/ 253 h 257"/>
                <a:gd name="T14" fmla="*/ 129 w 257"/>
                <a:gd name="T15" fmla="*/ 249 h 257"/>
                <a:gd name="T16" fmla="*/ 43 w 257"/>
                <a:gd name="T17" fmla="*/ 214 h 257"/>
                <a:gd name="T18" fmla="*/ 8 w 257"/>
                <a:gd name="T19" fmla="*/ 128 h 257"/>
                <a:gd name="T20" fmla="*/ 43 w 257"/>
                <a:gd name="T21" fmla="*/ 43 h 257"/>
                <a:gd name="T22" fmla="*/ 129 w 257"/>
                <a:gd name="T23" fmla="*/ 8 h 257"/>
                <a:gd name="T24" fmla="*/ 214 w 257"/>
                <a:gd name="T25" fmla="*/ 43 h 257"/>
                <a:gd name="T26" fmla="*/ 249 w 257"/>
                <a:gd name="T27" fmla="*/ 128 h 257"/>
                <a:gd name="T28" fmla="*/ 214 w 257"/>
                <a:gd name="T29" fmla="*/ 214 h 257"/>
                <a:gd name="T30" fmla="*/ 129 w 257"/>
                <a:gd name="T31" fmla="*/ 249 h 257"/>
                <a:gd name="T32" fmla="*/ 129 w 257"/>
                <a:gd name="T33" fmla="*/ 25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7">
                  <a:moveTo>
                    <a:pt x="129" y="253"/>
                  </a:moveTo>
                  <a:cubicBezTo>
                    <a:pt x="129" y="257"/>
                    <a:pt x="129" y="257"/>
                    <a:pt x="129" y="257"/>
                  </a:cubicBezTo>
                  <a:cubicBezTo>
                    <a:pt x="200" y="257"/>
                    <a:pt x="257" y="200"/>
                    <a:pt x="257" y="128"/>
                  </a:cubicBezTo>
                  <a:cubicBezTo>
                    <a:pt x="257" y="57"/>
                    <a:pt x="200" y="0"/>
                    <a:pt x="129" y="0"/>
                  </a:cubicBezTo>
                  <a:cubicBezTo>
                    <a:pt x="58" y="0"/>
                    <a:pt x="0" y="57"/>
                    <a:pt x="0" y="128"/>
                  </a:cubicBezTo>
                  <a:cubicBezTo>
                    <a:pt x="0" y="200"/>
                    <a:pt x="58" y="257"/>
                    <a:pt x="129" y="257"/>
                  </a:cubicBezTo>
                  <a:cubicBezTo>
                    <a:pt x="129" y="253"/>
                    <a:pt x="129" y="253"/>
                    <a:pt x="129" y="253"/>
                  </a:cubicBezTo>
                  <a:cubicBezTo>
                    <a:pt x="129" y="249"/>
                    <a:pt x="129" y="249"/>
                    <a:pt x="129" y="249"/>
                  </a:cubicBezTo>
                  <a:cubicBezTo>
                    <a:pt x="95" y="249"/>
                    <a:pt x="65" y="236"/>
                    <a:pt x="43" y="214"/>
                  </a:cubicBezTo>
                  <a:cubicBezTo>
                    <a:pt x="21" y="192"/>
                    <a:pt x="8" y="162"/>
                    <a:pt x="8" y="128"/>
                  </a:cubicBezTo>
                  <a:cubicBezTo>
                    <a:pt x="8" y="95"/>
                    <a:pt x="21" y="65"/>
                    <a:pt x="43" y="43"/>
                  </a:cubicBezTo>
                  <a:cubicBezTo>
                    <a:pt x="65" y="21"/>
                    <a:pt x="95" y="8"/>
                    <a:pt x="129" y="8"/>
                  </a:cubicBezTo>
                  <a:cubicBezTo>
                    <a:pt x="162" y="8"/>
                    <a:pt x="192" y="21"/>
                    <a:pt x="214" y="43"/>
                  </a:cubicBezTo>
                  <a:cubicBezTo>
                    <a:pt x="236" y="65"/>
                    <a:pt x="249" y="95"/>
                    <a:pt x="249" y="128"/>
                  </a:cubicBezTo>
                  <a:cubicBezTo>
                    <a:pt x="249" y="162"/>
                    <a:pt x="236" y="192"/>
                    <a:pt x="214" y="214"/>
                  </a:cubicBezTo>
                  <a:cubicBezTo>
                    <a:pt x="192" y="236"/>
                    <a:pt x="162" y="249"/>
                    <a:pt x="129" y="249"/>
                  </a:cubicBezTo>
                  <a:lnTo>
                    <a:pt x="129" y="25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Shape 2620"/>
            <p:cNvSpPr/>
            <p:nvPr/>
          </p:nvSpPr>
          <p:spPr>
            <a:xfrm>
              <a:off x="8145125" y="3530041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17160" y="1912007"/>
            <a:ext cx="1107191" cy="1115029"/>
            <a:chOff x="9917160" y="1912007"/>
            <a:chExt cx="1107191" cy="1115029"/>
          </a:xfrm>
        </p:grpSpPr>
        <p:sp>
          <p:nvSpPr>
            <p:cNvPr id="97" name="Oval 113"/>
            <p:cNvSpPr>
              <a:spLocks noChangeArrowheads="1"/>
            </p:cNvSpPr>
            <p:nvPr/>
          </p:nvSpPr>
          <p:spPr bwMode="auto">
            <a:xfrm>
              <a:off x="9934797" y="1929644"/>
              <a:ext cx="1073877" cy="10797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4"/>
            <p:cNvSpPr>
              <a:spLocks/>
            </p:cNvSpPr>
            <p:nvPr/>
          </p:nvSpPr>
          <p:spPr bwMode="auto">
            <a:xfrm>
              <a:off x="9917160" y="1912007"/>
              <a:ext cx="1107191" cy="1115029"/>
            </a:xfrm>
            <a:custGeom>
              <a:avLst/>
              <a:gdLst>
                <a:gd name="T0" fmla="*/ 128 w 257"/>
                <a:gd name="T1" fmla="*/ 254 h 258"/>
                <a:gd name="T2" fmla="*/ 128 w 257"/>
                <a:gd name="T3" fmla="*/ 258 h 258"/>
                <a:gd name="T4" fmla="*/ 257 w 257"/>
                <a:gd name="T5" fmla="*/ 129 h 258"/>
                <a:gd name="T6" fmla="*/ 128 w 257"/>
                <a:gd name="T7" fmla="*/ 0 h 258"/>
                <a:gd name="T8" fmla="*/ 0 w 257"/>
                <a:gd name="T9" fmla="*/ 129 h 258"/>
                <a:gd name="T10" fmla="*/ 128 w 257"/>
                <a:gd name="T11" fmla="*/ 258 h 258"/>
                <a:gd name="T12" fmla="*/ 128 w 257"/>
                <a:gd name="T13" fmla="*/ 254 h 258"/>
                <a:gd name="T14" fmla="*/ 128 w 257"/>
                <a:gd name="T15" fmla="*/ 250 h 258"/>
                <a:gd name="T16" fmla="*/ 43 w 257"/>
                <a:gd name="T17" fmla="*/ 214 h 258"/>
                <a:gd name="T18" fmla="*/ 8 w 257"/>
                <a:gd name="T19" fmla="*/ 129 h 258"/>
                <a:gd name="T20" fmla="*/ 43 w 257"/>
                <a:gd name="T21" fmla="*/ 44 h 258"/>
                <a:gd name="T22" fmla="*/ 128 w 257"/>
                <a:gd name="T23" fmla="*/ 8 h 258"/>
                <a:gd name="T24" fmla="*/ 214 w 257"/>
                <a:gd name="T25" fmla="*/ 44 h 258"/>
                <a:gd name="T26" fmla="*/ 249 w 257"/>
                <a:gd name="T27" fmla="*/ 129 h 258"/>
                <a:gd name="T28" fmla="*/ 214 w 257"/>
                <a:gd name="T29" fmla="*/ 214 h 258"/>
                <a:gd name="T30" fmla="*/ 128 w 257"/>
                <a:gd name="T31" fmla="*/ 250 h 258"/>
                <a:gd name="T32" fmla="*/ 128 w 257"/>
                <a:gd name="T33" fmla="*/ 25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8">
                  <a:moveTo>
                    <a:pt x="128" y="254"/>
                  </a:moveTo>
                  <a:cubicBezTo>
                    <a:pt x="128" y="258"/>
                    <a:pt x="128" y="258"/>
                    <a:pt x="128" y="258"/>
                  </a:cubicBezTo>
                  <a:cubicBezTo>
                    <a:pt x="200" y="258"/>
                    <a:pt x="257" y="200"/>
                    <a:pt x="257" y="129"/>
                  </a:cubicBezTo>
                  <a:cubicBezTo>
                    <a:pt x="257" y="58"/>
                    <a:pt x="200" y="0"/>
                    <a:pt x="128" y="0"/>
                  </a:cubicBezTo>
                  <a:cubicBezTo>
                    <a:pt x="57" y="0"/>
                    <a:pt x="0" y="58"/>
                    <a:pt x="0" y="129"/>
                  </a:cubicBezTo>
                  <a:cubicBezTo>
                    <a:pt x="0" y="200"/>
                    <a:pt x="57" y="258"/>
                    <a:pt x="128" y="258"/>
                  </a:cubicBezTo>
                  <a:cubicBezTo>
                    <a:pt x="128" y="254"/>
                    <a:pt x="128" y="254"/>
                    <a:pt x="128" y="254"/>
                  </a:cubicBezTo>
                  <a:cubicBezTo>
                    <a:pt x="128" y="250"/>
                    <a:pt x="128" y="250"/>
                    <a:pt x="128" y="250"/>
                  </a:cubicBezTo>
                  <a:cubicBezTo>
                    <a:pt x="95" y="250"/>
                    <a:pt x="65" y="236"/>
                    <a:pt x="43" y="214"/>
                  </a:cubicBezTo>
                  <a:cubicBezTo>
                    <a:pt x="21" y="192"/>
                    <a:pt x="8" y="162"/>
                    <a:pt x="8" y="129"/>
                  </a:cubicBezTo>
                  <a:cubicBezTo>
                    <a:pt x="8" y="96"/>
                    <a:pt x="21" y="65"/>
                    <a:pt x="43" y="44"/>
                  </a:cubicBezTo>
                  <a:cubicBezTo>
                    <a:pt x="65" y="22"/>
                    <a:pt x="95" y="8"/>
                    <a:pt x="128" y="8"/>
                  </a:cubicBezTo>
                  <a:cubicBezTo>
                    <a:pt x="162" y="8"/>
                    <a:pt x="192" y="22"/>
                    <a:pt x="214" y="44"/>
                  </a:cubicBezTo>
                  <a:cubicBezTo>
                    <a:pt x="236" y="65"/>
                    <a:pt x="249" y="96"/>
                    <a:pt x="249" y="129"/>
                  </a:cubicBezTo>
                  <a:cubicBezTo>
                    <a:pt x="249" y="162"/>
                    <a:pt x="236" y="192"/>
                    <a:pt x="214" y="214"/>
                  </a:cubicBezTo>
                  <a:cubicBezTo>
                    <a:pt x="192" y="236"/>
                    <a:pt x="162" y="250"/>
                    <a:pt x="128" y="250"/>
                  </a:cubicBezTo>
                  <a:lnTo>
                    <a:pt x="128" y="25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Shape 2622"/>
            <p:cNvSpPr/>
            <p:nvPr/>
          </p:nvSpPr>
          <p:spPr>
            <a:xfrm>
              <a:off x="10331091" y="230346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79" y="17044"/>
                  </a:moveTo>
                  <a:cubicBezTo>
                    <a:pt x="9428" y="17174"/>
                    <a:pt x="9252" y="17274"/>
                    <a:pt x="9050" y="17344"/>
                  </a:cubicBezTo>
                  <a:cubicBezTo>
                    <a:pt x="8849" y="17415"/>
                    <a:pt x="8636" y="17450"/>
                    <a:pt x="8413" y="17450"/>
                  </a:cubicBezTo>
                  <a:cubicBezTo>
                    <a:pt x="7887" y="17450"/>
                    <a:pt x="7488" y="17288"/>
                    <a:pt x="7214" y="16966"/>
                  </a:cubicBezTo>
                  <a:cubicBezTo>
                    <a:pt x="6941" y="16644"/>
                    <a:pt x="6797" y="16226"/>
                    <a:pt x="6782" y="15715"/>
                  </a:cubicBezTo>
                  <a:lnTo>
                    <a:pt x="5864" y="15715"/>
                  </a:lnTo>
                  <a:cubicBezTo>
                    <a:pt x="5857" y="16122"/>
                    <a:pt x="5913" y="16486"/>
                    <a:pt x="6032" y="16805"/>
                  </a:cubicBezTo>
                  <a:cubicBezTo>
                    <a:pt x="6151" y="17123"/>
                    <a:pt x="6321" y="17393"/>
                    <a:pt x="6545" y="17611"/>
                  </a:cubicBezTo>
                  <a:cubicBezTo>
                    <a:pt x="6767" y="17830"/>
                    <a:pt x="7038" y="17995"/>
                    <a:pt x="7355" y="18106"/>
                  </a:cubicBezTo>
                  <a:cubicBezTo>
                    <a:pt x="7671" y="18218"/>
                    <a:pt x="8024" y="18273"/>
                    <a:pt x="8413" y="18273"/>
                  </a:cubicBezTo>
                  <a:cubicBezTo>
                    <a:pt x="8773" y="18273"/>
                    <a:pt x="9113" y="18223"/>
                    <a:pt x="9434" y="18123"/>
                  </a:cubicBezTo>
                  <a:cubicBezTo>
                    <a:pt x="9754" y="18023"/>
                    <a:pt x="10033" y="17873"/>
                    <a:pt x="10271" y="17672"/>
                  </a:cubicBezTo>
                  <a:cubicBezTo>
                    <a:pt x="10509" y="17472"/>
                    <a:pt x="10697" y="17222"/>
                    <a:pt x="10837" y="16922"/>
                  </a:cubicBezTo>
                  <a:cubicBezTo>
                    <a:pt x="10978" y="16621"/>
                    <a:pt x="11048" y="16275"/>
                    <a:pt x="11048" y="15881"/>
                  </a:cubicBezTo>
                  <a:cubicBezTo>
                    <a:pt x="11048" y="15407"/>
                    <a:pt x="10935" y="14995"/>
                    <a:pt x="10708" y="14646"/>
                  </a:cubicBezTo>
                  <a:cubicBezTo>
                    <a:pt x="10481" y="14298"/>
                    <a:pt x="10134" y="14072"/>
                    <a:pt x="9666" y="13968"/>
                  </a:cubicBezTo>
                  <a:lnTo>
                    <a:pt x="9666" y="13946"/>
                  </a:lnTo>
                  <a:cubicBezTo>
                    <a:pt x="9968" y="13805"/>
                    <a:pt x="10220" y="13597"/>
                    <a:pt x="10422" y="13323"/>
                  </a:cubicBezTo>
                  <a:cubicBezTo>
                    <a:pt x="10624" y="13048"/>
                    <a:pt x="10724" y="12734"/>
                    <a:pt x="10724" y="12377"/>
                  </a:cubicBezTo>
                  <a:cubicBezTo>
                    <a:pt x="10724" y="12014"/>
                    <a:pt x="10665" y="11698"/>
                    <a:pt x="10546" y="11432"/>
                  </a:cubicBezTo>
                  <a:cubicBezTo>
                    <a:pt x="10427" y="11165"/>
                    <a:pt x="10263" y="10946"/>
                    <a:pt x="10055" y="10776"/>
                  </a:cubicBezTo>
                  <a:cubicBezTo>
                    <a:pt x="9846" y="10605"/>
                    <a:pt x="9599" y="10477"/>
                    <a:pt x="9315" y="10392"/>
                  </a:cubicBezTo>
                  <a:cubicBezTo>
                    <a:pt x="9030" y="10306"/>
                    <a:pt x="8722" y="10264"/>
                    <a:pt x="8391" y="10264"/>
                  </a:cubicBezTo>
                  <a:cubicBezTo>
                    <a:pt x="8010" y="10264"/>
                    <a:pt x="7673" y="10326"/>
                    <a:pt x="7382" y="10453"/>
                  </a:cubicBezTo>
                  <a:cubicBezTo>
                    <a:pt x="7090" y="10579"/>
                    <a:pt x="6847" y="10753"/>
                    <a:pt x="6653" y="10976"/>
                  </a:cubicBezTo>
                  <a:cubicBezTo>
                    <a:pt x="6459" y="11198"/>
                    <a:pt x="6309" y="11466"/>
                    <a:pt x="6204" y="11777"/>
                  </a:cubicBezTo>
                  <a:cubicBezTo>
                    <a:pt x="6100" y="12088"/>
                    <a:pt x="6040" y="12433"/>
                    <a:pt x="6026" y="12811"/>
                  </a:cubicBezTo>
                  <a:lnTo>
                    <a:pt x="6944" y="12811"/>
                  </a:lnTo>
                  <a:cubicBezTo>
                    <a:pt x="6944" y="12581"/>
                    <a:pt x="6972" y="12363"/>
                    <a:pt x="7031" y="12155"/>
                  </a:cubicBezTo>
                  <a:cubicBezTo>
                    <a:pt x="7088" y="11947"/>
                    <a:pt x="7177" y="11766"/>
                    <a:pt x="7296" y="11610"/>
                  </a:cubicBezTo>
                  <a:cubicBezTo>
                    <a:pt x="7414" y="11454"/>
                    <a:pt x="7565" y="11330"/>
                    <a:pt x="7749" y="11237"/>
                  </a:cubicBezTo>
                  <a:cubicBezTo>
                    <a:pt x="7932" y="11144"/>
                    <a:pt x="8147" y="11098"/>
                    <a:pt x="8391" y="11098"/>
                  </a:cubicBezTo>
                  <a:cubicBezTo>
                    <a:pt x="8780" y="11098"/>
                    <a:pt x="9104" y="11204"/>
                    <a:pt x="9364" y="11415"/>
                  </a:cubicBezTo>
                  <a:cubicBezTo>
                    <a:pt x="9623" y="11627"/>
                    <a:pt x="9752" y="11943"/>
                    <a:pt x="9752" y="12366"/>
                  </a:cubicBezTo>
                  <a:cubicBezTo>
                    <a:pt x="9752" y="12574"/>
                    <a:pt x="9713" y="12759"/>
                    <a:pt x="9634" y="12922"/>
                  </a:cubicBezTo>
                  <a:cubicBezTo>
                    <a:pt x="9554" y="13086"/>
                    <a:pt x="9448" y="13221"/>
                    <a:pt x="9315" y="13329"/>
                  </a:cubicBezTo>
                  <a:cubicBezTo>
                    <a:pt x="9182" y="13436"/>
                    <a:pt x="9027" y="13517"/>
                    <a:pt x="8851" y="13574"/>
                  </a:cubicBezTo>
                  <a:cubicBezTo>
                    <a:pt x="8674" y="13629"/>
                    <a:pt x="8488" y="13657"/>
                    <a:pt x="8294" y="13657"/>
                  </a:cubicBezTo>
                  <a:lnTo>
                    <a:pt x="7992" y="13657"/>
                  </a:lnTo>
                  <a:cubicBezTo>
                    <a:pt x="7963" y="13657"/>
                    <a:pt x="7930" y="13653"/>
                    <a:pt x="7895" y="13645"/>
                  </a:cubicBezTo>
                  <a:lnTo>
                    <a:pt x="7895" y="14447"/>
                  </a:lnTo>
                  <a:cubicBezTo>
                    <a:pt x="8067" y="14424"/>
                    <a:pt x="8251" y="14413"/>
                    <a:pt x="8445" y="14413"/>
                  </a:cubicBezTo>
                  <a:cubicBezTo>
                    <a:pt x="8676" y="14413"/>
                    <a:pt x="8890" y="14444"/>
                    <a:pt x="9088" y="14507"/>
                  </a:cubicBezTo>
                  <a:cubicBezTo>
                    <a:pt x="9286" y="14571"/>
                    <a:pt x="9457" y="14667"/>
                    <a:pt x="9601" y="14797"/>
                  </a:cubicBezTo>
                  <a:cubicBezTo>
                    <a:pt x="9745" y="14927"/>
                    <a:pt x="9860" y="15086"/>
                    <a:pt x="9947" y="15275"/>
                  </a:cubicBezTo>
                  <a:cubicBezTo>
                    <a:pt x="10033" y="15464"/>
                    <a:pt x="10076" y="15682"/>
                    <a:pt x="10076" y="15926"/>
                  </a:cubicBezTo>
                  <a:cubicBezTo>
                    <a:pt x="10076" y="16163"/>
                    <a:pt x="10031" y="16377"/>
                    <a:pt x="9941" y="16565"/>
                  </a:cubicBezTo>
                  <a:cubicBezTo>
                    <a:pt x="9851" y="16754"/>
                    <a:pt x="9731" y="16914"/>
                    <a:pt x="9579" y="17044"/>
                  </a:cubicBezTo>
                  <a:moveTo>
                    <a:pt x="14257" y="18151"/>
                  </a:moveTo>
                  <a:lnTo>
                    <a:pt x="15175" y="18151"/>
                  </a:lnTo>
                  <a:lnTo>
                    <a:pt x="15175" y="10264"/>
                  </a:lnTo>
                  <a:lnTo>
                    <a:pt x="14473" y="10264"/>
                  </a:lnTo>
                  <a:cubicBezTo>
                    <a:pt x="14422" y="10561"/>
                    <a:pt x="14329" y="10805"/>
                    <a:pt x="14192" y="10998"/>
                  </a:cubicBezTo>
                  <a:cubicBezTo>
                    <a:pt x="14055" y="11191"/>
                    <a:pt x="13888" y="11343"/>
                    <a:pt x="13690" y="11454"/>
                  </a:cubicBezTo>
                  <a:cubicBezTo>
                    <a:pt x="13492" y="11565"/>
                    <a:pt x="13271" y="11641"/>
                    <a:pt x="13026" y="11682"/>
                  </a:cubicBezTo>
                  <a:cubicBezTo>
                    <a:pt x="12781" y="11723"/>
                    <a:pt x="12529" y="11743"/>
                    <a:pt x="12270" y="11743"/>
                  </a:cubicBezTo>
                  <a:lnTo>
                    <a:pt x="12270" y="12499"/>
                  </a:lnTo>
                  <a:lnTo>
                    <a:pt x="14257" y="12499"/>
                  </a:lnTo>
                  <a:cubicBezTo>
                    <a:pt x="14257" y="12499"/>
                    <a:pt x="14257" y="18151"/>
                    <a:pt x="14257" y="1815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1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9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801441" y="1292028"/>
            <a:ext cx="186069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999494" y="2470131"/>
            <a:ext cx="186069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77640" y="3679301"/>
            <a:ext cx="186069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18666" y="2464444"/>
            <a:ext cx="186069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425293" y="1297864"/>
            <a:ext cx="1860693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VHS plaid.</a:t>
            </a:r>
            <a:endParaRPr lang="en-US" sz="11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100" grpId="0"/>
      <p:bldP spid="101" grpId="0"/>
      <p:bldP spid="102" grpId="0"/>
      <p:bldP spid="103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2007" y="3385200"/>
            <a:ext cx="2121408" cy="108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ource Sans Pro" panose="020B0503030403020204" pitchFamily="34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26545" y="3385200"/>
            <a:ext cx="2121408" cy="10804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ource Sans Pro" panose="020B0503030403020204" pitchFamily="34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5675" y="3385200"/>
            <a:ext cx="2121408" cy="108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ource Sans Pro" panose="020B0503030403020204" pitchFamily="34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291216" y="3385200"/>
            <a:ext cx="2121408" cy="10804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ource Sans Pro" panose="020B0503030403020204" pitchFamily="34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06757" y="3386800"/>
            <a:ext cx="2103120" cy="10804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ource Sans Pro" panose="020B0503030403020204" pitchFamily="34" charset="0"/>
              <a:ea typeface="Roboto" panose="02000000000000000000" pitchFamily="2" charset="0"/>
              <a:cs typeface="Helvetica Neu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007" y="3633417"/>
            <a:ext cx="2121408" cy="1756265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01 </a:t>
            </a:r>
            <a:endParaRPr lang="id-ID" sz="4800" b="1" dirty="0">
              <a:solidFill>
                <a:schemeClr val="accent1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400" b="1" dirty="0" smtClean="0">
                <a:solidFill>
                  <a:schemeClr val="accent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Pictures</a:t>
            </a:r>
          </a:p>
          <a:p>
            <a:endParaRPr lang="en-US" sz="1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 VHS plaid.</a:t>
            </a:r>
            <a:endParaRPr lang="en-US" sz="1100" dirty="0">
              <a:solidFill>
                <a:srgbClr val="656D78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6545" y="3633417"/>
            <a:ext cx="2121408" cy="1756265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sz="4800" b="1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02</a:t>
            </a:r>
            <a:endParaRPr lang="en-US" sz="48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4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Video</a:t>
            </a:r>
          </a:p>
          <a:p>
            <a:endParaRPr lang="en-US" sz="14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 VHS plaid.</a:t>
            </a:r>
            <a:endParaRPr lang="en-US" sz="1100" dirty="0">
              <a:solidFill>
                <a:srgbClr val="656D78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4722" y="3633417"/>
            <a:ext cx="2122361" cy="1756265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sz="4800" b="1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03 </a:t>
            </a:r>
          </a:p>
          <a:p>
            <a:r>
              <a:rPr lang="en-US" sz="1400" b="1" dirty="0" smtClean="0">
                <a:solidFill>
                  <a:schemeClr val="accent3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Airplane</a:t>
            </a:r>
          </a:p>
          <a:p>
            <a:endParaRPr lang="en-US" sz="140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 VHS plaid.</a:t>
            </a:r>
            <a:endParaRPr lang="en-US" sz="1100" dirty="0">
              <a:solidFill>
                <a:srgbClr val="656D78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91216" y="3633417"/>
            <a:ext cx="2121408" cy="1763837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sz="4800" b="1" dirty="0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04</a:t>
            </a:r>
            <a:endParaRPr lang="en-US" sz="4800" b="1" dirty="0">
              <a:solidFill>
                <a:schemeClr val="accent4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400" b="1" dirty="0" smtClean="0">
                <a:solidFill>
                  <a:schemeClr val="accent4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Newspapers</a:t>
            </a:r>
          </a:p>
          <a:p>
            <a:endParaRPr lang="en-US" sz="14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 VHS plaid.</a:t>
            </a:r>
            <a:endParaRPr lang="en-US" sz="1100" dirty="0">
              <a:solidFill>
                <a:srgbClr val="656D78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06757" y="3643183"/>
            <a:ext cx="2103120" cy="1756265"/>
          </a:xfrm>
          <a:prstGeom prst="rect">
            <a:avLst/>
          </a:prstGeom>
          <a:noFill/>
        </p:spPr>
        <p:txBody>
          <a:bodyPr wrap="square" lIns="0" tIns="0" rIns="91420" bIns="0" rtlCol="0">
            <a:noAutofit/>
          </a:bodyPr>
          <a:lstStyle/>
          <a:p>
            <a:r>
              <a:rPr lang="en-US" sz="4800" b="1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05</a:t>
            </a:r>
            <a:endParaRPr lang="en-US" sz="4800" b="1" dirty="0">
              <a:solidFill>
                <a:schemeClr val="accent5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400" b="1" dirty="0" smtClean="0">
                <a:solidFill>
                  <a:schemeClr val="accent5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Settings</a:t>
            </a:r>
          </a:p>
          <a:p>
            <a:endParaRPr lang="en-US" sz="1400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Synth chartreuse XOXO, tacos </a:t>
            </a:r>
            <a:r>
              <a:rPr lang="en-US" sz="1100" dirty="0" err="1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brooklyn</a:t>
            </a:r>
            <a:r>
              <a:rPr lang="en-US" sz="1100" dirty="0" smtClean="0">
                <a:solidFill>
                  <a:srgbClr val="656D78"/>
                </a:solidFill>
                <a:latin typeface="Source Sans Pro Light" panose="020B0403030403020204" pitchFamily="34" charset="0"/>
              </a:rPr>
              <a:t> VHS plaid.</a:t>
            </a:r>
            <a:endParaRPr lang="en-US" sz="1100" dirty="0">
              <a:solidFill>
                <a:srgbClr val="656D78"/>
              </a:solidFill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826545" y="2361992"/>
            <a:ext cx="649224" cy="649224"/>
            <a:chOff x="2826545" y="2361992"/>
            <a:chExt cx="649224" cy="649224"/>
          </a:xfrm>
        </p:grpSpPr>
        <p:sp>
          <p:nvSpPr>
            <p:cNvPr id="49" name="Oval 28"/>
            <p:cNvSpPr/>
            <p:nvPr/>
          </p:nvSpPr>
          <p:spPr>
            <a:xfrm>
              <a:off x="2826545" y="23619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Shape 2543"/>
            <p:cNvSpPr/>
            <p:nvPr/>
          </p:nvSpPr>
          <p:spPr>
            <a:xfrm>
              <a:off x="3011493" y="255586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2007" y="2361992"/>
            <a:ext cx="649224" cy="649224"/>
            <a:chOff x="602007" y="2361992"/>
            <a:chExt cx="649224" cy="649224"/>
          </a:xfrm>
        </p:grpSpPr>
        <p:grpSp>
          <p:nvGrpSpPr>
            <p:cNvPr id="52" name="Group 51"/>
            <p:cNvGrpSpPr/>
            <p:nvPr/>
          </p:nvGrpSpPr>
          <p:grpSpPr>
            <a:xfrm>
              <a:off x="602007" y="2361992"/>
              <a:ext cx="649224" cy="649224"/>
              <a:chOff x="829761" y="2361992"/>
              <a:chExt cx="649224" cy="649224"/>
            </a:xfrm>
          </p:grpSpPr>
          <p:sp>
            <p:nvSpPr>
              <p:cNvPr id="54" name="Oval 25"/>
              <p:cNvSpPr/>
              <p:nvPr/>
            </p:nvSpPr>
            <p:spPr>
              <a:xfrm>
                <a:off x="829761" y="2361992"/>
                <a:ext cx="649224" cy="649224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26"/>
              <p:cNvSpPr/>
              <p:nvPr/>
            </p:nvSpPr>
            <p:spPr>
              <a:xfrm>
                <a:off x="951326" y="2501938"/>
                <a:ext cx="204383" cy="387191"/>
              </a:xfrm>
              <a:prstGeom prst="round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Shape 2563"/>
            <p:cNvSpPr/>
            <p:nvPr/>
          </p:nvSpPr>
          <p:spPr>
            <a:xfrm>
              <a:off x="786955" y="255586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74722" y="2361992"/>
            <a:ext cx="649224" cy="649224"/>
            <a:chOff x="5074722" y="2361992"/>
            <a:chExt cx="649224" cy="649224"/>
          </a:xfrm>
        </p:grpSpPr>
        <p:sp>
          <p:nvSpPr>
            <p:cNvPr id="57" name="Oval 16"/>
            <p:cNvSpPr/>
            <p:nvPr/>
          </p:nvSpPr>
          <p:spPr>
            <a:xfrm>
              <a:off x="5074722" y="23619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Shape 2587"/>
            <p:cNvSpPr/>
            <p:nvPr/>
          </p:nvSpPr>
          <p:spPr>
            <a:xfrm>
              <a:off x="5259670" y="254694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06757" y="2361992"/>
            <a:ext cx="649224" cy="649224"/>
            <a:chOff x="9506757" y="2361992"/>
            <a:chExt cx="649224" cy="649224"/>
          </a:xfrm>
        </p:grpSpPr>
        <p:sp>
          <p:nvSpPr>
            <p:cNvPr id="60" name="Oval 22"/>
            <p:cNvSpPr/>
            <p:nvPr/>
          </p:nvSpPr>
          <p:spPr>
            <a:xfrm>
              <a:off x="9506757" y="23619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Shape 2590"/>
            <p:cNvSpPr/>
            <p:nvPr/>
          </p:nvSpPr>
          <p:spPr>
            <a:xfrm>
              <a:off x="9691705" y="256410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2" y="20619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5" y="6382"/>
                  </a:moveTo>
                  <a:cubicBezTo>
                    <a:pt x="7313" y="6382"/>
                    <a:pt x="6873" y="5943"/>
                    <a:pt x="6873" y="5400"/>
                  </a:cubicBezTo>
                  <a:cubicBezTo>
                    <a:pt x="6873" y="4858"/>
                    <a:pt x="7313" y="4418"/>
                    <a:pt x="7855" y="4418"/>
                  </a:cubicBezTo>
                  <a:cubicBezTo>
                    <a:pt x="8396" y="4418"/>
                    <a:pt x="8836" y="4858"/>
                    <a:pt x="8836" y="5400"/>
                  </a:cubicBezTo>
                  <a:cubicBezTo>
                    <a:pt x="8836" y="5943"/>
                    <a:pt x="8396" y="6382"/>
                    <a:pt x="7855" y="6382"/>
                  </a:cubicBezTo>
                  <a:moveTo>
                    <a:pt x="18164" y="4909"/>
                  </a:moveTo>
                  <a:lnTo>
                    <a:pt x="9749" y="4909"/>
                  </a:lnTo>
                  <a:cubicBezTo>
                    <a:pt x="9530" y="4064"/>
                    <a:pt x="8768" y="3436"/>
                    <a:pt x="7855" y="3436"/>
                  </a:cubicBezTo>
                  <a:cubicBezTo>
                    <a:pt x="6941" y="3436"/>
                    <a:pt x="6180" y="4064"/>
                    <a:pt x="5960" y="4909"/>
                  </a:cubicBezTo>
                  <a:lnTo>
                    <a:pt x="3436" y="4909"/>
                  </a:lnTo>
                  <a:cubicBezTo>
                    <a:pt x="3165" y="4909"/>
                    <a:pt x="2945" y="5129"/>
                    <a:pt x="2945" y="5400"/>
                  </a:cubicBezTo>
                  <a:cubicBezTo>
                    <a:pt x="2945" y="5672"/>
                    <a:pt x="3165" y="5891"/>
                    <a:pt x="3436" y="5891"/>
                  </a:cubicBezTo>
                  <a:lnTo>
                    <a:pt x="5960" y="5891"/>
                  </a:lnTo>
                  <a:cubicBezTo>
                    <a:pt x="6180" y="6737"/>
                    <a:pt x="6941" y="7364"/>
                    <a:pt x="7855" y="7364"/>
                  </a:cubicBezTo>
                  <a:cubicBezTo>
                    <a:pt x="8768" y="7364"/>
                    <a:pt x="9530" y="6737"/>
                    <a:pt x="9749" y="5891"/>
                  </a:cubicBezTo>
                  <a:lnTo>
                    <a:pt x="18164" y="5891"/>
                  </a:lnTo>
                  <a:cubicBezTo>
                    <a:pt x="18435" y="5891"/>
                    <a:pt x="18655" y="5672"/>
                    <a:pt x="18655" y="5400"/>
                  </a:cubicBezTo>
                  <a:cubicBezTo>
                    <a:pt x="18655" y="5129"/>
                    <a:pt x="18435" y="4909"/>
                    <a:pt x="18164" y="4909"/>
                  </a:cubicBezTo>
                  <a:moveTo>
                    <a:pt x="14727" y="11782"/>
                  </a:moveTo>
                  <a:cubicBezTo>
                    <a:pt x="14186" y="11782"/>
                    <a:pt x="13745" y="11342"/>
                    <a:pt x="13745" y="10800"/>
                  </a:cubicBezTo>
                  <a:cubicBezTo>
                    <a:pt x="13745" y="10258"/>
                    <a:pt x="14186" y="9818"/>
                    <a:pt x="14727" y="9818"/>
                  </a:cubicBezTo>
                  <a:cubicBezTo>
                    <a:pt x="15269" y="9818"/>
                    <a:pt x="15709" y="10258"/>
                    <a:pt x="15709" y="10800"/>
                  </a:cubicBezTo>
                  <a:cubicBezTo>
                    <a:pt x="15709" y="11342"/>
                    <a:pt x="15269" y="11782"/>
                    <a:pt x="14727" y="11782"/>
                  </a:cubicBezTo>
                  <a:moveTo>
                    <a:pt x="18164" y="10310"/>
                  </a:moveTo>
                  <a:lnTo>
                    <a:pt x="16621" y="10310"/>
                  </a:lnTo>
                  <a:cubicBezTo>
                    <a:pt x="16402" y="9464"/>
                    <a:pt x="15641" y="8836"/>
                    <a:pt x="14727" y="8836"/>
                  </a:cubicBezTo>
                  <a:cubicBezTo>
                    <a:pt x="13814" y="8836"/>
                    <a:pt x="13052" y="9464"/>
                    <a:pt x="12833" y="10310"/>
                  </a:cubicBezTo>
                  <a:lnTo>
                    <a:pt x="3436" y="10310"/>
                  </a:lnTo>
                  <a:cubicBezTo>
                    <a:pt x="3165" y="10310"/>
                    <a:pt x="2945" y="10529"/>
                    <a:pt x="2945" y="10800"/>
                  </a:cubicBezTo>
                  <a:cubicBezTo>
                    <a:pt x="2945" y="11072"/>
                    <a:pt x="3165" y="11291"/>
                    <a:pt x="3436" y="11291"/>
                  </a:cubicBezTo>
                  <a:lnTo>
                    <a:pt x="12833" y="11291"/>
                  </a:lnTo>
                  <a:cubicBezTo>
                    <a:pt x="13052" y="12137"/>
                    <a:pt x="13814" y="12764"/>
                    <a:pt x="14727" y="12764"/>
                  </a:cubicBezTo>
                  <a:cubicBezTo>
                    <a:pt x="15641" y="12764"/>
                    <a:pt x="16402" y="12137"/>
                    <a:pt x="16621" y="11291"/>
                  </a:cubicBezTo>
                  <a:lnTo>
                    <a:pt x="18164" y="11291"/>
                  </a:lnTo>
                  <a:cubicBezTo>
                    <a:pt x="18435" y="11291"/>
                    <a:pt x="18655" y="11072"/>
                    <a:pt x="18655" y="10800"/>
                  </a:cubicBezTo>
                  <a:cubicBezTo>
                    <a:pt x="18655" y="10529"/>
                    <a:pt x="18435" y="10310"/>
                    <a:pt x="18164" y="10310"/>
                  </a:cubicBezTo>
                  <a:moveTo>
                    <a:pt x="9818" y="17182"/>
                  </a:moveTo>
                  <a:cubicBezTo>
                    <a:pt x="9276" y="17182"/>
                    <a:pt x="8836" y="16743"/>
                    <a:pt x="8836" y="16200"/>
                  </a:cubicBezTo>
                  <a:cubicBezTo>
                    <a:pt x="8836" y="15658"/>
                    <a:pt x="9276" y="15218"/>
                    <a:pt x="9818" y="15218"/>
                  </a:cubicBezTo>
                  <a:cubicBezTo>
                    <a:pt x="10360" y="15218"/>
                    <a:pt x="10800" y="15658"/>
                    <a:pt x="10800" y="16200"/>
                  </a:cubicBezTo>
                  <a:cubicBezTo>
                    <a:pt x="10800" y="16743"/>
                    <a:pt x="10360" y="17182"/>
                    <a:pt x="9818" y="17182"/>
                  </a:cubicBezTo>
                  <a:moveTo>
                    <a:pt x="18164" y="15709"/>
                  </a:moveTo>
                  <a:lnTo>
                    <a:pt x="11712" y="15709"/>
                  </a:lnTo>
                  <a:cubicBezTo>
                    <a:pt x="11493" y="14863"/>
                    <a:pt x="10732" y="14237"/>
                    <a:pt x="9818" y="14237"/>
                  </a:cubicBezTo>
                  <a:cubicBezTo>
                    <a:pt x="8904" y="14237"/>
                    <a:pt x="8143" y="14863"/>
                    <a:pt x="7924" y="15709"/>
                  </a:cubicBezTo>
                  <a:lnTo>
                    <a:pt x="3436" y="15709"/>
                  </a:lnTo>
                  <a:cubicBezTo>
                    <a:pt x="3165" y="15709"/>
                    <a:pt x="2945" y="15929"/>
                    <a:pt x="2945" y="16200"/>
                  </a:cubicBezTo>
                  <a:cubicBezTo>
                    <a:pt x="2945" y="16472"/>
                    <a:pt x="3165" y="16691"/>
                    <a:pt x="3436" y="16691"/>
                  </a:cubicBezTo>
                  <a:lnTo>
                    <a:pt x="7924" y="16691"/>
                  </a:lnTo>
                  <a:cubicBezTo>
                    <a:pt x="8143" y="17537"/>
                    <a:pt x="8904" y="18164"/>
                    <a:pt x="9818" y="18164"/>
                  </a:cubicBezTo>
                  <a:cubicBezTo>
                    <a:pt x="10732" y="18164"/>
                    <a:pt x="11493" y="17537"/>
                    <a:pt x="11712" y="16691"/>
                  </a:cubicBezTo>
                  <a:lnTo>
                    <a:pt x="18164" y="16691"/>
                  </a:lnTo>
                  <a:cubicBezTo>
                    <a:pt x="18435" y="16691"/>
                    <a:pt x="18655" y="16472"/>
                    <a:pt x="18655" y="16200"/>
                  </a:cubicBezTo>
                  <a:cubicBezTo>
                    <a:pt x="18655" y="15929"/>
                    <a:pt x="18435" y="15709"/>
                    <a:pt x="18164" y="157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91216" y="2361992"/>
            <a:ext cx="649224" cy="649224"/>
            <a:chOff x="7291216" y="2361992"/>
            <a:chExt cx="649224" cy="649224"/>
          </a:xfrm>
        </p:grpSpPr>
        <p:sp>
          <p:nvSpPr>
            <p:cNvPr id="63" name="Oval 19"/>
            <p:cNvSpPr/>
            <p:nvPr/>
          </p:nvSpPr>
          <p:spPr>
            <a:xfrm>
              <a:off x="7291216" y="2361992"/>
              <a:ext cx="649224" cy="649224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Shape 2599"/>
            <p:cNvSpPr/>
            <p:nvPr/>
          </p:nvSpPr>
          <p:spPr>
            <a:xfrm>
              <a:off x="7476164" y="255586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2" y="7855"/>
                  </a:moveTo>
                  <a:cubicBezTo>
                    <a:pt x="6653" y="7855"/>
                    <a:pt x="6873" y="7635"/>
                    <a:pt x="6873" y="7364"/>
                  </a:cubicBezTo>
                  <a:cubicBezTo>
                    <a:pt x="6873" y="7092"/>
                    <a:pt x="6653" y="6873"/>
                    <a:pt x="6382" y="6873"/>
                  </a:cubicBezTo>
                  <a:cubicBezTo>
                    <a:pt x="6111" y="6873"/>
                    <a:pt x="5891" y="7092"/>
                    <a:pt x="5891" y="7364"/>
                  </a:cubicBezTo>
                  <a:cubicBezTo>
                    <a:pt x="5891" y="7635"/>
                    <a:pt x="6111" y="7855"/>
                    <a:pt x="6382" y="7855"/>
                  </a:cubicBezTo>
                  <a:moveTo>
                    <a:pt x="6873" y="10800"/>
                  </a:moveTo>
                  <a:lnTo>
                    <a:pt x="10800" y="10800"/>
                  </a:lnTo>
                  <a:lnTo>
                    <a:pt x="10800" y="13746"/>
                  </a:lnTo>
                  <a:lnTo>
                    <a:pt x="6873" y="13746"/>
                  </a:lnTo>
                  <a:cubicBezTo>
                    <a:pt x="6873" y="13746"/>
                    <a:pt x="6873" y="10800"/>
                    <a:pt x="6873" y="10800"/>
                  </a:cubicBezTo>
                  <a:close/>
                  <a:moveTo>
                    <a:pt x="6382" y="14727"/>
                  </a:moveTo>
                  <a:lnTo>
                    <a:pt x="11291" y="14727"/>
                  </a:lnTo>
                  <a:cubicBezTo>
                    <a:pt x="11562" y="14727"/>
                    <a:pt x="11782" y="14508"/>
                    <a:pt x="11782" y="14236"/>
                  </a:cubicBezTo>
                  <a:lnTo>
                    <a:pt x="11782" y="10309"/>
                  </a:lnTo>
                  <a:cubicBezTo>
                    <a:pt x="11782" y="10038"/>
                    <a:pt x="11562" y="9818"/>
                    <a:pt x="11291" y="9818"/>
                  </a:cubicBezTo>
                  <a:lnTo>
                    <a:pt x="6382" y="9818"/>
                  </a:lnTo>
                  <a:cubicBezTo>
                    <a:pt x="6111" y="9818"/>
                    <a:pt x="5891" y="10038"/>
                    <a:pt x="5891" y="10309"/>
                  </a:cubicBezTo>
                  <a:lnTo>
                    <a:pt x="5891" y="14236"/>
                  </a:lnTo>
                  <a:cubicBezTo>
                    <a:pt x="5891" y="14508"/>
                    <a:pt x="6111" y="14727"/>
                    <a:pt x="6382" y="14727"/>
                  </a:cubicBezTo>
                  <a:moveTo>
                    <a:pt x="8345" y="7855"/>
                  </a:moveTo>
                  <a:cubicBezTo>
                    <a:pt x="8616" y="7855"/>
                    <a:pt x="8836" y="7635"/>
                    <a:pt x="8836" y="7364"/>
                  </a:cubicBezTo>
                  <a:cubicBezTo>
                    <a:pt x="8836" y="7092"/>
                    <a:pt x="8616" y="6873"/>
                    <a:pt x="8345" y="6873"/>
                  </a:cubicBezTo>
                  <a:cubicBezTo>
                    <a:pt x="8075" y="6873"/>
                    <a:pt x="7855" y="7092"/>
                    <a:pt x="7855" y="7364"/>
                  </a:cubicBezTo>
                  <a:cubicBezTo>
                    <a:pt x="7855" y="7635"/>
                    <a:pt x="8075" y="7855"/>
                    <a:pt x="8345" y="7855"/>
                  </a:cubicBezTo>
                  <a:moveTo>
                    <a:pt x="20618" y="20618"/>
                  </a:move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7855"/>
                  </a:lnTo>
                  <a:lnTo>
                    <a:pt x="2945" y="7855"/>
                  </a:lnTo>
                  <a:lnTo>
                    <a:pt x="2945" y="18164"/>
                  </a:lnTo>
                  <a:cubicBezTo>
                    <a:pt x="2945" y="18435"/>
                    <a:pt x="3166" y="18655"/>
                    <a:pt x="3436" y="18655"/>
                  </a:cubicBezTo>
                  <a:cubicBezTo>
                    <a:pt x="3707" y="18655"/>
                    <a:pt x="3927" y="18435"/>
                    <a:pt x="3927" y="18164"/>
                  </a:cubicBezTo>
                  <a:lnTo>
                    <a:pt x="3927" y="4909"/>
                  </a:lnTo>
                  <a:lnTo>
                    <a:pt x="20618" y="4909"/>
                  </a:lnTo>
                  <a:cubicBezTo>
                    <a:pt x="20618" y="4909"/>
                    <a:pt x="20618" y="20618"/>
                    <a:pt x="20618" y="20618"/>
                  </a:cubicBezTo>
                  <a:close/>
                  <a:moveTo>
                    <a:pt x="20618" y="3927"/>
                  </a:moveTo>
                  <a:lnTo>
                    <a:pt x="3927" y="3927"/>
                  </a:lnTo>
                  <a:cubicBezTo>
                    <a:pt x="3385" y="3927"/>
                    <a:pt x="2945" y="4367"/>
                    <a:pt x="2945" y="4909"/>
                  </a:cubicBezTo>
                  <a:lnTo>
                    <a:pt x="2945" y="6873"/>
                  </a:lnTo>
                  <a:lnTo>
                    <a:pt x="982" y="6873"/>
                  </a:lnTo>
                  <a:cubicBezTo>
                    <a:pt x="440" y="6873"/>
                    <a:pt x="0" y="7313"/>
                    <a:pt x="0" y="7855"/>
                  </a:cubicBezTo>
                  <a:lnTo>
                    <a:pt x="0" y="18655"/>
                  </a:lnTo>
                  <a:cubicBezTo>
                    <a:pt x="0" y="20282"/>
                    <a:pt x="1319" y="21600"/>
                    <a:pt x="2945" y="21600"/>
                  </a:cubicBezTo>
                  <a:lnTo>
                    <a:pt x="20618" y="21600"/>
                  </a:lnTo>
                  <a:cubicBezTo>
                    <a:pt x="21160" y="21600"/>
                    <a:pt x="21600" y="21160"/>
                    <a:pt x="21600" y="20618"/>
                  </a:cubicBezTo>
                  <a:lnTo>
                    <a:pt x="21600" y="4909"/>
                  </a:lnTo>
                  <a:cubicBezTo>
                    <a:pt x="21600" y="4367"/>
                    <a:pt x="21160" y="3927"/>
                    <a:pt x="20618" y="3927"/>
                  </a:cubicBezTo>
                  <a:moveTo>
                    <a:pt x="6382" y="16691"/>
                  </a:moveTo>
                  <a:lnTo>
                    <a:pt x="18164" y="16691"/>
                  </a:lnTo>
                  <a:cubicBezTo>
                    <a:pt x="18434" y="16691"/>
                    <a:pt x="18655" y="16472"/>
                    <a:pt x="18655" y="16200"/>
                  </a:cubicBezTo>
                  <a:cubicBezTo>
                    <a:pt x="18655" y="15929"/>
                    <a:pt x="18434" y="15710"/>
                    <a:pt x="18164" y="15710"/>
                  </a:cubicBezTo>
                  <a:lnTo>
                    <a:pt x="6382" y="15710"/>
                  </a:lnTo>
                  <a:cubicBezTo>
                    <a:pt x="6111" y="15710"/>
                    <a:pt x="5891" y="15929"/>
                    <a:pt x="5891" y="16200"/>
                  </a:cubicBezTo>
                  <a:cubicBezTo>
                    <a:pt x="5891" y="16472"/>
                    <a:pt x="6111" y="16691"/>
                    <a:pt x="6382" y="16691"/>
                  </a:cubicBezTo>
                  <a:moveTo>
                    <a:pt x="10309" y="7855"/>
                  </a:moveTo>
                  <a:lnTo>
                    <a:pt x="14236" y="7855"/>
                  </a:lnTo>
                  <a:cubicBezTo>
                    <a:pt x="14507" y="7855"/>
                    <a:pt x="14727" y="7635"/>
                    <a:pt x="14727" y="7364"/>
                  </a:cubicBezTo>
                  <a:cubicBezTo>
                    <a:pt x="14727" y="7092"/>
                    <a:pt x="14507" y="6873"/>
                    <a:pt x="14236" y="6873"/>
                  </a:cubicBezTo>
                  <a:lnTo>
                    <a:pt x="10309" y="6873"/>
                  </a:lnTo>
                  <a:cubicBezTo>
                    <a:pt x="10038" y="6873"/>
                    <a:pt x="9818" y="7092"/>
                    <a:pt x="9818" y="7364"/>
                  </a:cubicBezTo>
                  <a:cubicBezTo>
                    <a:pt x="9818" y="7635"/>
                    <a:pt x="10038" y="7855"/>
                    <a:pt x="10309" y="7855"/>
                  </a:cubicBezTo>
                  <a:moveTo>
                    <a:pt x="6382" y="18655"/>
                  </a:moveTo>
                  <a:lnTo>
                    <a:pt x="18164" y="18655"/>
                  </a:lnTo>
                  <a:cubicBezTo>
                    <a:pt x="18434" y="18655"/>
                    <a:pt x="18655" y="18435"/>
                    <a:pt x="18655" y="18164"/>
                  </a:cubicBezTo>
                  <a:cubicBezTo>
                    <a:pt x="18655" y="17893"/>
                    <a:pt x="18434" y="17673"/>
                    <a:pt x="18164" y="17673"/>
                  </a:cubicBezTo>
                  <a:lnTo>
                    <a:pt x="6382" y="17673"/>
                  </a:lnTo>
                  <a:cubicBezTo>
                    <a:pt x="6111" y="17673"/>
                    <a:pt x="5891" y="17893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moveTo>
                    <a:pt x="4909" y="2945"/>
                  </a:moveTo>
                  <a:lnTo>
                    <a:pt x="20127" y="2945"/>
                  </a:lnTo>
                  <a:cubicBezTo>
                    <a:pt x="20398" y="2945"/>
                    <a:pt x="20618" y="2726"/>
                    <a:pt x="20618" y="2455"/>
                  </a:cubicBezTo>
                  <a:cubicBezTo>
                    <a:pt x="20618" y="2184"/>
                    <a:pt x="20398" y="1964"/>
                    <a:pt x="20127" y="1964"/>
                  </a:cubicBezTo>
                  <a:lnTo>
                    <a:pt x="4909" y="1964"/>
                  </a:lnTo>
                  <a:cubicBezTo>
                    <a:pt x="4638" y="1964"/>
                    <a:pt x="4418" y="2184"/>
                    <a:pt x="4418" y="2455"/>
                  </a:cubicBezTo>
                  <a:cubicBezTo>
                    <a:pt x="4418" y="2726"/>
                    <a:pt x="4638" y="2945"/>
                    <a:pt x="4909" y="2945"/>
                  </a:cubicBezTo>
                  <a:moveTo>
                    <a:pt x="18164" y="11783"/>
                  </a:moveTo>
                  <a:lnTo>
                    <a:pt x="14236" y="11783"/>
                  </a:lnTo>
                  <a:cubicBezTo>
                    <a:pt x="13966" y="11783"/>
                    <a:pt x="13745" y="12001"/>
                    <a:pt x="13745" y="12273"/>
                  </a:cubicBezTo>
                  <a:cubicBezTo>
                    <a:pt x="13745" y="12544"/>
                    <a:pt x="13966" y="12764"/>
                    <a:pt x="14236" y="12764"/>
                  </a:cubicBezTo>
                  <a:lnTo>
                    <a:pt x="18164" y="12764"/>
                  </a:lnTo>
                  <a:cubicBezTo>
                    <a:pt x="18434" y="12764"/>
                    <a:pt x="18655" y="12544"/>
                    <a:pt x="18655" y="12273"/>
                  </a:cubicBezTo>
                  <a:cubicBezTo>
                    <a:pt x="18655" y="12001"/>
                    <a:pt x="18434" y="11783"/>
                    <a:pt x="18164" y="11783"/>
                  </a:cubicBezTo>
                  <a:moveTo>
                    <a:pt x="6382" y="982"/>
                  </a:moveTo>
                  <a:lnTo>
                    <a:pt x="19145" y="982"/>
                  </a:lnTo>
                  <a:cubicBezTo>
                    <a:pt x="19416" y="982"/>
                    <a:pt x="19636" y="762"/>
                    <a:pt x="19636" y="491"/>
                  </a:cubicBezTo>
                  <a:cubicBezTo>
                    <a:pt x="19636" y="220"/>
                    <a:pt x="19416" y="0"/>
                    <a:pt x="19145" y="0"/>
                  </a:cubicBezTo>
                  <a:lnTo>
                    <a:pt x="6382" y="0"/>
                  </a:lnTo>
                  <a:cubicBezTo>
                    <a:pt x="6111" y="0"/>
                    <a:pt x="5891" y="220"/>
                    <a:pt x="5891" y="491"/>
                  </a:cubicBezTo>
                  <a:cubicBezTo>
                    <a:pt x="5891" y="762"/>
                    <a:pt x="6111" y="982"/>
                    <a:pt x="6382" y="982"/>
                  </a:cubicBezTo>
                  <a:moveTo>
                    <a:pt x="18164" y="13746"/>
                  </a:moveTo>
                  <a:lnTo>
                    <a:pt x="14236" y="13746"/>
                  </a:lnTo>
                  <a:cubicBezTo>
                    <a:pt x="13966" y="13746"/>
                    <a:pt x="13745" y="13965"/>
                    <a:pt x="13745" y="14236"/>
                  </a:cubicBezTo>
                  <a:cubicBezTo>
                    <a:pt x="13745" y="14508"/>
                    <a:pt x="13966" y="14727"/>
                    <a:pt x="14236" y="14727"/>
                  </a:cubicBezTo>
                  <a:lnTo>
                    <a:pt x="18164" y="14727"/>
                  </a:lnTo>
                  <a:cubicBezTo>
                    <a:pt x="18434" y="14727"/>
                    <a:pt x="18655" y="14508"/>
                    <a:pt x="18655" y="14236"/>
                  </a:cubicBezTo>
                  <a:cubicBezTo>
                    <a:pt x="18655" y="13965"/>
                    <a:pt x="18434" y="13746"/>
                    <a:pt x="18164" y="13746"/>
                  </a:cubicBezTo>
                  <a:moveTo>
                    <a:pt x="16200" y="7855"/>
                  </a:moveTo>
                  <a:cubicBezTo>
                    <a:pt x="16471" y="7855"/>
                    <a:pt x="16691" y="7635"/>
                    <a:pt x="16691" y="7364"/>
                  </a:cubicBezTo>
                  <a:cubicBezTo>
                    <a:pt x="16691" y="7092"/>
                    <a:pt x="16471" y="6873"/>
                    <a:pt x="16200" y="6873"/>
                  </a:cubicBezTo>
                  <a:cubicBezTo>
                    <a:pt x="15929" y="6873"/>
                    <a:pt x="15709" y="7092"/>
                    <a:pt x="15709" y="7364"/>
                  </a:cubicBezTo>
                  <a:cubicBezTo>
                    <a:pt x="15709" y="7635"/>
                    <a:pt x="15929" y="7855"/>
                    <a:pt x="16200" y="7855"/>
                  </a:cubicBezTo>
                  <a:moveTo>
                    <a:pt x="18164" y="7855"/>
                  </a:moveTo>
                  <a:cubicBezTo>
                    <a:pt x="18434" y="7855"/>
                    <a:pt x="18655" y="7635"/>
                    <a:pt x="18655" y="7364"/>
                  </a:cubicBezTo>
                  <a:cubicBezTo>
                    <a:pt x="18655" y="7092"/>
                    <a:pt x="18434" y="6873"/>
                    <a:pt x="18164" y="6873"/>
                  </a:cubicBezTo>
                  <a:cubicBezTo>
                    <a:pt x="17893" y="6873"/>
                    <a:pt x="17673" y="7092"/>
                    <a:pt x="17673" y="7364"/>
                  </a:cubicBezTo>
                  <a:cubicBezTo>
                    <a:pt x="17673" y="7635"/>
                    <a:pt x="17893" y="7855"/>
                    <a:pt x="18164" y="7855"/>
                  </a:cubicBezTo>
                  <a:moveTo>
                    <a:pt x="18164" y="9818"/>
                  </a:moveTo>
                  <a:lnTo>
                    <a:pt x="14236" y="9818"/>
                  </a:lnTo>
                  <a:cubicBezTo>
                    <a:pt x="13966" y="9818"/>
                    <a:pt x="13745" y="10038"/>
                    <a:pt x="13745" y="10309"/>
                  </a:cubicBezTo>
                  <a:cubicBezTo>
                    <a:pt x="13745" y="10581"/>
                    <a:pt x="13966" y="10800"/>
                    <a:pt x="14236" y="10800"/>
                  </a:cubicBezTo>
                  <a:lnTo>
                    <a:pt x="18164" y="10800"/>
                  </a:lnTo>
                  <a:cubicBezTo>
                    <a:pt x="18434" y="10800"/>
                    <a:pt x="18655" y="10581"/>
                    <a:pt x="18655" y="10309"/>
                  </a:cubicBezTo>
                  <a:cubicBezTo>
                    <a:pt x="18655" y="10038"/>
                    <a:pt x="18434" y="9818"/>
                    <a:pt x="18164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09781" y="2225405"/>
            <a:ext cx="1868076" cy="1868076"/>
            <a:chOff x="1119258" y="2257147"/>
            <a:chExt cx="1868076" cy="1868076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630537" y="2242986"/>
            <a:ext cx="1868076" cy="1868076"/>
            <a:chOff x="3800237" y="2257147"/>
            <a:chExt cx="1868076" cy="1868076"/>
          </a:xfrm>
          <a:solidFill>
            <a:schemeClr val="accent2"/>
          </a:solidFill>
        </p:grpSpPr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8"/>
            <p:cNvSpPr>
              <a:spLocks/>
            </p:cNvSpPr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9"/>
            <p:cNvSpPr>
              <a:spLocks/>
            </p:cNvSpPr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0"/>
            <p:cNvSpPr>
              <a:spLocks/>
            </p:cNvSpPr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1"/>
            <p:cNvSpPr>
              <a:spLocks/>
            </p:cNvSpPr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3"/>
            <p:cNvSpPr>
              <a:spLocks/>
            </p:cNvSpPr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4"/>
            <p:cNvSpPr>
              <a:spLocks/>
            </p:cNvSpPr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5"/>
            <p:cNvSpPr>
              <a:spLocks/>
            </p:cNvSpPr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6"/>
            <p:cNvSpPr>
              <a:spLocks/>
            </p:cNvSpPr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7"/>
            <p:cNvSpPr>
              <a:spLocks/>
            </p:cNvSpPr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690160" y="2246471"/>
            <a:ext cx="1868076" cy="1868076"/>
            <a:chOff x="6546413" y="2257147"/>
            <a:chExt cx="1868076" cy="1868076"/>
          </a:xfrm>
        </p:grpSpPr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7922196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7502428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8223286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8223286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7922196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7502428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2"/>
            <p:cNvSpPr>
              <a:spLocks/>
            </p:cNvSpPr>
            <p:nvPr/>
          </p:nvSpPr>
          <p:spPr bwMode="auto">
            <a:xfrm>
              <a:off x="7033212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>
              <a:off x="6683771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4"/>
            <p:cNvSpPr>
              <a:spLocks/>
            </p:cNvSpPr>
            <p:nvPr/>
          </p:nvSpPr>
          <p:spPr bwMode="auto">
            <a:xfrm>
              <a:off x="6546413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5"/>
            <p:cNvSpPr>
              <a:spLocks/>
            </p:cNvSpPr>
            <p:nvPr/>
          </p:nvSpPr>
          <p:spPr bwMode="auto">
            <a:xfrm>
              <a:off x="6546413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6"/>
            <p:cNvSpPr>
              <a:spLocks/>
            </p:cNvSpPr>
            <p:nvPr/>
          </p:nvSpPr>
          <p:spPr bwMode="auto">
            <a:xfrm>
              <a:off x="6683771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7"/>
            <p:cNvSpPr>
              <a:spLocks/>
            </p:cNvSpPr>
            <p:nvPr/>
          </p:nvSpPr>
          <p:spPr bwMode="auto">
            <a:xfrm>
              <a:off x="7033212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705570" y="2248497"/>
            <a:ext cx="1868076" cy="1868076"/>
            <a:chOff x="9237196" y="2257147"/>
            <a:chExt cx="1868076" cy="1868076"/>
          </a:xfrm>
        </p:grpSpPr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10612979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>
              <a:off x="10193211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8"/>
            <p:cNvSpPr>
              <a:spLocks/>
            </p:cNvSpPr>
            <p:nvPr/>
          </p:nvSpPr>
          <p:spPr bwMode="auto">
            <a:xfrm>
              <a:off x="10914069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10914069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10"/>
            <p:cNvSpPr>
              <a:spLocks/>
            </p:cNvSpPr>
            <p:nvPr/>
          </p:nvSpPr>
          <p:spPr bwMode="auto">
            <a:xfrm>
              <a:off x="10612979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11"/>
            <p:cNvSpPr>
              <a:spLocks/>
            </p:cNvSpPr>
            <p:nvPr/>
          </p:nvSpPr>
          <p:spPr bwMode="auto">
            <a:xfrm>
              <a:off x="10193211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12"/>
            <p:cNvSpPr>
              <a:spLocks/>
            </p:cNvSpPr>
            <p:nvPr/>
          </p:nvSpPr>
          <p:spPr bwMode="auto">
            <a:xfrm>
              <a:off x="9723995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13"/>
            <p:cNvSpPr>
              <a:spLocks/>
            </p:cNvSpPr>
            <p:nvPr/>
          </p:nvSpPr>
          <p:spPr bwMode="auto">
            <a:xfrm>
              <a:off x="9374554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9237196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9237196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9374554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17"/>
            <p:cNvSpPr>
              <a:spLocks/>
            </p:cNvSpPr>
            <p:nvPr/>
          </p:nvSpPr>
          <p:spPr bwMode="auto">
            <a:xfrm>
              <a:off x="9723995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35988" y="4447965"/>
            <a:ext cx="2377734" cy="902459"/>
            <a:chOff x="335988" y="4061106"/>
            <a:chExt cx="2377734" cy="902459"/>
          </a:xfrm>
        </p:grpSpPr>
        <p:sp>
          <p:nvSpPr>
            <p:cNvPr id="140" name="TextBox 139"/>
            <p:cNvSpPr txBox="1"/>
            <p:nvPr/>
          </p:nvSpPr>
          <p:spPr>
            <a:xfrm>
              <a:off x="335988" y="4391101"/>
              <a:ext cx="2377734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8856" y="4061106"/>
              <a:ext cx="198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Worldwide Market</a:t>
              </a:r>
              <a:endPara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397685" y="4465546"/>
            <a:ext cx="2377734" cy="902459"/>
            <a:chOff x="3397685" y="4078687"/>
            <a:chExt cx="2377734" cy="902459"/>
          </a:xfrm>
        </p:grpSpPr>
        <p:sp>
          <p:nvSpPr>
            <p:cNvPr id="143" name="TextBox 142"/>
            <p:cNvSpPr txBox="1"/>
            <p:nvPr/>
          </p:nvSpPr>
          <p:spPr>
            <a:xfrm>
              <a:off x="3569612" y="4078687"/>
              <a:ext cx="198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Help 24/7</a:t>
              </a:r>
              <a:endPara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397685" y="4408682"/>
              <a:ext cx="2377734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448919" y="4469031"/>
            <a:ext cx="2377734" cy="902459"/>
            <a:chOff x="6448919" y="4082172"/>
            <a:chExt cx="2377734" cy="902459"/>
          </a:xfrm>
        </p:grpSpPr>
        <p:sp>
          <p:nvSpPr>
            <p:cNvPr id="146" name="TextBox 145"/>
            <p:cNvSpPr txBox="1"/>
            <p:nvPr/>
          </p:nvSpPr>
          <p:spPr>
            <a:xfrm>
              <a:off x="6629235" y="4082172"/>
              <a:ext cx="198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Happy Clients</a:t>
              </a:r>
              <a:endPara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48919" y="4412167"/>
              <a:ext cx="2377734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9472718" y="4471057"/>
            <a:ext cx="2377734" cy="896948"/>
            <a:chOff x="9472718" y="4084198"/>
            <a:chExt cx="2377734" cy="896948"/>
          </a:xfrm>
        </p:grpSpPr>
        <p:sp>
          <p:nvSpPr>
            <p:cNvPr id="149" name="TextBox 148"/>
            <p:cNvSpPr txBox="1"/>
            <p:nvPr/>
          </p:nvSpPr>
          <p:spPr>
            <a:xfrm>
              <a:off x="9644644" y="4084198"/>
              <a:ext cx="198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Awards</a:t>
              </a:r>
              <a:endParaRPr lang="en-US" sz="1400" b="1" dirty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472718" y="4408682"/>
              <a:ext cx="2377734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804159" y="2416608"/>
            <a:ext cx="1521933" cy="1521933"/>
            <a:chOff x="3804159" y="2029749"/>
            <a:chExt cx="1521933" cy="1521933"/>
          </a:xfrm>
        </p:grpSpPr>
        <p:sp>
          <p:nvSpPr>
            <p:cNvPr id="152" name="Oval 5"/>
            <p:cNvSpPr>
              <a:spLocks noChangeArrowheads="1"/>
            </p:cNvSpPr>
            <p:nvPr/>
          </p:nvSpPr>
          <p:spPr bwMode="auto">
            <a:xfrm>
              <a:off x="3804159" y="2029749"/>
              <a:ext cx="1521933" cy="1521933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6600" dirty="0">
                <a:solidFill>
                  <a:schemeClr val="bg1"/>
                </a:solidFill>
              </a:endParaRPr>
            </a:p>
          </p:txBody>
        </p:sp>
        <p:sp>
          <p:nvSpPr>
            <p:cNvPr id="153" name="Shape 2547"/>
            <p:cNvSpPr/>
            <p:nvPr/>
          </p:nvSpPr>
          <p:spPr>
            <a:xfrm>
              <a:off x="4357952" y="257295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863782" y="2420093"/>
            <a:ext cx="1521933" cy="1521933"/>
            <a:chOff x="6863782" y="2033234"/>
            <a:chExt cx="1521933" cy="1521933"/>
          </a:xfrm>
        </p:grpSpPr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6863782" y="2033234"/>
              <a:ext cx="1521933" cy="1521933"/>
            </a:xfrm>
            <a:prstGeom prst="ellipse">
              <a:avLst/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6600" dirty="0">
                <a:solidFill>
                  <a:schemeClr val="bg1"/>
                </a:solidFill>
              </a:endParaRPr>
            </a:p>
          </p:txBody>
        </p:sp>
        <p:sp>
          <p:nvSpPr>
            <p:cNvPr id="156" name="Shape 2617"/>
            <p:cNvSpPr/>
            <p:nvPr/>
          </p:nvSpPr>
          <p:spPr>
            <a:xfrm>
              <a:off x="7320102" y="2539588"/>
              <a:ext cx="64008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9879192" y="2422119"/>
            <a:ext cx="1521933" cy="1521933"/>
            <a:chOff x="9879192" y="2035260"/>
            <a:chExt cx="1521933" cy="1521933"/>
          </a:xfrm>
        </p:grpSpPr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9879192" y="2035260"/>
              <a:ext cx="1521933" cy="1521933"/>
            </a:xfrm>
            <a:prstGeom prst="ellipse">
              <a:avLst/>
            </a:prstGeom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6600" dirty="0">
                <a:solidFill>
                  <a:schemeClr val="bg1"/>
                </a:solidFill>
              </a:endParaRPr>
            </a:p>
          </p:txBody>
        </p:sp>
        <p:sp>
          <p:nvSpPr>
            <p:cNvPr id="159" name="Shape 2581"/>
            <p:cNvSpPr/>
            <p:nvPr/>
          </p:nvSpPr>
          <p:spPr>
            <a:xfrm>
              <a:off x="10432985" y="257295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3" y="11950"/>
                  </a:moveTo>
                  <a:lnTo>
                    <a:pt x="12831" y="14044"/>
                  </a:lnTo>
                  <a:lnTo>
                    <a:pt x="11135" y="12801"/>
                  </a:lnTo>
                  <a:lnTo>
                    <a:pt x="10555" y="12375"/>
                  </a:lnTo>
                  <a:lnTo>
                    <a:pt x="9974" y="12801"/>
                  </a:lnTo>
                  <a:lnTo>
                    <a:pt x="8277" y="14044"/>
                  </a:lnTo>
                  <a:lnTo>
                    <a:pt x="8976" y="11950"/>
                  </a:lnTo>
                  <a:lnTo>
                    <a:pt x="9195" y="11291"/>
                  </a:lnTo>
                  <a:lnTo>
                    <a:pt x="8647" y="10864"/>
                  </a:lnTo>
                  <a:lnTo>
                    <a:pt x="7280" y="9801"/>
                  </a:lnTo>
                  <a:lnTo>
                    <a:pt x="9560" y="9801"/>
                  </a:lnTo>
                  <a:lnTo>
                    <a:pt x="9799" y="9167"/>
                  </a:lnTo>
                  <a:lnTo>
                    <a:pt x="10555" y="7167"/>
                  </a:lnTo>
                  <a:lnTo>
                    <a:pt x="11310" y="9167"/>
                  </a:lnTo>
                  <a:lnTo>
                    <a:pt x="11549" y="9801"/>
                  </a:lnTo>
                  <a:lnTo>
                    <a:pt x="13829" y="9801"/>
                  </a:lnTo>
                  <a:lnTo>
                    <a:pt x="12462" y="10864"/>
                  </a:lnTo>
                  <a:lnTo>
                    <a:pt x="11914" y="11291"/>
                  </a:lnTo>
                  <a:cubicBezTo>
                    <a:pt x="11914" y="11291"/>
                    <a:pt x="12133" y="11950"/>
                    <a:pt x="12133" y="11950"/>
                  </a:cubicBezTo>
                  <a:close/>
                  <a:moveTo>
                    <a:pt x="12228" y="8820"/>
                  </a:moveTo>
                  <a:lnTo>
                    <a:pt x="10555" y="4388"/>
                  </a:lnTo>
                  <a:lnTo>
                    <a:pt x="8881" y="8820"/>
                  </a:lnTo>
                  <a:lnTo>
                    <a:pt x="4418" y="8820"/>
                  </a:lnTo>
                  <a:lnTo>
                    <a:pt x="8044" y="11639"/>
                  </a:lnTo>
                  <a:lnTo>
                    <a:pt x="6371" y="16660"/>
                  </a:lnTo>
                  <a:lnTo>
                    <a:pt x="10555" y="13592"/>
                  </a:lnTo>
                  <a:lnTo>
                    <a:pt x="14738" y="16660"/>
                  </a:lnTo>
                  <a:lnTo>
                    <a:pt x="13065" y="11639"/>
                  </a:lnTo>
                  <a:lnTo>
                    <a:pt x="16691" y="8820"/>
                  </a:lnTo>
                  <a:cubicBezTo>
                    <a:pt x="16691" y="8820"/>
                    <a:pt x="12228" y="8820"/>
                    <a:pt x="12228" y="8820"/>
                  </a:cubicBezTo>
                  <a:close/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3403" y="2399027"/>
            <a:ext cx="1521933" cy="1521933"/>
            <a:chOff x="783403" y="2012168"/>
            <a:chExt cx="1521933" cy="1521933"/>
          </a:xfrm>
        </p:grpSpPr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783403" y="2012168"/>
              <a:ext cx="1521933" cy="1521933"/>
            </a:xfrm>
            <a:prstGeom prst="ellipse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6600" dirty="0">
                <a:solidFill>
                  <a:schemeClr val="bg1"/>
                </a:solidFill>
              </a:endParaRPr>
            </a:p>
          </p:txBody>
        </p:sp>
        <p:sp>
          <p:nvSpPr>
            <p:cNvPr id="162" name="Shape 2946"/>
            <p:cNvSpPr/>
            <p:nvPr/>
          </p:nvSpPr>
          <p:spPr>
            <a:xfrm>
              <a:off x="1321795" y="2568314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Circle </a:t>
            </a:r>
            <a:r>
              <a:rPr lang="en-US" sz="3200" dirty="0" err="1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</a:t>
            </a:r>
            <a:r>
              <a:rPr lang="en-US" sz="3200" dirty="0" smtClean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200" dirty="0" smtClean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  <a:endParaRPr lang="en-US" sz="3200" dirty="0">
              <a:latin typeface="Source Sans Pro Light" panose="020B04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6" name="Freeform 9"/>
          <p:cNvSpPr>
            <a:spLocks/>
          </p:cNvSpPr>
          <p:nvPr/>
        </p:nvSpPr>
        <p:spPr bwMode="auto">
          <a:xfrm>
            <a:off x="8743950" y="2413001"/>
            <a:ext cx="1931988" cy="1778000"/>
          </a:xfrm>
          <a:custGeom>
            <a:avLst/>
            <a:gdLst>
              <a:gd name="T0" fmla="*/ 988 w 995"/>
              <a:gd name="T1" fmla="*/ 640 h 917"/>
              <a:gd name="T2" fmla="*/ 140 w 995"/>
              <a:gd name="T3" fmla="*/ 0 h 917"/>
              <a:gd name="T4" fmla="*/ 0 w 995"/>
              <a:gd name="T5" fmla="*/ 354 h 917"/>
              <a:gd name="T6" fmla="*/ 995 w 995"/>
              <a:gd name="T7" fmla="*/ 917 h 917"/>
              <a:gd name="T8" fmla="*/ 995 w 995"/>
              <a:gd name="T9" fmla="*/ 640 h 917"/>
              <a:gd name="T10" fmla="*/ 988 w 995"/>
              <a:gd name="T11" fmla="*/ 64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5" h="917">
                <a:moveTo>
                  <a:pt x="988" y="640"/>
                </a:moveTo>
                <a:cubicBezTo>
                  <a:pt x="585" y="640"/>
                  <a:pt x="245" y="369"/>
                  <a:pt x="140" y="0"/>
                </a:cubicBezTo>
                <a:cubicBezTo>
                  <a:pt x="113" y="127"/>
                  <a:pt x="65" y="246"/>
                  <a:pt x="0" y="354"/>
                </a:cubicBezTo>
                <a:cubicBezTo>
                  <a:pt x="204" y="691"/>
                  <a:pt x="573" y="917"/>
                  <a:pt x="995" y="917"/>
                </a:cubicBezTo>
                <a:cubicBezTo>
                  <a:pt x="995" y="640"/>
                  <a:pt x="995" y="640"/>
                  <a:pt x="995" y="640"/>
                </a:cubicBezTo>
                <a:cubicBezTo>
                  <a:pt x="993" y="640"/>
                  <a:pt x="990" y="640"/>
                  <a:pt x="988" y="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"/>
          <p:cNvSpPr>
            <a:spLocks/>
          </p:cNvSpPr>
          <p:nvPr/>
        </p:nvSpPr>
        <p:spPr bwMode="auto">
          <a:xfrm>
            <a:off x="8426450" y="3984626"/>
            <a:ext cx="1755775" cy="1924050"/>
          </a:xfrm>
          <a:custGeom>
            <a:avLst/>
            <a:gdLst>
              <a:gd name="T0" fmla="*/ 558 w 905"/>
              <a:gd name="T1" fmla="*/ 0 h 992"/>
              <a:gd name="T2" fmla="*/ 0 w 905"/>
              <a:gd name="T3" fmla="*/ 992 h 992"/>
              <a:gd name="T4" fmla="*/ 278 w 905"/>
              <a:gd name="T5" fmla="*/ 992 h 992"/>
              <a:gd name="T6" fmla="*/ 278 w 905"/>
              <a:gd name="T7" fmla="*/ 984 h 992"/>
              <a:gd name="T8" fmla="*/ 905 w 905"/>
              <a:gd name="T9" fmla="*/ 140 h 992"/>
              <a:gd name="T10" fmla="*/ 558 w 905"/>
              <a:gd name="T11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992">
                <a:moveTo>
                  <a:pt x="558" y="0"/>
                </a:moveTo>
                <a:cubicBezTo>
                  <a:pt x="224" y="204"/>
                  <a:pt x="1" y="572"/>
                  <a:pt x="0" y="992"/>
                </a:cubicBezTo>
                <a:cubicBezTo>
                  <a:pt x="278" y="992"/>
                  <a:pt x="278" y="992"/>
                  <a:pt x="278" y="992"/>
                </a:cubicBezTo>
                <a:cubicBezTo>
                  <a:pt x="278" y="989"/>
                  <a:pt x="278" y="987"/>
                  <a:pt x="278" y="984"/>
                </a:cubicBezTo>
                <a:cubicBezTo>
                  <a:pt x="278" y="586"/>
                  <a:pt x="542" y="249"/>
                  <a:pt x="905" y="140"/>
                </a:cubicBezTo>
                <a:cubicBezTo>
                  <a:pt x="781" y="112"/>
                  <a:pt x="664" y="64"/>
                  <a:pt x="558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1"/>
          <p:cNvSpPr>
            <a:spLocks/>
          </p:cNvSpPr>
          <p:nvPr/>
        </p:nvSpPr>
        <p:spPr bwMode="auto">
          <a:xfrm>
            <a:off x="6710362" y="3660776"/>
            <a:ext cx="1931988" cy="1779588"/>
          </a:xfrm>
          <a:custGeom>
            <a:avLst/>
            <a:gdLst>
              <a:gd name="T0" fmla="*/ 0 w 995"/>
              <a:gd name="T1" fmla="*/ 0 h 918"/>
              <a:gd name="T2" fmla="*/ 0 w 995"/>
              <a:gd name="T3" fmla="*/ 277 h 918"/>
              <a:gd name="T4" fmla="*/ 7 w 995"/>
              <a:gd name="T5" fmla="*/ 277 h 918"/>
              <a:gd name="T6" fmla="*/ 855 w 995"/>
              <a:gd name="T7" fmla="*/ 918 h 918"/>
              <a:gd name="T8" fmla="*/ 995 w 995"/>
              <a:gd name="T9" fmla="*/ 563 h 918"/>
              <a:gd name="T10" fmla="*/ 0 w 995"/>
              <a:gd name="T1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5" h="918">
                <a:moveTo>
                  <a:pt x="0" y="0"/>
                </a:moveTo>
                <a:cubicBezTo>
                  <a:pt x="0" y="277"/>
                  <a:pt x="0" y="277"/>
                  <a:pt x="0" y="277"/>
                </a:cubicBezTo>
                <a:cubicBezTo>
                  <a:pt x="2" y="277"/>
                  <a:pt x="5" y="277"/>
                  <a:pt x="7" y="277"/>
                </a:cubicBezTo>
                <a:cubicBezTo>
                  <a:pt x="411" y="277"/>
                  <a:pt x="751" y="548"/>
                  <a:pt x="855" y="918"/>
                </a:cubicBezTo>
                <a:cubicBezTo>
                  <a:pt x="882" y="790"/>
                  <a:pt x="930" y="671"/>
                  <a:pt x="995" y="563"/>
                </a:cubicBezTo>
                <a:cubicBezTo>
                  <a:pt x="792" y="226"/>
                  <a:pt x="422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2"/>
          <p:cNvSpPr>
            <a:spLocks/>
          </p:cNvSpPr>
          <p:nvPr/>
        </p:nvSpPr>
        <p:spPr bwMode="auto">
          <a:xfrm>
            <a:off x="7178675" y="1943101"/>
            <a:ext cx="1781175" cy="1930400"/>
          </a:xfrm>
          <a:custGeom>
            <a:avLst/>
            <a:gdLst>
              <a:gd name="T0" fmla="*/ 0 w 918"/>
              <a:gd name="T1" fmla="*/ 856 h 995"/>
              <a:gd name="T2" fmla="*/ 355 w 918"/>
              <a:gd name="T3" fmla="*/ 995 h 995"/>
              <a:gd name="T4" fmla="*/ 918 w 918"/>
              <a:gd name="T5" fmla="*/ 0 h 995"/>
              <a:gd name="T6" fmla="*/ 640 w 918"/>
              <a:gd name="T7" fmla="*/ 0 h 995"/>
              <a:gd name="T8" fmla="*/ 640 w 918"/>
              <a:gd name="T9" fmla="*/ 8 h 995"/>
              <a:gd name="T10" fmla="*/ 0 w 918"/>
              <a:gd name="T11" fmla="*/ 856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95">
                <a:moveTo>
                  <a:pt x="0" y="856"/>
                </a:moveTo>
                <a:cubicBezTo>
                  <a:pt x="127" y="883"/>
                  <a:pt x="246" y="931"/>
                  <a:pt x="355" y="995"/>
                </a:cubicBezTo>
                <a:cubicBezTo>
                  <a:pt x="692" y="792"/>
                  <a:pt x="917" y="422"/>
                  <a:pt x="918" y="0"/>
                </a:cubicBezTo>
                <a:cubicBezTo>
                  <a:pt x="640" y="0"/>
                  <a:pt x="640" y="0"/>
                  <a:pt x="640" y="0"/>
                </a:cubicBezTo>
                <a:cubicBezTo>
                  <a:pt x="640" y="3"/>
                  <a:pt x="640" y="5"/>
                  <a:pt x="640" y="8"/>
                </a:cubicBezTo>
                <a:cubicBezTo>
                  <a:pt x="640" y="411"/>
                  <a:pt x="370" y="751"/>
                  <a:pt x="0" y="8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3"/>
          <p:cNvSpPr>
            <a:spLocks/>
          </p:cNvSpPr>
          <p:nvPr/>
        </p:nvSpPr>
        <p:spPr bwMode="auto">
          <a:xfrm>
            <a:off x="6361112" y="1644651"/>
            <a:ext cx="1455738" cy="1414463"/>
          </a:xfrm>
          <a:custGeom>
            <a:avLst/>
            <a:gdLst>
              <a:gd name="T0" fmla="*/ 750 w 750"/>
              <a:gd name="T1" fmla="*/ 154 h 729"/>
              <a:gd name="T2" fmla="*/ 722 w 750"/>
              <a:gd name="T3" fmla="*/ 63 h 729"/>
              <a:gd name="T4" fmla="*/ 694 w 750"/>
              <a:gd name="T5" fmla="*/ 93 h 729"/>
              <a:gd name="T6" fmla="*/ 406 w 750"/>
              <a:gd name="T7" fmla="*/ 10 h 729"/>
              <a:gd name="T8" fmla="*/ 128 w 750"/>
              <a:gd name="T9" fmla="*/ 157 h 729"/>
              <a:gd name="T10" fmla="*/ 35 w 750"/>
              <a:gd name="T11" fmla="*/ 453 h 729"/>
              <a:gd name="T12" fmla="*/ 175 w 750"/>
              <a:gd name="T13" fmla="*/ 729 h 729"/>
              <a:gd name="T14" fmla="*/ 184 w 750"/>
              <a:gd name="T15" fmla="*/ 719 h 729"/>
              <a:gd name="T16" fmla="*/ 138 w 750"/>
              <a:gd name="T17" fmla="*/ 166 h 729"/>
              <a:gd name="T18" fmla="*/ 407 w 750"/>
              <a:gd name="T19" fmla="*/ 24 h 729"/>
              <a:gd name="T20" fmla="*/ 685 w 750"/>
              <a:gd name="T21" fmla="*/ 103 h 729"/>
              <a:gd name="T22" fmla="*/ 656 w 750"/>
              <a:gd name="T23" fmla="*/ 135 h 729"/>
              <a:gd name="T24" fmla="*/ 750 w 750"/>
              <a:gd name="T25" fmla="*/ 154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0" h="729">
                <a:moveTo>
                  <a:pt x="750" y="154"/>
                </a:moveTo>
                <a:cubicBezTo>
                  <a:pt x="722" y="63"/>
                  <a:pt x="722" y="63"/>
                  <a:pt x="722" y="63"/>
                </a:cubicBezTo>
                <a:cubicBezTo>
                  <a:pt x="694" y="93"/>
                  <a:pt x="694" y="93"/>
                  <a:pt x="694" y="93"/>
                </a:cubicBezTo>
                <a:cubicBezTo>
                  <a:pt x="612" y="30"/>
                  <a:pt x="510" y="0"/>
                  <a:pt x="406" y="10"/>
                </a:cubicBezTo>
                <a:cubicBezTo>
                  <a:pt x="297" y="21"/>
                  <a:pt x="198" y="73"/>
                  <a:pt x="128" y="157"/>
                </a:cubicBezTo>
                <a:cubicBezTo>
                  <a:pt x="59" y="241"/>
                  <a:pt x="26" y="346"/>
                  <a:pt x="35" y="453"/>
                </a:cubicBezTo>
                <a:cubicBezTo>
                  <a:pt x="44" y="561"/>
                  <a:pt x="94" y="659"/>
                  <a:pt x="175" y="729"/>
                </a:cubicBezTo>
                <a:cubicBezTo>
                  <a:pt x="184" y="719"/>
                  <a:pt x="184" y="719"/>
                  <a:pt x="184" y="719"/>
                </a:cubicBezTo>
                <a:cubicBezTo>
                  <a:pt x="20" y="576"/>
                  <a:pt x="0" y="334"/>
                  <a:pt x="138" y="166"/>
                </a:cubicBezTo>
                <a:cubicBezTo>
                  <a:pt x="206" y="84"/>
                  <a:pt x="301" y="34"/>
                  <a:pt x="407" y="24"/>
                </a:cubicBezTo>
                <a:cubicBezTo>
                  <a:pt x="507" y="14"/>
                  <a:pt x="606" y="42"/>
                  <a:pt x="685" y="103"/>
                </a:cubicBezTo>
                <a:cubicBezTo>
                  <a:pt x="656" y="135"/>
                  <a:pt x="656" y="135"/>
                  <a:pt x="656" y="135"/>
                </a:cubicBezTo>
                <a:lnTo>
                  <a:pt x="750" y="1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9561512" y="1593851"/>
            <a:ext cx="1414463" cy="1455738"/>
          </a:xfrm>
          <a:custGeom>
            <a:avLst/>
            <a:gdLst>
              <a:gd name="T0" fmla="*/ 575 w 729"/>
              <a:gd name="T1" fmla="*/ 750 h 750"/>
              <a:gd name="T2" fmla="*/ 666 w 729"/>
              <a:gd name="T3" fmla="*/ 722 h 750"/>
              <a:gd name="T4" fmla="*/ 636 w 729"/>
              <a:gd name="T5" fmla="*/ 695 h 750"/>
              <a:gd name="T6" fmla="*/ 719 w 729"/>
              <a:gd name="T7" fmla="*/ 406 h 750"/>
              <a:gd name="T8" fmla="*/ 572 w 729"/>
              <a:gd name="T9" fmla="*/ 128 h 750"/>
              <a:gd name="T10" fmla="*/ 276 w 729"/>
              <a:gd name="T11" fmla="*/ 36 h 750"/>
              <a:gd name="T12" fmla="*/ 0 w 729"/>
              <a:gd name="T13" fmla="*/ 175 h 750"/>
              <a:gd name="T14" fmla="*/ 11 w 729"/>
              <a:gd name="T15" fmla="*/ 184 h 750"/>
              <a:gd name="T16" fmla="*/ 563 w 729"/>
              <a:gd name="T17" fmla="*/ 139 h 750"/>
              <a:gd name="T18" fmla="*/ 706 w 729"/>
              <a:gd name="T19" fmla="*/ 407 h 750"/>
              <a:gd name="T20" fmla="*/ 626 w 729"/>
              <a:gd name="T21" fmla="*/ 686 h 750"/>
              <a:gd name="T22" fmla="*/ 595 w 729"/>
              <a:gd name="T23" fmla="*/ 657 h 750"/>
              <a:gd name="T24" fmla="*/ 575 w 729"/>
              <a:gd name="T25" fmla="*/ 75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9" h="750">
                <a:moveTo>
                  <a:pt x="575" y="750"/>
                </a:moveTo>
                <a:cubicBezTo>
                  <a:pt x="666" y="722"/>
                  <a:pt x="666" y="722"/>
                  <a:pt x="666" y="722"/>
                </a:cubicBezTo>
                <a:cubicBezTo>
                  <a:pt x="636" y="695"/>
                  <a:pt x="636" y="695"/>
                  <a:pt x="636" y="695"/>
                </a:cubicBezTo>
                <a:cubicBezTo>
                  <a:pt x="700" y="612"/>
                  <a:pt x="729" y="510"/>
                  <a:pt x="719" y="406"/>
                </a:cubicBezTo>
                <a:cubicBezTo>
                  <a:pt x="709" y="297"/>
                  <a:pt x="656" y="198"/>
                  <a:pt x="572" y="128"/>
                </a:cubicBezTo>
                <a:cubicBezTo>
                  <a:pt x="489" y="60"/>
                  <a:pt x="384" y="27"/>
                  <a:pt x="276" y="36"/>
                </a:cubicBezTo>
                <a:cubicBezTo>
                  <a:pt x="169" y="45"/>
                  <a:pt x="71" y="94"/>
                  <a:pt x="0" y="175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53" y="21"/>
                  <a:pt x="396" y="0"/>
                  <a:pt x="563" y="139"/>
                </a:cubicBezTo>
                <a:cubicBezTo>
                  <a:pt x="645" y="206"/>
                  <a:pt x="696" y="302"/>
                  <a:pt x="706" y="407"/>
                </a:cubicBezTo>
                <a:cubicBezTo>
                  <a:pt x="715" y="508"/>
                  <a:pt x="687" y="606"/>
                  <a:pt x="626" y="686"/>
                </a:cubicBezTo>
                <a:cubicBezTo>
                  <a:pt x="595" y="657"/>
                  <a:pt x="595" y="657"/>
                  <a:pt x="595" y="657"/>
                </a:cubicBezTo>
                <a:lnTo>
                  <a:pt x="575" y="7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5"/>
          <p:cNvSpPr>
            <a:spLocks/>
          </p:cNvSpPr>
          <p:nvPr/>
        </p:nvSpPr>
        <p:spPr bwMode="auto">
          <a:xfrm>
            <a:off x="9571037" y="4792664"/>
            <a:ext cx="1455738" cy="1414463"/>
          </a:xfrm>
          <a:custGeom>
            <a:avLst/>
            <a:gdLst>
              <a:gd name="T0" fmla="*/ 0 w 750"/>
              <a:gd name="T1" fmla="*/ 575 h 729"/>
              <a:gd name="T2" fmla="*/ 28 w 750"/>
              <a:gd name="T3" fmla="*/ 666 h 729"/>
              <a:gd name="T4" fmla="*/ 56 w 750"/>
              <a:gd name="T5" fmla="*/ 636 h 729"/>
              <a:gd name="T6" fmla="*/ 344 w 750"/>
              <a:gd name="T7" fmla="*/ 719 h 729"/>
              <a:gd name="T8" fmla="*/ 622 w 750"/>
              <a:gd name="T9" fmla="*/ 572 h 729"/>
              <a:gd name="T10" fmla="*/ 715 w 750"/>
              <a:gd name="T11" fmla="*/ 276 h 729"/>
              <a:gd name="T12" fmla="*/ 575 w 750"/>
              <a:gd name="T13" fmla="*/ 0 h 729"/>
              <a:gd name="T14" fmla="*/ 566 w 750"/>
              <a:gd name="T15" fmla="*/ 10 h 729"/>
              <a:gd name="T16" fmla="*/ 612 w 750"/>
              <a:gd name="T17" fmla="*/ 563 h 729"/>
              <a:gd name="T18" fmla="*/ 343 w 750"/>
              <a:gd name="T19" fmla="*/ 705 h 729"/>
              <a:gd name="T20" fmla="*/ 65 w 750"/>
              <a:gd name="T21" fmla="*/ 626 h 729"/>
              <a:gd name="T22" fmla="*/ 94 w 750"/>
              <a:gd name="T23" fmla="*/ 594 h 729"/>
              <a:gd name="T24" fmla="*/ 0 w 750"/>
              <a:gd name="T25" fmla="*/ 575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0" h="729">
                <a:moveTo>
                  <a:pt x="0" y="575"/>
                </a:moveTo>
                <a:cubicBezTo>
                  <a:pt x="28" y="666"/>
                  <a:pt x="28" y="666"/>
                  <a:pt x="28" y="666"/>
                </a:cubicBezTo>
                <a:cubicBezTo>
                  <a:pt x="56" y="636"/>
                  <a:pt x="56" y="636"/>
                  <a:pt x="56" y="636"/>
                </a:cubicBezTo>
                <a:cubicBezTo>
                  <a:pt x="138" y="699"/>
                  <a:pt x="240" y="729"/>
                  <a:pt x="344" y="719"/>
                </a:cubicBezTo>
                <a:cubicBezTo>
                  <a:pt x="453" y="708"/>
                  <a:pt x="552" y="656"/>
                  <a:pt x="622" y="572"/>
                </a:cubicBezTo>
                <a:cubicBezTo>
                  <a:pt x="691" y="488"/>
                  <a:pt x="724" y="383"/>
                  <a:pt x="715" y="276"/>
                </a:cubicBezTo>
                <a:cubicBezTo>
                  <a:pt x="706" y="168"/>
                  <a:pt x="656" y="70"/>
                  <a:pt x="575" y="0"/>
                </a:cubicBezTo>
                <a:cubicBezTo>
                  <a:pt x="566" y="10"/>
                  <a:pt x="566" y="10"/>
                  <a:pt x="566" y="10"/>
                </a:cubicBezTo>
                <a:cubicBezTo>
                  <a:pt x="730" y="153"/>
                  <a:pt x="750" y="395"/>
                  <a:pt x="612" y="563"/>
                </a:cubicBezTo>
                <a:cubicBezTo>
                  <a:pt x="544" y="645"/>
                  <a:pt x="449" y="695"/>
                  <a:pt x="343" y="705"/>
                </a:cubicBezTo>
                <a:cubicBezTo>
                  <a:pt x="243" y="715"/>
                  <a:pt x="144" y="687"/>
                  <a:pt x="65" y="626"/>
                </a:cubicBezTo>
                <a:cubicBezTo>
                  <a:pt x="94" y="594"/>
                  <a:pt x="94" y="594"/>
                  <a:pt x="94" y="594"/>
                </a:cubicBezTo>
                <a:lnTo>
                  <a:pt x="0" y="57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6"/>
          <p:cNvSpPr>
            <a:spLocks/>
          </p:cNvSpPr>
          <p:nvPr/>
        </p:nvSpPr>
        <p:spPr bwMode="auto">
          <a:xfrm>
            <a:off x="6411912" y="4802189"/>
            <a:ext cx="1414463" cy="1455738"/>
          </a:xfrm>
          <a:custGeom>
            <a:avLst/>
            <a:gdLst>
              <a:gd name="T0" fmla="*/ 154 w 729"/>
              <a:gd name="T1" fmla="*/ 0 h 750"/>
              <a:gd name="T2" fmla="*/ 63 w 729"/>
              <a:gd name="T3" fmla="*/ 28 h 750"/>
              <a:gd name="T4" fmla="*/ 93 w 729"/>
              <a:gd name="T5" fmla="*/ 55 h 750"/>
              <a:gd name="T6" fmla="*/ 10 w 729"/>
              <a:gd name="T7" fmla="*/ 344 h 750"/>
              <a:gd name="T8" fmla="*/ 157 w 729"/>
              <a:gd name="T9" fmla="*/ 622 h 750"/>
              <a:gd name="T10" fmla="*/ 453 w 729"/>
              <a:gd name="T11" fmla="*/ 714 h 750"/>
              <a:gd name="T12" fmla="*/ 729 w 729"/>
              <a:gd name="T13" fmla="*/ 575 h 750"/>
              <a:gd name="T14" fmla="*/ 718 w 729"/>
              <a:gd name="T15" fmla="*/ 566 h 750"/>
              <a:gd name="T16" fmla="*/ 166 w 729"/>
              <a:gd name="T17" fmla="*/ 611 h 750"/>
              <a:gd name="T18" fmla="*/ 23 w 729"/>
              <a:gd name="T19" fmla="*/ 343 h 750"/>
              <a:gd name="T20" fmla="*/ 103 w 729"/>
              <a:gd name="T21" fmla="*/ 64 h 750"/>
              <a:gd name="T22" fmla="*/ 134 w 729"/>
              <a:gd name="T23" fmla="*/ 93 h 750"/>
              <a:gd name="T24" fmla="*/ 154 w 729"/>
              <a:gd name="T25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9" h="750">
                <a:moveTo>
                  <a:pt x="154" y="0"/>
                </a:moveTo>
                <a:cubicBezTo>
                  <a:pt x="63" y="28"/>
                  <a:pt x="63" y="28"/>
                  <a:pt x="63" y="28"/>
                </a:cubicBezTo>
                <a:cubicBezTo>
                  <a:pt x="93" y="55"/>
                  <a:pt x="93" y="55"/>
                  <a:pt x="93" y="55"/>
                </a:cubicBezTo>
                <a:cubicBezTo>
                  <a:pt x="29" y="138"/>
                  <a:pt x="0" y="240"/>
                  <a:pt x="10" y="344"/>
                </a:cubicBezTo>
                <a:cubicBezTo>
                  <a:pt x="20" y="453"/>
                  <a:pt x="73" y="552"/>
                  <a:pt x="157" y="622"/>
                </a:cubicBezTo>
                <a:cubicBezTo>
                  <a:pt x="240" y="690"/>
                  <a:pt x="345" y="723"/>
                  <a:pt x="453" y="714"/>
                </a:cubicBezTo>
                <a:cubicBezTo>
                  <a:pt x="560" y="705"/>
                  <a:pt x="658" y="656"/>
                  <a:pt x="729" y="575"/>
                </a:cubicBezTo>
                <a:cubicBezTo>
                  <a:pt x="718" y="566"/>
                  <a:pt x="718" y="566"/>
                  <a:pt x="718" y="566"/>
                </a:cubicBezTo>
                <a:cubicBezTo>
                  <a:pt x="576" y="729"/>
                  <a:pt x="333" y="750"/>
                  <a:pt x="166" y="611"/>
                </a:cubicBezTo>
                <a:cubicBezTo>
                  <a:pt x="84" y="544"/>
                  <a:pt x="33" y="448"/>
                  <a:pt x="23" y="343"/>
                </a:cubicBezTo>
                <a:cubicBezTo>
                  <a:pt x="14" y="242"/>
                  <a:pt x="42" y="144"/>
                  <a:pt x="103" y="64"/>
                </a:cubicBezTo>
                <a:cubicBezTo>
                  <a:pt x="134" y="93"/>
                  <a:pt x="134" y="93"/>
                  <a:pt x="134" y="93"/>
                </a:cubicBezTo>
                <a:lnTo>
                  <a:pt x="15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646862" y="1879601"/>
            <a:ext cx="1154113" cy="1155700"/>
            <a:chOff x="6646862" y="1879601"/>
            <a:chExt cx="1154113" cy="1155700"/>
          </a:xfrm>
        </p:grpSpPr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6646862" y="1879601"/>
              <a:ext cx="1154113" cy="1155700"/>
            </a:xfrm>
            <a:custGeom>
              <a:avLst/>
              <a:gdLst>
                <a:gd name="T0" fmla="*/ 467 w 595"/>
                <a:gd name="T1" fmla="*/ 94 h 596"/>
                <a:gd name="T2" fmla="*/ 502 w 595"/>
                <a:gd name="T3" fmla="*/ 467 h 596"/>
                <a:gd name="T4" fmla="*/ 129 w 595"/>
                <a:gd name="T5" fmla="*/ 503 h 596"/>
                <a:gd name="T6" fmla="*/ 93 w 595"/>
                <a:gd name="T7" fmla="*/ 129 h 596"/>
                <a:gd name="T8" fmla="*/ 467 w 595"/>
                <a:gd name="T9" fmla="*/ 9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6">
                  <a:moveTo>
                    <a:pt x="467" y="94"/>
                  </a:moveTo>
                  <a:cubicBezTo>
                    <a:pt x="580" y="187"/>
                    <a:pt x="595" y="354"/>
                    <a:pt x="502" y="467"/>
                  </a:cubicBezTo>
                  <a:cubicBezTo>
                    <a:pt x="409" y="580"/>
                    <a:pt x="242" y="596"/>
                    <a:pt x="129" y="503"/>
                  </a:cubicBezTo>
                  <a:cubicBezTo>
                    <a:pt x="16" y="409"/>
                    <a:pt x="0" y="242"/>
                    <a:pt x="93" y="129"/>
                  </a:cubicBezTo>
                  <a:cubicBezTo>
                    <a:pt x="187" y="16"/>
                    <a:pt x="354" y="0"/>
                    <a:pt x="467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Shape 2778"/>
            <p:cNvSpPr/>
            <p:nvPr/>
          </p:nvSpPr>
          <p:spPr>
            <a:xfrm>
              <a:off x="7081454" y="2331243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585325" y="1879601"/>
            <a:ext cx="1154113" cy="1155700"/>
            <a:chOff x="9585325" y="1879601"/>
            <a:chExt cx="1154113" cy="1155700"/>
          </a:xfrm>
        </p:grpSpPr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9585325" y="1879601"/>
              <a:ext cx="1154113" cy="1155700"/>
            </a:xfrm>
            <a:custGeom>
              <a:avLst/>
              <a:gdLst>
                <a:gd name="T0" fmla="*/ 466 w 595"/>
                <a:gd name="T1" fmla="*/ 94 h 596"/>
                <a:gd name="T2" fmla="*/ 502 w 595"/>
                <a:gd name="T3" fmla="*/ 467 h 596"/>
                <a:gd name="T4" fmla="*/ 128 w 595"/>
                <a:gd name="T5" fmla="*/ 503 h 596"/>
                <a:gd name="T6" fmla="*/ 93 w 595"/>
                <a:gd name="T7" fmla="*/ 129 h 596"/>
                <a:gd name="T8" fmla="*/ 466 w 595"/>
                <a:gd name="T9" fmla="*/ 9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596">
                  <a:moveTo>
                    <a:pt x="466" y="94"/>
                  </a:moveTo>
                  <a:cubicBezTo>
                    <a:pt x="579" y="187"/>
                    <a:pt x="595" y="354"/>
                    <a:pt x="502" y="467"/>
                  </a:cubicBezTo>
                  <a:cubicBezTo>
                    <a:pt x="408" y="580"/>
                    <a:pt x="241" y="596"/>
                    <a:pt x="128" y="503"/>
                  </a:cubicBezTo>
                  <a:cubicBezTo>
                    <a:pt x="16" y="409"/>
                    <a:pt x="0" y="242"/>
                    <a:pt x="93" y="129"/>
                  </a:cubicBezTo>
                  <a:cubicBezTo>
                    <a:pt x="186" y="16"/>
                    <a:pt x="353" y="0"/>
                    <a:pt x="466" y="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Shape 2748"/>
            <p:cNvSpPr/>
            <p:nvPr/>
          </p:nvSpPr>
          <p:spPr>
            <a:xfrm>
              <a:off x="10013959" y="231778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571037" y="4879976"/>
            <a:ext cx="1154113" cy="1028700"/>
            <a:chOff x="9571037" y="4879976"/>
            <a:chExt cx="1154113" cy="1028700"/>
          </a:xfrm>
        </p:grpSpPr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9571037" y="4879976"/>
              <a:ext cx="1154113" cy="1028700"/>
            </a:xfrm>
            <a:custGeom>
              <a:avLst/>
              <a:gdLst>
                <a:gd name="T0" fmla="*/ 298 w 595"/>
                <a:gd name="T1" fmla="*/ 0 h 530"/>
                <a:gd name="T2" fmla="*/ 93 w 595"/>
                <a:gd name="T3" fmla="*/ 96 h 530"/>
                <a:gd name="T4" fmla="*/ 129 w 595"/>
                <a:gd name="T5" fmla="*/ 469 h 530"/>
                <a:gd name="T6" fmla="*/ 297 w 595"/>
                <a:gd name="T7" fmla="*/ 530 h 530"/>
                <a:gd name="T8" fmla="*/ 502 w 595"/>
                <a:gd name="T9" fmla="*/ 434 h 530"/>
                <a:gd name="T10" fmla="*/ 466 w 595"/>
                <a:gd name="T11" fmla="*/ 60 h 530"/>
                <a:gd name="T12" fmla="*/ 298 w 595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5" h="530">
                  <a:moveTo>
                    <a:pt x="298" y="0"/>
                  </a:moveTo>
                  <a:cubicBezTo>
                    <a:pt x="221" y="0"/>
                    <a:pt x="145" y="32"/>
                    <a:pt x="93" y="96"/>
                  </a:cubicBezTo>
                  <a:cubicBezTo>
                    <a:pt x="0" y="209"/>
                    <a:pt x="16" y="376"/>
                    <a:pt x="129" y="469"/>
                  </a:cubicBezTo>
                  <a:cubicBezTo>
                    <a:pt x="178" y="510"/>
                    <a:pt x="238" y="530"/>
                    <a:pt x="297" y="530"/>
                  </a:cubicBezTo>
                  <a:cubicBezTo>
                    <a:pt x="374" y="530"/>
                    <a:pt x="449" y="497"/>
                    <a:pt x="502" y="434"/>
                  </a:cubicBezTo>
                  <a:cubicBezTo>
                    <a:pt x="595" y="321"/>
                    <a:pt x="579" y="154"/>
                    <a:pt x="466" y="60"/>
                  </a:cubicBezTo>
                  <a:cubicBezTo>
                    <a:pt x="417" y="20"/>
                    <a:pt x="357" y="0"/>
                    <a:pt x="29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Shape 2774"/>
            <p:cNvSpPr/>
            <p:nvPr/>
          </p:nvSpPr>
          <p:spPr>
            <a:xfrm>
              <a:off x="9989415" y="527378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46862" y="4879976"/>
            <a:ext cx="1154113" cy="1028700"/>
            <a:chOff x="6646862" y="4879976"/>
            <a:chExt cx="1154113" cy="1028700"/>
          </a:xfrm>
        </p:grpSpPr>
        <p:sp>
          <p:nvSpPr>
            <p:cNvPr id="99" name="Freeform 5"/>
            <p:cNvSpPr>
              <a:spLocks/>
            </p:cNvSpPr>
            <p:nvPr/>
          </p:nvSpPr>
          <p:spPr bwMode="auto">
            <a:xfrm>
              <a:off x="6646862" y="4879976"/>
              <a:ext cx="1154113" cy="1028700"/>
            </a:xfrm>
            <a:custGeom>
              <a:avLst/>
              <a:gdLst>
                <a:gd name="T0" fmla="*/ 298 w 595"/>
                <a:gd name="T1" fmla="*/ 0 h 530"/>
                <a:gd name="T2" fmla="*/ 93 w 595"/>
                <a:gd name="T3" fmla="*/ 96 h 530"/>
                <a:gd name="T4" fmla="*/ 129 w 595"/>
                <a:gd name="T5" fmla="*/ 469 h 530"/>
                <a:gd name="T6" fmla="*/ 298 w 595"/>
                <a:gd name="T7" fmla="*/ 530 h 530"/>
                <a:gd name="T8" fmla="*/ 502 w 595"/>
                <a:gd name="T9" fmla="*/ 434 h 530"/>
                <a:gd name="T10" fmla="*/ 467 w 595"/>
                <a:gd name="T11" fmla="*/ 60 h 530"/>
                <a:gd name="T12" fmla="*/ 298 w 595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5" h="530">
                  <a:moveTo>
                    <a:pt x="298" y="0"/>
                  </a:moveTo>
                  <a:cubicBezTo>
                    <a:pt x="222" y="0"/>
                    <a:pt x="146" y="32"/>
                    <a:pt x="93" y="96"/>
                  </a:cubicBezTo>
                  <a:cubicBezTo>
                    <a:pt x="0" y="209"/>
                    <a:pt x="16" y="376"/>
                    <a:pt x="129" y="469"/>
                  </a:cubicBezTo>
                  <a:cubicBezTo>
                    <a:pt x="178" y="510"/>
                    <a:pt x="238" y="530"/>
                    <a:pt x="298" y="530"/>
                  </a:cubicBezTo>
                  <a:cubicBezTo>
                    <a:pt x="374" y="530"/>
                    <a:pt x="450" y="497"/>
                    <a:pt x="502" y="434"/>
                  </a:cubicBezTo>
                  <a:cubicBezTo>
                    <a:pt x="595" y="321"/>
                    <a:pt x="580" y="154"/>
                    <a:pt x="467" y="60"/>
                  </a:cubicBezTo>
                  <a:cubicBezTo>
                    <a:pt x="417" y="20"/>
                    <a:pt x="357" y="0"/>
                    <a:pt x="29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Shape 2784"/>
            <p:cNvSpPr/>
            <p:nvPr/>
          </p:nvSpPr>
          <p:spPr>
            <a:xfrm>
              <a:off x="7081454" y="526879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68122" y="2184677"/>
            <a:ext cx="2198178" cy="572464"/>
            <a:chOff x="2194602" y="2009322"/>
            <a:chExt cx="2198178" cy="572464"/>
          </a:xfrm>
        </p:grpSpPr>
        <p:sp>
          <p:nvSpPr>
            <p:cNvPr id="102" name="Rectangle 101"/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Shape 2778"/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25559" y="2204115"/>
            <a:ext cx="2199302" cy="572464"/>
            <a:chOff x="4129724" y="2015877"/>
            <a:chExt cx="2199302" cy="572464"/>
          </a:xfrm>
        </p:grpSpPr>
        <p:sp>
          <p:nvSpPr>
            <p:cNvPr id="105" name="Rectangle 104"/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6" name="Shape 2748"/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8122" y="3326329"/>
            <a:ext cx="2126143" cy="572464"/>
            <a:chOff x="6064846" y="2015877"/>
            <a:chExt cx="2126143" cy="572464"/>
          </a:xfrm>
        </p:grpSpPr>
        <p:sp>
          <p:nvSpPr>
            <p:cNvPr id="108" name="Rectangle 107"/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9" name="Shape 2774"/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25559" y="3296731"/>
            <a:ext cx="2199302" cy="572464"/>
            <a:chOff x="8002514" y="2015877"/>
            <a:chExt cx="2199302" cy="572464"/>
          </a:xfrm>
        </p:grpSpPr>
        <p:sp>
          <p:nvSpPr>
            <p:cNvPr id="111" name="Rectangle 110"/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2" name="Shape 2784"/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13" name="Text Placeholder 33"/>
          <p:cNvSpPr txBox="1">
            <a:spLocks/>
          </p:cNvSpPr>
          <p:nvPr/>
        </p:nvSpPr>
        <p:spPr>
          <a:xfrm>
            <a:off x="668123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 smtClean="0"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Steps Data Analysis</a:t>
            </a:r>
            <a:endParaRPr lang="en-AU" sz="1100" b="1" dirty="0"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4" name="Text Placeholder 32"/>
          <p:cNvSpPr txBox="1">
            <a:spLocks/>
          </p:cNvSpPr>
          <p:nvPr/>
        </p:nvSpPr>
        <p:spPr>
          <a:xfrm>
            <a:off x="668123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  <a:endParaRPr lang="en-US" sz="1200" b="1" dirty="0">
              <a:solidFill>
                <a:schemeClr val="accent2"/>
              </a:solidFill>
              <a:latin typeface="Source Sans Pro" panose="020B0503030403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58895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Source Sans Pro Light" panose="020B0403030403020204" pitchFamily="34" charset="0"/>
              </a:rPr>
              <a:t>Hashtag fashion </a:t>
            </a:r>
            <a:r>
              <a:rPr lang="en-US" sz="1100" dirty="0">
                <a:latin typeface="Source Sans Pro Light" panose="020B0403030403020204" pitchFamily="34" charset="0"/>
              </a:rPr>
              <a:t>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58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13" grpId="0"/>
      <p:bldP spid="114" grpId="0"/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PC - New Color 05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FABC59"/>
      </a:accent1>
      <a:accent2>
        <a:srgbClr val="E5765B"/>
      </a:accent2>
      <a:accent3>
        <a:srgbClr val="D15B75"/>
      </a:accent3>
      <a:accent4>
        <a:srgbClr val="BD5999"/>
      </a:accent4>
      <a:accent5>
        <a:srgbClr val="A156A8"/>
      </a:accent5>
      <a:accent6>
        <a:srgbClr val="74519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2814</Words>
  <Application>Microsoft Office PowerPoint</Application>
  <PresentationFormat>Widescreen</PresentationFormat>
  <Paragraphs>389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FontAwesome</vt:lpstr>
      <vt:lpstr>Gill Sans</vt:lpstr>
      <vt:lpstr>Helvetica Neue</vt:lpstr>
      <vt:lpstr>Open Sans</vt:lpstr>
      <vt:lpstr>Poppins Light</vt:lpstr>
      <vt:lpstr>Rajdhani Medium</vt:lpstr>
      <vt:lpstr>Rajdhani Semibold</vt:lpstr>
      <vt:lpstr>Raleway</vt:lpstr>
      <vt:lpstr>Roboto</vt:lpstr>
      <vt:lpstr>Roboto Black</vt:lpstr>
      <vt:lpstr>Roboto Condensed Light</vt:lpstr>
      <vt:lpstr>Roboto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</cp:lastModifiedBy>
  <cp:revision>304</cp:revision>
  <dcterms:created xsi:type="dcterms:W3CDTF">2017-04-08T17:14:36Z</dcterms:created>
  <dcterms:modified xsi:type="dcterms:W3CDTF">2017-10-25T15:28:43Z</dcterms:modified>
</cp:coreProperties>
</file>