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108" d="100"/>
          <a:sy n="108" d="100"/>
        </p:scale>
        <p:origin x="132" y="714"/>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06476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3520256"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651339" y="790575"/>
            <a:ext cx="6807236" cy="1182350"/>
          </a:xfrm>
        </p:spPr>
        <p:txBody>
          <a:bodyPr>
            <a:no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9838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52578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4028073" y="3698873"/>
            <a:ext cx="6917154" cy="2445676"/>
          </a:xfrm>
        </p:spPr>
        <p:txBody>
          <a:bodyPr>
            <a:normAutofit/>
          </a:bodyPr>
          <a:lstStyle>
            <a:lvl1pPr>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395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092991" y="1971678"/>
            <a:ext cx="2007397" cy="2371722"/>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3568302" y="1971678"/>
            <a:ext cx="2007397" cy="2371722"/>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6043612" y="1971678"/>
            <a:ext cx="2007397" cy="237172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44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2712243" y="2265589"/>
            <a:ext cx="1641873" cy="2245178"/>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4816077" y="2265589"/>
            <a:ext cx="1641873" cy="224517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2253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400764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14556" y="990600"/>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7648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9144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421304" y="855662"/>
            <a:ext cx="7987904" cy="2886074"/>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4482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810483" y="1398058"/>
            <a:ext cx="1714500" cy="1726142"/>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2703577" y="1398058"/>
            <a:ext cx="1714500" cy="1726142"/>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4578383" y="1398058"/>
            <a:ext cx="1714500" cy="1726142"/>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6478145" y="1398058"/>
            <a:ext cx="1714500" cy="1726142"/>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5486400" y="4038600"/>
            <a:ext cx="2706246" cy="167648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14388" y="3655940"/>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87992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01449" y="1817219"/>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4189132" y="1083780"/>
            <a:ext cx="1976784" cy="1727017"/>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6248181" y="1083780"/>
            <a:ext cx="1976784" cy="2735351"/>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4189132" y="2919091"/>
            <a:ext cx="1976784" cy="275313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6245486" y="3937518"/>
            <a:ext cx="1976784" cy="173470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6163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5157787" y="3429000"/>
            <a:ext cx="3228977" cy="2743200"/>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757237" y="695325"/>
            <a:ext cx="4400551" cy="274319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298280" y="695325"/>
            <a:ext cx="7572375" cy="1553174"/>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271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4572000" y="1755776"/>
            <a:ext cx="3430191" cy="334962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129783" y="1754812"/>
            <a:ext cx="7572375" cy="151957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433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549645" y="1270000"/>
            <a:ext cx="3877633" cy="37592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87990" y="1809623"/>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9779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085850" y="1788012"/>
            <a:ext cx="1699655" cy="3628448"/>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29200" y="1109037"/>
            <a:ext cx="7572375" cy="1481763"/>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2613248" y="2590800"/>
            <a:ext cx="1730153" cy="3787284"/>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287511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3945" y="2000251"/>
            <a:ext cx="7572375" cy="157077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4321830" y="2057401"/>
            <a:ext cx="4822171" cy="3048000"/>
          </a:xfrm>
          <a:solidFill>
            <a:schemeClr val="bg2">
              <a:lumMod val="85000"/>
            </a:schemeClr>
          </a:solidFill>
        </p:spPr>
        <p:txBody>
          <a:bodyPr/>
          <a:lstStyle/>
          <a:p>
            <a:endParaRPr lang="en-ID" dirty="0"/>
          </a:p>
        </p:txBody>
      </p:sp>
    </p:spTree>
    <p:extLst>
      <p:ext uri="{BB962C8B-B14F-4D97-AF65-F5344CB8AC3E}">
        <p14:creationId xmlns:p14="http://schemas.microsoft.com/office/powerpoint/2010/main" val="692923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645795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001691" y="807010"/>
            <a:ext cx="7573566" cy="2520951"/>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54627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9144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732191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175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9144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6234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819149" y="2362200"/>
            <a:ext cx="2228850" cy="1643063"/>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3457575" y="2362200"/>
            <a:ext cx="2228850" cy="1643063"/>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6096000" y="2362200"/>
            <a:ext cx="2228850" cy="1643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64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657226" y="2209800"/>
            <a:ext cx="1284089" cy="1228128"/>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3930925" y="2209800"/>
            <a:ext cx="1284089" cy="1228128"/>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7200746" y="2209800"/>
            <a:ext cx="1284089" cy="122812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379165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983911" y="2133600"/>
            <a:ext cx="7148252" cy="25146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95871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3964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937250"/>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1407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4227909" y="0"/>
            <a:ext cx="4916091"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370410" y="3733800"/>
            <a:ext cx="7886699" cy="2667000"/>
          </a:xfrm>
        </p:spPr>
        <p:txBody>
          <a:bodyPr>
            <a:normAutofit/>
          </a:bodyPr>
          <a:lstStyle>
            <a:lvl1pPr algn="l">
              <a:defRPr sz="36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3263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4580568" y="1661496"/>
            <a:ext cx="3306133" cy="359630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03405" y="1083972"/>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88534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158165" y="1604563"/>
            <a:ext cx="2377678" cy="2129240"/>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1653958" y="3433361"/>
            <a:ext cx="2460842" cy="212923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72000" y="1041401"/>
            <a:ext cx="5236058" cy="1468111"/>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31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156545" y="4496081"/>
            <a:ext cx="2722460" cy="1371319"/>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8" name="Picture Placeholder 10">
            <a:extLst>
              <a:ext uri="{FF2B5EF4-FFF2-40B4-BE49-F238E27FC236}">
                <a16:creationId xmlns:a16="http://schemas.microsoft.com/office/drawing/2014/main" id="{E564138C-0E5C-4048-858C-A56A0D28B537}"/>
              </a:ext>
            </a:extLst>
          </p:cNvPr>
          <p:cNvSpPr>
            <a:spLocks noGrp="1"/>
          </p:cNvSpPr>
          <p:nvPr>
            <p:ph type="pic" sz="quarter" idx="15"/>
          </p:nvPr>
        </p:nvSpPr>
        <p:spPr>
          <a:xfrm>
            <a:off x="5305528" y="2019668"/>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9515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Picture Placeholder 10">
            <a:extLst>
              <a:ext uri="{FF2B5EF4-FFF2-40B4-BE49-F238E27FC236}">
                <a16:creationId xmlns:a16="http://schemas.microsoft.com/office/drawing/2014/main" id="{D2F6B998-4BB3-45AE-B709-B567EE77FF6E}"/>
              </a:ext>
            </a:extLst>
          </p:cNvPr>
          <p:cNvSpPr>
            <a:spLocks noGrp="1"/>
          </p:cNvSpPr>
          <p:nvPr>
            <p:ph type="pic" sz="quarter" idx="15"/>
          </p:nvPr>
        </p:nvSpPr>
        <p:spPr>
          <a:xfrm>
            <a:off x="1156545" y="838481"/>
            <a:ext cx="2722460" cy="1371319"/>
          </a:xfrm>
          <a:solidFill>
            <a:schemeClr val="bg2">
              <a:lumMod val="85000"/>
            </a:schemeClr>
          </a:solidFill>
        </p:spPr>
        <p:txBody>
          <a:bodyPr/>
          <a:lstStyle/>
          <a:p>
            <a:endParaRPr lang="en-ID"/>
          </a:p>
        </p:txBody>
      </p:sp>
      <p:sp>
        <p:nvSpPr>
          <p:cNvPr id="8" name="Picture Placeholder 10">
            <a:extLst>
              <a:ext uri="{FF2B5EF4-FFF2-40B4-BE49-F238E27FC236}">
                <a16:creationId xmlns:a16="http://schemas.microsoft.com/office/drawing/2014/main" id="{F0ACEA90-BE26-47D3-9AA9-768F432C6C50}"/>
              </a:ext>
            </a:extLst>
          </p:cNvPr>
          <p:cNvSpPr>
            <a:spLocks noGrp="1"/>
          </p:cNvSpPr>
          <p:nvPr>
            <p:ph type="pic" sz="quarter" idx="16"/>
          </p:nvPr>
        </p:nvSpPr>
        <p:spPr>
          <a:xfrm>
            <a:off x="5305528" y="4330700"/>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32597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5105400" y="2284435"/>
            <a:ext cx="2961425" cy="327816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947738" y="498475"/>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2680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B36CCA3-A1BE-4A10-A6BE-00F9AADE8EFF}"/>
              </a:ext>
            </a:extLst>
          </p:cNvPr>
          <p:cNvGrpSpPr/>
          <p:nvPr userDrawn="1"/>
        </p:nvGrpSpPr>
        <p:grpSpPr>
          <a:xfrm>
            <a:off x="8455755" y="443618"/>
            <a:ext cx="336248" cy="832531"/>
            <a:chOff x="10735526" y="591227"/>
            <a:chExt cx="448330" cy="1110041"/>
          </a:xfrm>
          <a:solidFill>
            <a:schemeClr val="bg2"/>
          </a:solidFill>
        </p:grpSpPr>
        <p:grpSp>
          <p:nvGrpSpPr>
            <p:cNvPr id="56" name="Group 55">
              <a:extLst>
                <a:ext uri="{FF2B5EF4-FFF2-40B4-BE49-F238E27FC236}">
                  <a16:creationId xmlns:a16="http://schemas.microsoft.com/office/drawing/2014/main" id="{1A119A44-7C20-495E-97D4-5A98C94721D1}"/>
                </a:ext>
              </a:extLst>
            </p:cNvPr>
            <p:cNvGrpSpPr/>
            <p:nvPr/>
          </p:nvGrpSpPr>
          <p:grpSpPr>
            <a:xfrm>
              <a:off x="10735526" y="591227"/>
              <a:ext cx="448330" cy="557183"/>
              <a:chOff x="11281626" y="445301"/>
              <a:chExt cx="448330" cy="557183"/>
            </a:xfrm>
            <a:grpFill/>
          </p:grpSpPr>
          <p:sp>
            <p:nvSpPr>
              <p:cNvPr id="61" name="Oval 60">
                <a:extLst>
                  <a:ext uri="{FF2B5EF4-FFF2-40B4-BE49-F238E27FC236}">
                    <a16:creationId xmlns:a16="http://schemas.microsoft.com/office/drawing/2014/main" id="{00B0377C-9BA4-4AAF-8C0B-56A9659E416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597A1B6D-A057-4F9A-BE4B-A6F784B8F90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14FF24F-22BE-45A0-8AD7-A02E865BA39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50F85B01-DEF2-4F73-A8CF-AA066BB928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1BC13DDB-845E-4FB8-B0A5-B1C1E5FA76E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B8AFF575-8A1C-45CF-9EAE-70B80A76908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7" name="Oval 56">
              <a:extLst>
                <a:ext uri="{FF2B5EF4-FFF2-40B4-BE49-F238E27FC236}">
                  <a16:creationId xmlns:a16="http://schemas.microsoft.com/office/drawing/2014/main" id="{8D3DE93A-F4C2-4AC2-B2C4-471AB340604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3271710C-8027-4EAD-BAEB-8D6B64063F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0869988E-E7CB-48AD-B126-039D1B24377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5579B67-B8BF-4D6E-90C0-C18F3FB6CD4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43" name="Group 42">
            <a:extLst>
              <a:ext uri="{FF2B5EF4-FFF2-40B4-BE49-F238E27FC236}">
                <a16:creationId xmlns:a16="http://schemas.microsoft.com/office/drawing/2014/main" id="{69891AC5-86C7-4AEA-8DBE-917643CD444E}"/>
              </a:ext>
            </a:extLst>
          </p:cNvPr>
          <p:cNvGrpSpPr/>
          <p:nvPr userDrawn="1"/>
        </p:nvGrpSpPr>
        <p:grpSpPr>
          <a:xfrm>
            <a:off x="373917" y="5478199"/>
            <a:ext cx="336248" cy="832531"/>
            <a:chOff x="10735526" y="591227"/>
            <a:chExt cx="448330" cy="1110041"/>
          </a:xfrm>
          <a:solidFill>
            <a:schemeClr val="bg2"/>
          </a:solidFill>
        </p:grpSpPr>
        <p:grpSp>
          <p:nvGrpSpPr>
            <p:cNvPr id="44" name="Group 43">
              <a:extLst>
                <a:ext uri="{FF2B5EF4-FFF2-40B4-BE49-F238E27FC236}">
                  <a16:creationId xmlns:a16="http://schemas.microsoft.com/office/drawing/2014/main" id="{9D358A5B-1AFE-4C25-9CC6-663E314A9E47}"/>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5998AE59-666A-46D7-A5AF-11220D36B90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95124FA3-B6F4-449B-8A0C-254B2442706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FCEC2EEF-316B-4BDA-AE29-71B129EFDD0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EDEC706-7028-4F17-951D-5AD3CECBADD1}"/>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C7F72485-C540-459B-9C80-59A37409902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6346F99B-FE24-4891-944F-712075FA3F9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5" name="Oval 44">
              <a:extLst>
                <a:ext uri="{FF2B5EF4-FFF2-40B4-BE49-F238E27FC236}">
                  <a16:creationId xmlns:a16="http://schemas.microsoft.com/office/drawing/2014/main" id="{29D59E37-450C-4FF5-9587-83A8DF7B27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E301CC8-2BE1-4185-9AE1-FA917A9BF52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E04A46C-BF9D-4515-9E74-3367E89000D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4294851A-4DE3-45F6-B852-70302BCFF90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2110631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3" pos="5329" userDrawn="1">
          <p15:clr>
            <a:srgbClr val="F26B43"/>
          </p15:clr>
        </p15:guide>
        <p15:guide id="64" pos="47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i="1" dirty="0"/>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pc="450" dirty="0"/>
              <a:t>CLUB</a:t>
            </a:r>
            <a:endParaRPr lang="en-ID" spc="450" dirty="0"/>
          </a:p>
        </p:txBody>
      </p:sp>
      <p:sp>
        <p:nvSpPr>
          <p:cNvPr id="64" name="Rectangle 63">
            <a:extLst>
              <a:ext uri="{FF2B5EF4-FFF2-40B4-BE49-F238E27FC236}">
                <a16:creationId xmlns:a16="http://schemas.microsoft.com/office/drawing/2014/main" id="{DA9143E5-8816-43F8-9285-A1229102A540}"/>
              </a:ext>
            </a:extLst>
          </p:cNvPr>
          <p:cNvSpPr/>
          <p:nvPr/>
        </p:nvSpPr>
        <p:spPr>
          <a:xfrm rot="10800000">
            <a:off x="4034380" y="4799488"/>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727FFC42-239B-4463-AC28-863E27E44662}"/>
              </a:ext>
            </a:extLst>
          </p:cNvPr>
          <p:cNvSpPr txBox="1"/>
          <p:nvPr/>
        </p:nvSpPr>
        <p:spPr>
          <a:xfrm>
            <a:off x="4060358" y="4888017"/>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7" name="Group 36">
            <a:extLst>
              <a:ext uri="{FF2B5EF4-FFF2-40B4-BE49-F238E27FC236}">
                <a16:creationId xmlns:a16="http://schemas.microsoft.com/office/drawing/2014/main" id="{0F68FF93-2AB6-4713-9B0C-3D7FA1E94AB4}"/>
              </a:ext>
            </a:extLst>
          </p:cNvPr>
          <p:cNvGrpSpPr/>
          <p:nvPr/>
        </p:nvGrpSpPr>
        <p:grpSpPr>
          <a:xfrm>
            <a:off x="8455755" y="443618"/>
            <a:ext cx="336248" cy="832531"/>
            <a:chOff x="10735526" y="591227"/>
            <a:chExt cx="448330" cy="1110041"/>
          </a:xfrm>
          <a:solidFill>
            <a:schemeClr val="bg2"/>
          </a:solidFill>
        </p:grpSpPr>
        <p:grpSp>
          <p:nvGrpSpPr>
            <p:cNvPr id="38" name="Group 37">
              <a:extLst>
                <a:ext uri="{FF2B5EF4-FFF2-40B4-BE49-F238E27FC236}">
                  <a16:creationId xmlns:a16="http://schemas.microsoft.com/office/drawing/2014/main" id="{185870BB-6BA3-40C6-930D-88749D286256}"/>
                </a:ext>
              </a:extLst>
            </p:cNvPr>
            <p:cNvGrpSpPr/>
            <p:nvPr/>
          </p:nvGrpSpPr>
          <p:grpSpPr>
            <a:xfrm>
              <a:off x="10735526" y="591227"/>
              <a:ext cx="448330" cy="557183"/>
              <a:chOff x="11281626" y="445301"/>
              <a:chExt cx="448330" cy="557183"/>
            </a:xfrm>
            <a:grpFill/>
          </p:grpSpPr>
          <p:sp>
            <p:nvSpPr>
              <p:cNvPr id="43" name="Oval 42">
                <a:extLst>
                  <a:ext uri="{FF2B5EF4-FFF2-40B4-BE49-F238E27FC236}">
                    <a16:creationId xmlns:a16="http://schemas.microsoft.com/office/drawing/2014/main" id="{E4E2C167-C5B7-4AEE-80D7-AF8967DAA9C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5A1F74BA-6FDB-4F71-8BFA-DD0B2DA06D0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8F884E8C-DA0E-4DCC-83E7-C68F64A893C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9521CD1-D961-48C0-8644-45F4F02E41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81FC129C-5D7D-423A-8DA6-C91A0D4DC90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B23C422C-0E04-4939-AE91-F1BF10CEC0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9" name="Oval 38">
              <a:extLst>
                <a:ext uri="{FF2B5EF4-FFF2-40B4-BE49-F238E27FC236}">
                  <a16:creationId xmlns:a16="http://schemas.microsoft.com/office/drawing/2014/main" id="{619CAFF8-AA19-440C-8092-0CCDA44F20F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FB260699-8CDA-4E9D-84C3-8023DBAC4C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48FA6203-9D9B-4107-978A-4BBE1C3E48E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AD63F2CA-2062-4AEB-BBD4-73B90E14FD5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9" name="Group 48">
            <a:extLst>
              <a:ext uri="{FF2B5EF4-FFF2-40B4-BE49-F238E27FC236}">
                <a16:creationId xmlns:a16="http://schemas.microsoft.com/office/drawing/2014/main" id="{0B77D033-94E3-477E-8F22-96C7024C88D4}"/>
              </a:ext>
            </a:extLst>
          </p:cNvPr>
          <p:cNvGrpSpPr/>
          <p:nvPr/>
        </p:nvGrpSpPr>
        <p:grpSpPr>
          <a:xfrm>
            <a:off x="373917" y="5478199"/>
            <a:ext cx="336248" cy="832531"/>
            <a:chOff x="10735526" y="591227"/>
            <a:chExt cx="448330" cy="1110041"/>
          </a:xfrm>
          <a:solidFill>
            <a:schemeClr val="bg2"/>
          </a:solidFill>
        </p:grpSpPr>
        <p:grpSp>
          <p:nvGrpSpPr>
            <p:cNvPr id="50" name="Group 49">
              <a:extLst>
                <a:ext uri="{FF2B5EF4-FFF2-40B4-BE49-F238E27FC236}">
                  <a16:creationId xmlns:a16="http://schemas.microsoft.com/office/drawing/2014/main" id="{191234D5-DDEA-4CB3-9F23-F61062E1B3A8}"/>
                </a:ext>
              </a:extLst>
            </p:cNvPr>
            <p:cNvGrpSpPr/>
            <p:nvPr/>
          </p:nvGrpSpPr>
          <p:grpSpPr>
            <a:xfrm>
              <a:off x="10735526" y="591227"/>
              <a:ext cx="448330" cy="557183"/>
              <a:chOff x="11281626" y="445301"/>
              <a:chExt cx="448330" cy="557183"/>
            </a:xfrm>
            <a:grpFill/>
          </p:grpSpPr>
          <p:sp>
            <p:nvSpPr>
              <p:cNvPr id="55" name="Oval 54">
                <a:extLst>
                  <a:ext uri="{FF2B5EF4-FFF2-40B4-BE49-F238E27FC236}">
                    <a16:creationId xmlns:a16="http://schemas.microsoft.com/office/drawing/2014/main" id="{85FA3EB7-C8B8-489B-A6FB-40043E427B8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034A072-FC74-4FB7-BAB9-067DBA44389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A11B20CB-340F-40BB-9420-8562ED35749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21C116B9-8BE3-4B40-9A9A-EDD2FD03F56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DF5C978D-80B0-4D61-B70B-B85EE995FB3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01477BC-FECD-482C-80E7-C80C1D8263D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1" name="Oval 50">
              <a:extLst>
                <a:ext uri="{FF2B5EF4-FFF2-40B4-BE49-F238E27FC236}">
                  <a16:creationId xmlns:a16="http://schemas.microsoft.com/office/drawing/2014/main" id="{BFEF7959-ED35-4D5C-854E-64F81377A9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9EE54F8-1172-411D-983A-FE72816A51A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772C8173-C34E-441C-B011-1D45DC04387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BABC2001-1F25-41C9-A4C0-B21798B0382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4648200" y="1752216"/>
            <a:ext cx="6807236" cy="886763"/>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5053045" y="2617590"/>
            <a:ext cx="2758952" cy="339837"/>
          </a:xfrm>
          <a:prstGeom prst="rect">
            <a:avLst/>
          </a:prstGeom>
          <a:noFill/>
        </p:spPr>
        <p:txBody>
          <a:bodyPr wrap="square" rtlCol="0">
            <a:spAutoFit/>
          </a:bodyPr>
          <a:lstStyle/>
          <a:p>
            <a:pPr>
              <a:lnSpc>
                <a:spcPct val="150000"/>
              </a:lnSpc>
            </a:pPr>
            <a:r>
              <a:rPr lang="en-US" sz="12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5053044" y="2897710"/>
            <a:ext cx="3423650" cy="901144"/>
          </a:xfrm>
          <a:prstGeom prst="rect">
            <a:avLst/>
          </a:prstGeom>
          <a:noFill/>
        </p:spPr>
        <p:txBody>
          <a:bodyPr wrap="square" rtlCol="0">
            <a:spAutoFit/>
          </a:bodyPr>
          <a:lstStyle/>
          <a:p>
            <a:pPr>
              <a:lnSpc>
                <a:spcPct val="150000"/>
              </a:lnSpc>
            </a:pPr>
            <a:r>
              <a:rPr lang="en-US" sz="900" dirty="0"/>
              <a:t>Lorem ipsum dolor sit </a:t>
            </a:r>
            <a:r>
              <a:rPr lang="en-US" sz="900" dirty="0" err="1"/>
              <a:t>amet</a:t>
            </a:r>
            <a:r>
              <a:rPr lang="en-US" sz="900" dirty="0"/>
              <a:t>, </a:t>
            </a:r>
            <a:r>
              <a:rPr lang="en-US" sz="900" dirty="0" err="1"/>
              <a:t>consectetuer</a:t>
            </a:r>
            <a:r>
              <a:rPr lang="en-US" sz="900" dirty="0"/>
              <a:t> </a:t>
            </a:r>
            <a:r>
              <a:rPr lang="en-US" sz="900" dirty="0" err="1"/>
              <a:t>adipiscing</a:t>
            </a:r>
            <a:r>
              <a:rPr lang="en-US" sz="900" dirty="0"/>
              <a:t> </a:t>
            </a:r>
            <a:r>
              <a:rPr lang="en-US" sz="900" dirty="0" err="1"/>
              <a:t>elit</a:t>
            </a:r>
            <a:r>
              <a:rPr lang="en-US" sz="900" dirty="0"/>
              <a:t>. Maecenas </a:t>
            </a:r>
            <a:r>
              <a:rPr lang="en-US" sz="900" dirty="0" err="1"/>
              <a:t>porttitor</a:t>
            </a:r>
            <a:r>
              <a:rPr lang="en-US" sz="900" dirty="0"/>
              <a:t> </a:t>
            </a:r>
            <a:r>
              <a:rPr lang="en-US" sz="900" dirty="0" err="1"/>
              <a:t>congue</a:t>
            </a:r>
            <a:r>
              <a:rPr lang="en-US" sz="900" dirty="0"/>
              <a:t> </a:t>
            </a:r>
            <a:r>
              <a:rPr lang="en-US" sz="900" dirty="0" err="1"/>
              <a:t>massa</a:t>
            </a:r>
            <a:r>
              <a:rPr lang="en-US" sz="900" dirty="0"/>
              <a:t>. </a:t>
            </a:r>
            <a:r>
              <a:rPr lang="en-US" sz="900" dirty="0" err="1"/>
              <a:t>Fusce</a:t>
            </a:r>
            <a:r>
              <a:rPr lang="en-US" sz="900" dirty="0"/>
              <a:t> </a:t>
            </a:r>
            <a:r>
              <a:rPr lang="en-US" sz="900" dirty="0" err="1"/>
              <a:t>posuere</a:t>
            </a:r>
            <a:r>
              <a:rPr lang="en-US" sz="900" dirty="0"/>
              <a:t>, magna sed pulvinar </a:t>
            </a:r>
            <a:r>
              <a:rPr lang="en-US" sz="900" dirty="0" err="1"/>
              <a:t>ultricies</a:t>
            </a:r>
            <a:r>
              <a:rPr lang="en-US" sz="900" dirty="0"/>
              <a:t>, </a:t>
            </a:r>
            <a:r>
              <a:rPr lang="en-US" sz="900" dirty="0" err="1"/>
              <a:t>purus</a:t>
            </a:r>
            <a:r>
              <a:rPr lang="en-US" sz="900" dirty="0"/>
              <a:t> </a:t>
            </a:r>
            <a:r>
              <a:rPr lang="en-US" sz="900" dirty="0" err="1"/>
              <a:t>lectus</a:t>
            </a:r>
            <a:r>
              <a:rPr lang="en-US" sz="900" dirty="0"/>
              <a:t> </a:t>
            </a:r>
            <a:r>
              <a:rPr lang="en-US" sz="900" dirty="0" err="1"/>
              <a:t>malesuada</a:t>
            </a:r>
            <a:r>
              <a:rPr lang="en-US" sz="900" dirty="0"/>
              <a:t> libero, sit </a:t>
            </a:r>
            <a:r>
              <a:rPr lang="en-US" sz="900" dirty="0" err="1"/>
              <a:t>amet</a:t>
            </a:r>
            <a:r>
              <a:rPr lang="en-US" sz="900" dirty="0"/>
              <a:t> </a:t>
            </a:r>
            <a:r>
              <a:rPr lang="en-US" sz="900" dirty="0" err="1"/>
              <a:t>commodo</a:t>
            </a:r>
            <a:r>
              <a:rPr lang="en-US" sz="900" dirty="0"/>
              <a:t> magna eros </a:t>
            </a:r>
            <a:r>
              <a:rPr lang="en-US" sz="900" dirty="0" err="1"/>
              <a:t>quis</a:t>
            </a:r>
            <a:r>
              <a:rPr lang="en-US" sz="900" dirty="0"/>
              <a:t> </a:t>
            </a:r>
            <a:r>
              <a:rPr lang="en-US" sz="900" dirty="0" err="1"/>
              <a:t>urna</a:t>
            </a:r>
            <a:r>
              <a:rPr lang="en-US" sz="9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2728246" y="4006462"/>
            <a:ext cx="5502545" cy="151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3595449" y="4398353"/>
            <a:ext cx="250032" cy="160735"/>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2986281"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3037505"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43 Employee</a:t>
            </a:r>
            <a:endParaRPr lang="en-US" sz="825"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4653596"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4704820"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231 Projects</a:t>
            </a:r>
            <a:endParaRPr lang="en-US" sz="825"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527702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4733420" y="2712904"/>
            <a:ext cx="239318" cy="221456"/>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6343627"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6394851"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500 Client</a:t>
            </a:r>
            <a:endParaRPr lang="en-US" sz="825"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696705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4103914" y="225898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4436713" y="1670299"/>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8626507" y="551923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6" name="Group 35">
            <a:extLst>
              <a:ext uri="{FF2B5EF4-FFF2-40B4-BE49-F238E27FC236}">
                <a16:creationId xmlns:a16="http://schemas.microsoft.com/office/drawing/2014/main" id="{831FD7C9-5F6A-4DF1-8E60-A8F976F7BA91}"/>
              </a:ext>
            </a:extLst>
          </p:cNvPr>
          <p:cNvGrpSpPr/>
          <p:nvPr/>
        </p:nvGrpSpPr>
        <p:grpSpPr>
          <a:xfrm>
            <a:off x="8455755" y="443618"/>
            <a:ext cx="336248" cy="832531"/>
            <a:chOff x="10735526" y="591227"/>
            <a:chExt cx="448330" cy="1110041"/>
          </a:xfrm>
          <a:solidFill>
            <a:schemeClr val="bg2"/>
          </a:solidFill>
        </p:grpSpPr>
        <p:grpSp>
          <p:nvGrpSpPr>
            <p:cNvPr id="37" name="Group 36">
              <a:extLst>
                <a:ext uri="{FF2B5EF4-FFF2-40B4-BE49-F238E27FC236}">
                  <a16:creationId xmlns:a16="http://schemas.microsoft.com/office/drawing/2014/main" id="{29BF78CD-F1DB-4B17-8419-6EFDE9731ED4}"/>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3F986A12-DE50-40AF-A2EF-49C45A73490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5885DC2-8E41-4101-887C-4CE7ED7F117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E1789BE-0F55-4E04-9C6A-C9A7C5F2AA6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8E32B4A-8A11-4426-B463-8C121FBFDB3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9D2E8519-060A-4EA8-8066-B95473C31E6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355755E6-5D54-4043-BD0B-600693F3F6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E6A9C1B4-6D00-47C9-9BF3-DDC935A0262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8A06A8FC-3816-4517-BB99-FA4001B22EAA}"/>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7B94478-AED3-486A-B246-3B02876F15B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0D10E945-58CE-4316-A02D-C11975DCF51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8F9330AD-833E-4EDD-9F0E-032AEE5EEF31}"/>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2180996E-C6E8-425A-938A-55405F3EF6F6}"/>
                </a:ext>
              </a:extLst>
            </p:cNvPr>
            <p:cNvGrpSpPr/>
            <p:nvPr/>
          </p:nvGrpSpPr>
          <p:grpSpPr>
            <a:xfrm>
              <a:off x="10735526" y="591227"/>
              <a:ext cx="448330" cy="557183"/>
              <a:chOff x="11281626" y="445301"/>
              <a:chExt cx="448330" cy="557183"/>
            </a:xfrm>
            <a:grpFill/>
          </p:grpSpPr>
          <p:sp>
            <p:nvSpPr>
              <p:cNvPr id="72" name="Oval 71">
                <a:extLst>
                  <a:ext uri="{FF2B5EF4-FFF2-40B4-BE49-F238E27FC236}">
                    <a16:creationId xmlns:a16="http://schemas.microsoft.com/office/drawing/2014/main" id="{35CBD121-17FF-454D-81ED-4393085246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72">
                <a:extLst>
                  <a:ext uri="{FF2B5EF4-FFF2-40B4-BE49-F238E27FC236}">
                    <a16:creationId xmlns:a16="http://schemas.microsoft.com/office/drawing/2014/main" id="{70FC658F-9561-4EA7-8ED9-EC5F050DBC9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3FBE2684-7C65-4569-80A6-9D6BC479552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7ACC3C93-DD39-4101-989A-12E8AE433F5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75">
                <a:extLst>
                  <a:ext uri="{FF2B5EF4-FFF2-40B4-BE49-F238E27FC236}">
                    <a16:creationId xmlns:a16="http://schemas.microsoft.com/office/drawing/2014/main" id="{A9E6862E-92DD-4C4E-A780-D4F649FA38B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CC6571C1-7900-4FDA-8AFF-B1D537156A3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5" name="Oval 64">
              <a:extLst>
                <a:ext uri="{FF2B5EF4-FFF2-40B4-BE49-F238E27FC236}">
                  <a16:creationId xmlns:a16="http://schemas.microsoft.com/office/drawing/2014/main" id="{1E99270F-E73A-4AA4-8733-A9838277B28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9EBFD32F-FDF7-470A-A9BD-F72D97C79CE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3282A5A1-7CD0-44AB-981F-20E6195434A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7AABF987-4AAC-4237-87AF-E92C53FFF67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5257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Rectangle 8">
            <a:extLst>
              <a:ext uri="{FF2B5EF4-FFF2-40B4-BE49-F238E27FC236}">
                <a16:creationId xmlns:a16="http://schemas.microsoft.com/office/drawing/2014/main" id="{1F5940CA-ABCE-41CD-9DAC-69366346E41D}"/>
              </a:ext>
            </a:extLst>
          </p:cNvPr>
          <p:cNvSpPr/>
          <p:nvPr/>
        </p:nvSpPr>
        <p:spPr>
          <a:xfrm>
            <a:off x="3114675" y="3742622"/>
            <a:ext cx="6029325" cy="3129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4" name="TextBox 3">
            <a:extLst>
              <a:ext uri="{FF2B5EF4-FFF2-40B4-BE49-F238E27FC236}">
                <a16:creationId xmlns:a16="http://schemas.microsoft.com/office/drawing/2014/main" id="{225A850A-207A-4548-8011-4431F6540FF3}"/>
              </a:ext>
            </a:extLst>
          </p:cNvPr>
          <p:cNvSpPr txBox="1"/>
          <p:nvPr/>
        </p:nvSpPr>
        <p:spPr>
          <a:xfrm>
            <a:off x="58989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5898952" y="1550556"/>
            <a:ext cx="1920479" cy="276999"/>
          </a:xfrm>
          <a:prstGeom prst="rect">
            <a:avLst/>
          </a:prstGeom>
          <a:noFill/>
        </p:spPr>
        <p:txBody>
          <a:bodyPr wrap="square" rtlCol="0" anchor="ctr">
            <a:spAutoFit/>
          </a:bodyPr>
          <a:lstStyle/>
          <a:p>
            <a:pPr algn="just"/>
            <a:r>
              <a:rPr lang="en-US" sz="1200" b="1" dirty="0"/>
              <a:t>Description</a:t>
            </a:r>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8051017" y="25635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3310528" y="23978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2608469" y="3081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6038425"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Rectangle 106">
            <a:extLst>
              <a:ext uri="{FF2B5EF4-FFF2-40B4-BE49-F238E27FC236}">
                <a16:creationId xmlns:a16="http://schemas.microsoft.com/office/drawing/2014/main" id="{F3AA21D5-B942-4262-AC6F-C0E86D551DE7}"/>
              </a:ext>
            </a:extLst>
          </p:cNvPr>
          <p:cNvSpPr/>
          <p:nvPr/>
        </p:nvSpPr>
        <p:spPr>
          <a:xfrm>
            <a:off x="3566122" y="4336339"/>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Rectangle 105">
            <a:extLst>
              <a:ext uri="{FF2B5EF4-FFF2-40B4-BE49-F238E27FC236}">
                <a16:creationId xmlns:a16="http://schemas.microsoft.com/office/drawing/2014/main" id="{7D312772-01EB-4C43-AAD0-67FD663F543D}"/>
              </a:ext>
            </a:extLst>
          </p:cNvPr>
          <p:cNvSpPr/>
          <p:nvPr/>
        </p:nvSpPr>
        <p:spPr>
          <a:xfrm>
            <a:off x="1092991"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1D9C12CD-CEB7-4EB9-A563-8A4548044F96}"/>
              </a:ext>
            </a:extLst>
          </p:cNvPr>
          <p:cNvSpPr txBox="1"/>
          <p:nvPr/>
        </p:nvSpPr>
        <p:spPr>
          <a:xfrm>
            <a:off x="1503756" y="4425976"/>
            <a:ext cx="1185863" cy="300082"/>
          </a:xfrm>
          <a:prstGeom prst="rect">
            <a:avLst/>
          </a:prstGeom>
          <a:noFill/>
        </p:spPr>
        <p:txBody>
          <a:bodyPr wrap="square" rtlCol="0" anchor="ctr">
            <a:spAutoFit/>
          </a:bodyPr>
          <a:lstStyle/>
          <a:p>
            <a:pPr algn="ctr"/>
            <a:r>
              <a:rPr lang="en-GB" sz="1350" b="1" dirty="0">
                <a:solidFill>
                  <a:schemeClr val="bg2"/>
                </a:solidFill>
              </a:rPr>
              <a:t>Rico</a:t>
            </a:r>
            <a:endParaRPr lang="en-ID" sz="1350"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3985585" y="4425976"/>
            <a:ext cx="1185863" cy="300082"/>
          </a:xfrm>
          <a:prstGeom prst="rect">
            <a:avLst/>
          </a:prstGeom>
          <a:noFill/>
        </p:spPr>
        <p:txBody>
          <a:bodyPr wrap="square" rtlCol="0" anchor="ctr">
            <a:spAutoFit/>
          </a:bodyPr>
          <a:lstStyle/>
          <a:p>
            <a:pPr algn="ctr"/>
            <a:r>
              <a:rPr lang="en-GB" sz="1350" b="1" dirty="0">
                <a:solidFill>
                  <a:schemeClr val="bg2"/>
                </a:solidFill>
              </a:rPr>
              <a:t>Kelly</a:t>
            </a:r>
            <a:endParaRPr lang="en-ID" sz="1350"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6457891" y="4425976"/>
            <a:ext cx="1185863" cy="300082"/>
          </a:xfrm>
          <a:prstGeom prst="rect">
            <a:avLst/>
          </a:prstGeom>
          <a:noFill/>
        </p:spPr>
        <p:txBody>
          <a:bodyPr wrap="square" rtlCol="0" anchor="ctr">
            <a:spAutoFit/>
          </a:bodyPr>
          <a:lstStyle/>
          <a:p>
            <a:pPr algn="ctr"/>
            <a:r>
              <a:rPr lang="en-GB" sz="1350" b="1" dirty="0">
                <a:solidFill>
                  <a:schemeClr val="bg2"/>
                </a:solidFill>
              </a:rPr>
              <a:t>Chen</a:t>
            </a:r>
            <a:endParaRPr lang="en-ID" sz="1350"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1503756"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2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3985585"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6457891"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092991" y="4880269"/>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3574821"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6047127"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6431417"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TextBox 111">
            <a:extLst>
              <a:ext uri="{FF2B5EF4-FFF2-40B4-BE49-F238E27FC236}">
                <a16:creationId xmlns:a16="http://schemas.microsoft.com/office/drawing/2014/main" id="{241AFE67-99D1-457C-B5AC-461CCC9F41F7}"/>
              </a:ext>
            </a:extLst>
          </p:cNvPr>
          <p:cNvSpPr txBox="1"/>
          <p:nvPr/>
        </p:nvSpPr>
        <p:spPr>
          <a:xfrm>
            <a:off x="6583817" y="2734820"/>
            <a:ext cx="1621972" cy="230832"/>
          </a:xfrm>
          <a:prstGeom prst="rect">
            <a:avLst/>
          </a:prstGeom>
          <a:noFill/>
        </p:spPr>
        <p:txBody>
          <a:bodyPr wrap="square" rtlCol="0" anchor="ctr">
            <a:spAutoFit/>
          </a:bodyPr>
          <a:lstStyle/>
          <a:p>
            <a:r>
              <a:rPr lang="en-US" sz="9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6583816" y="2484006"/>
            <a:ext cx="1621972" cy="323165"/>
          </a:xfrm>
          <a:prstGeom prst="rect">
            <a:avLst/>
          </a:prstGeom>
          <a:noFill/>
        </p:spPr>
        <p:txBody>
          <a:bodyPr wrap="square" rtlCol="0" anchor="ctr">
            <a:spAutoFit/>
          </a:bodyPr>
          <a:lstStyle/>
          <a:p>
            <a:r>
              <a:rPr lang="en-US" sz="1500" b="1" dirty="0">
                <a:solidFill>
                  <a:schemeClr val="bg2"/>
                </a:solidFill>
              </a:rPr>
              <a:t>Natasha </a:t>
            </a:r>
            <a:r>
              <a:rPr lang="en-US" sz="1500" b="1" dirty="0" err="1">
                <a:solidFill>
                  <a:schemeClr val="bg2"/>
                </a:solidFill>
              </a:rPr>
              <a:t>Kilms</a:t>
            </a:r>
            <a:endParaRPr lang="en-US" sz="15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6583816" y="2928440"/>
            <a:ext cx="1621972" cy="1108893"/>
          </a:xfrm>
          <a:prstGeom prst="rect">
            <a:avLst/>
          </a:prstGeom>
          <a:noFill/>
        </p:spPr>
        <p:txBody>
          <a:bodyPr wrap="square" rtlCol="0" anchor="ctr">
            <a:spAutoFit/>
          </a:bodyPr>
          <a:lstStyle/>
          <a:p>
            <a:pP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6653613"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7201288"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6926917"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18" name="Rectangle 117">
            <a:extLst>
              <a:ext uri="{FF2B5EF4-FFF2-40B4-BE49-F238E27FC236}">
                <a16:creationId xmlns:a16="http://schemas.microsoft.com/office/drawing/2014/main" id="{21122741-A33B-459A-82AD-379C7781C9DC}"/>
              </a:ext>
            </a:extLst>
          </p:cNvPr>
          <p:cNvSpPr/>
          <p:nvPr/>
        </p:nvSpPr>
        <p:spPr>
          <a:xfrm>
            <a:off x="785813"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TextBox 118">
            <a:extLst>
              <a:ext uri="{FF2B5EF4-FFF2-40B4-BE49-F238E27FC236}">
                <a16:creationId xmlns:a16="http://schemas.microsoft.com/office/drawing/2014/main" id="{346600CC-EDD9-4FA2-9F19-59F213A4D8E5}"/>
              </a:ext>
            </a:extLst>
          </p:cNvPr>
          <p:cNvSpPr txBox="1"/>
          <p:nvPr/>
        </p:nvSpPr>
        <p:spPr>
          <a:xfrm>
            <a:off x="938213" y="2734820"/>
            <a:ext cx="1621972" cy="230832"/>
          </a:xfrm>
          <a:prstGeom prst="rect">
            <a:avLst/>
          </a:prstGeom>
          <a:noFill/>
        </p:spPr>
        <p:txBody>
          <a:bodyPr wrap="square" rtlCol="0" anchor="ctr">
            <a:spAutoFit/>
          </a:bodyPr>
          <a:lstStyle/>
          <a:p>
            <a:pPr algn="r"/>
            <a:r>
              <a:rPr lang="en-US" sz="900">
                <a:solidFill>
                  <a:schemeClr val="bg2"/>
                </a:solidFill>
              </a:rPr>
              <a:t>Manager</a:t>
            </a:r>
            <a:endParaRPr lang="en-US" sz="9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938212" y="2484006"/>
            <a:ext cx="1621972" cy="323165"/>
          </a:xfrm>
          <a:prstGeom prst="rect">
            <a:avLst/>
          </a:prstGeom>
          <a:noFill/>
        </p:spPr>
        <p:txBody>
          <a:bodyPr wrap="square" rtlCol="0" anchor="ctr">
            <a:spAutoFit/>
          </a:bodyPr>
          <a:lstStyle/>
          <a:p>
            <a:pPr algn="r"/>
            <a:r>
              <a:rPr lang="en-US" sz="15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938212" y="2928440"/>
            <a:ext cx="1621972" cy="1108893"/>
          </a:xfrm>
          <a:prstGeom prst="rect">
            <a:avLst/>
          </a:prstGeom>
          <a:noFill/>
        </p:spPr>
        <p:txBody>
          <a:bodyPr wrap="square" rtlCol="0" anchor="ctr">
            <a:spAutoFit/>
          </a:bodyPr>
          <a:lstStyle/>
          <a:p>
            <a:pPr algn="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1778578"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2326254"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051882"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27" name="TextBox 126">
            <a:extLst>
              <a:ext uri="{FF2B5EF4-FFF2-40B4-BE49-F238E27FC236}">
                <a16:creationId xmlns:a16="http://schemas.microsoft.com/office/drawing/2014/main" id="{FE7FF96C-B711-4272-B605-A3FE6625BFA4}"/>
              </a:ext>
            </a:extLst>
          </p:cNvPr>
          <p:cNvSpPr txBox="1"/>
          <p:nvPr/>
        </p:nvSpPr>
        <p:spPr>
          <a:xfrm>
            <a:off x="1817797" y="4841233"/>
            <a:ext cx="6223109" cy="693395"/>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7895341" y="47298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183435" y="505940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278034" y="17985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6904380" y="184729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4535091" y="1611556"/>
            <a:ext cx="7572375" cy="886763"/>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4583953" y="2725308"/>
            <a:ext cx="3603899" cy="1035989"/>
          </a:xfrm>
          <a:prstGeom prst="rect">
            <a:avLst/>
          </a:prstGeom>
        </p:spPr>
        <p:txBody>
          <a:bodyPr wrap="square">
            <a:spAutoFit/>
          </a:bodyPr>
          <a:lstStyle/>
          <a:p>
            <a:pPr algn="just">
              <a:lnSpc>
                <a:spcPct val="150000"/>
              </a:lnSpc>
            </a:pPr>
            <a:r>
              <a:rPr lang="en-US" sz="1050" dirty="0"/>
              <a:t>Suitable for all categories business and personal presentation, </a:t>
            </a:r>
            <a:r>
              <a:rPr lang="en-US" sz="1050" dirty="0" err="1"/>
              <a:t>eaque</a:t>
            </a:r>
            <a:r>
              <a:rPr lang="en-US" sz="1050" dirty="0"/>
              <a:t> </a:t>
            </a:r>
            <a:r>
              <a:rPr lang="en-US" sz="1050" dirty="0" err="1"/>
              <a:t>ipsa</a:t>
            </a:r>
            <a:r>
              <a:rPr lang="en-US" sz="1050" dirty="0"/>
              <a:t> </a:t>
            </a:r>
            <a:r>
              <a:rPr lang="en-US" sz="1050" dirty="0" err="1"/>
              <a:t>quae</a:t>
            </a:r>
            <a:r>
              <a:rPr lang="en-US" sz="1050" dirty="0"/>
              <a:t> ab </a:t>
            </a:r>
            <a:r>
              <a:rPr lang="en-US" sz="1050" dirty="0" err="1"/>
              <a:t>illo</a:t>
            </a:r>
            <a:r>
              <a:rPr lang="en-US" sz="1050" dirty="0"/>
              <a:t> </a:t>
            </a:r>
            <a:r>
              <a:rPr lang="en-US" sz="1050" dirty="0" err="1"/>
              <a:t>inventore</a:t>
            </a:r>
            <a:r>
              <a:rPr lang="en-US" sz="1050" dirty="0"/>
              <a:t> </a:t>
            </a:r>
            <a:r>
              <a:rPr lang="en-US" sz="1050" dirty="0" err="1"/>
              <a:t>veritatis</a:t>
            </a:r>
            <a:r>
              <a:rPr lang="en-US" sz="1050" dirty="0"/>
              <a:t> et quasi </a:t>
            </a:r>
            <a:r>
              <a:rPr lang="en-US" sz="1050" dirty="0" err="1"/>
              <a:t>architecto</a:t>
            </a:r>
            <a:r>
              <a:rPr lang="en-US" sz="1050" dirty="0"/>
              <a:t>  beatae vitae dicta sunt </a:t>
            </a:r>
            <a:r>
              <a:rPr lang="en-US" sz="1050" dirty="0" err="1"/>
              <a:t>explicabo</a:t>
            </a:r>
            <a:r>
              <a:rPr lang="en-US" sz="105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4583953" y="2317351"/>
            <a:ext cx="925730" cy="253916"/>
          </a:xfrm>
          <a:prstGeom prst="rect">
            <a:avLst/>
          </a:prstGeom>
          <a:noFill/>
        </p:spPr>
        <p:txBody>
          <a:bodyPr wrap="square" rtlCol="0">
            <a:spAutoFit/>
          </a:bodyPr>
          <a:lstStyle/>
          <a:p>
            <a:r>
              <a:rPr lang="en-US" sz="1050" dirty="0"/>
              <a:t>Manager</a:t>
            </a:r>
            <a:endParaRPr lang="en-ID" sz="1050" dirty="0"/>
          </a:p>
        </p:txBody>
      </p:sp>
      <p:sp>
        <p:nvSpPr>
          <p:cNvPr id="60" name="Rectangle 59">
            <a:extLst>
              <a:ext uri="{FF2B5EF4-FFF2-40B4-BE49-F238E27FC236}">
                <a16:creationId xmlns:a16="http://schemas.microsoft.com/office/drawing/2014/main" id="{D49A3438-B3C2-4B95-8638-A0F169936B92}"/>
              </a:ext>
            </a:extLst>
          </p:cNvPr>
          <p:cNvSpPr/>
          <p:nvPr/>
        </p:nvSpPr>
        <p:spPr>
          <a:xfrm>
            <a:off x="8459391" y="543401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4710249" y="5188973"/>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5257924" y="5187904"/>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4983553" y="5188973"/>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63" name="Rectangle 62">
            <a:extLst>
              <a:ext uri="{FF2B5EF4-FFF2-40B4-BE49-F238E27FC236}">
                <a16:creationId xmlns:a16="http://schemas.microsoft.com/office/drawing/2014/main" id="{F0468A08-E8DD-48E3-A3EB-CC0B4F3EDFC5}"/>
              </a:ext>
            </a:extLst>
          </p:cNvPr>
          <p:cNvSpPr/>
          <p:nvPr/>
        </p:nvSpPr>
        <p:spPr>
          <a:xfrm>
            <a:off x="4673853" y="4147496"/>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F6C87239-18AF-47B0-B7EE-9A9F445B41A3}"/>
              </a:ext>
            </a:extLst>
          </p:cNvPr>
          <p:cNvSpPr/>
          <p:nvPr/>
        </p:nvSpPr>
        <p:spPr>
          <a:xfrm>
            <a:off x="4673853" y="4147496"/>
            <a:ext cx="3242804"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6AF31CAC-2FE2-4E12-8D01-0606FF677988}"/>
              </a:ext>
            </a:extLst>
          </p:cNvPr>
          <p:cNvSpPr txBox="1"/>
          <p:nvPr/>
        </p:nvSpPr>
        <p:spPr>
          <a:xfrm>
            <a:off x="4673852" y="3858761"/>
            <a:ext cx="1439814" cy="276999"/>
          </a:xfrm>
          <a:prstGeom prst="rect">
            <a:avLst/>
          </a:prstGeom>
          <a:noFill/>
        </p:spPr>
        <p:txBody>
          <a:bodyPr wrap="square" rtlCol="0" anchor="ctr">
            <a:spAutoFit/>
          </a:bodyPr>
          <a:lstStyle/>
          <a:p>
            <a:r>
              <a:rPr lang="en-US" sz="12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6848721" y="3858427"/>
            <a:ext cx="1439814" cy="276999"/>
          </a:xfrm>
          <a:prstGeom prst="rect">
            <a:avLst/>
          </a:prstGeom>
          <a:noFill/>
        </p:spPr>
        <p:txBody>
          <a:bodyPr wrap="square" rtlCol="0" anchor="ctr">
            <a:spAutoFit/>
          </a:bodyPr>
          <a:lstStyle/>
          <a:p>
            <a:pPr algn="r"/>
            <a:r>
              <a:rPr lang="en-US" sz="12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4673853" y="4692015"/>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FD19F7E5-92C4-4694-879B-483D2BD0ADFA}"/>
              </a:ext>
            </a:extLst>
          </p:cNvPr>
          <p:cNvSpPr/>
          <p:nvPr/>
        </p:nvSpPr>
        <p:spPr>
          <a:xfrm>
            <a:off x="4673853" y="4692015"/>
            <a:ext cx="2553488"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4AC78624-63CC-4961-945A-8CEE6DECD1D2}"/>
              </a:ext>
            </a:extLst>
          </p:cNvPr>
          <p:cNvSpPr txBox="1"/>
          <p:nvPr/>
        </p:nvSpPr>
        <p:spPr>
          <a:xfrm>
            <a:off x="4673852" y="4403279"/>
            <a:ext cx="1439814" cy="276999"/>
          </a:xfrm>
          <a:prstGeom prst="rect">
            <a:avLst/>
          </a:prstGeom>
          <a:noFill/>
        </p:spPr>
        <p:txBody>
          <a:bodyPr wrap="square" rtlCol="0" anchor="ctr">
            <a:spAutoFit/>
          </a:bodyPr>
          <a:lstStyle/>
          <a:p>
            <a:r>
              <a:rPr lang="en-US" sz="12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6848721" y="4402946"/>
            <a:ext cx="1439814" cy="276999"/>
          </a:xfrm>
          <a:prstGeom prst="rect">
            <a:avLst/>
          </a:prstGeom>
          <a:noFill/>
        </p:spPr>
        <p:txBody>
          <a:bodyPr wrap="square" rtlCol="0" anchor="ctr">
            <a:spAutoFit/>
          </a:bodyPr>
          <a:lstStyle/>
          <a:p>
            <a:pPr algn="r"/>
            <a:r>
              <a:rPr lang="en-US" sz="12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7309093" y="542764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58" name="Group 57">
            <a:extLst>
              <a:ext uri="{FF2B5EF4-FFF2-40B4-BE49-F238E27FC236}">
                <a16:creationId xmlns:a16="http://schemas.microsoft.com/office/drawing/2014/main" id="{E679B21A-126A-4A96-9D2B-6FAC960194EB}"/>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4A4EFF89-8877-4CE8-B099-2578ADDBDAD7}"/>
                </a:ext>
              </a:extLst>
            </p:cNvPr>
            <p:cNvGrpSpPr/>
            <p:nvPr/>
          </p:nvGrpSpPr>
          <p:grpSpPr>
            <a:xfrm>
              <a:off x="10735526" y="591227"/>
              <a:ext cx="448330" cy="557183"/>
              <a:chOff x="11281626" y="445301"/>
              <a:chExt cx="448330" cy="557183"/>
            </a:xfrm>
            <a:grpFill/>
          </p:grpSpPr>
          <p:sp>
            <p:nvSpPr>
              <p:cNvPr id="76" name="Oval 75">
                <a:extLst>
                  <a:ext uri="{FF2B5EF4-FFF2-40B4-BE49-F238E27FC236}">
                    <a16:creationId xmlns:a16="http://schemas.microsoft.com/office/drawing/2014/main" id="{7A9C775A-8096-4760-9CA4-D9420BE96ACA}"/>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6D1490E9-BA84-4CE7-B9B6-F0E7FD61290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BDD6D4DB-F8EA-455F-BAC7-29061CE8F67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78">
                <a:extLst>
                  <a:ext uri="{FF2B5EF4-FFF2-40B4-BE49-F238E27FC236}">
                    <a16:creationId xmlns:a16="http://schemas.microsoft.com/office/drawing/2014/main" id="{85CFCDC2-7C3F-4A6B-90A9-AA798F4AA5C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79">
                <a:extLst>
                  <a:ext uri="{FF2B5EF4-FFF2-40B4-BE49-F238E27FC236}">
                    <a16:creationId xmlns:a16="http://schemas.microsoft.com/office/drawing/2014/main" id="{B7563CEE-5602-4A01-861F-AFA80DFCD51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0">
                <a:extLst>
                  <a:ext uri="{FF2B5EF4-FFF2-40B4-BE49-F238E27FC236}">
                    <a16:creationId xmlns:a16="http://schemas.microsoft.com/office/drawing/2014/main" id="{89B77368-79C4-481E-8A58-5B697DAAE44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1" name="Oval 60">
              <a:extLst>
                <a:ext uri="{FF2B5EF4-FFF2-40B4-BE49-F238E27FC236}">
                  <a16:creationId xmlns:a16="http://schemas.microsoft.com/office/drawing/2014/main" id="{2EEC0D5B-AE9B-43F5-A4F6-EC3587D8B5D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963DDC46-1A22-4C5A-B566-29EF47A2D6E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09B7A3F7-7263-4C2C-B67C-CBBEDB209D5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49A83901-A04E-4B31-8839-8A93CCB0DCC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10FFAEDF-FF13-44AD-B403-F3E7D4BDF447}"/>
              </a:ext>
            </a:extLst>
          </p:cNvPr>
          <p:cNvGrpSpPr/>
          <p:nvPr/>
        </p:nvGrpSpPr>
        <p:grpSpPr>
          <a:xfrm>
            <a:off x="373917" y="5478199"/>
            <a:ext cx="336248" cy="832531"/>
            <a:chOff x="10735526" y="591227"/>
            <a:chExt cx="448330" cy="1110041"/>
          </a:xfrm>
          <a:solidFill>
            <a:schemeClr val="bg2"/>
          </a:solidFill>
        </p:grpSpPr>
        <p:grpSp>
          <p:nvGrpSpPr>
            <p:cNvPr id="83" name="Group 82">
              <a:extLst>
                <a:ext uri="{FF2B5EF4-FFF2-40B4-BE49-F238E27FC236}">
                  <a16:creationId xmlns:a16="http://schemas.microsoft.com/office/drawing/2014/main" id="{9B326D1C-1C53-4C36-9B30-62622EAA9EF7}"/>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D6CE94F1-8561-4A63-B2CC-ADCC7441868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A17766FB-08AE-469A-A2E1-F47E4139C29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1447BF71-B3F1-410A-9EC2-7616B9FDFB9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1A2CDB16-79EA-465B-856C-7A85722172D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D1096694-728D-4944-BEB2-E277888965C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55E3EB1A-7B31-4C41-8AD6-4D0B7FC4F5C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4" name="Oval 83">
              <a:extLst>
                <a:ext uri="{FF2B5EF4-FFF2-40B4-BE49-F238E27FC236}">
                  <a16:creationId xmlns:a16="http://schemas.microsoft.com/office/drawing/2014/main" id="{A4435CDB-5A62-46CF-B09A-C7C927AC5EE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4">
              <a:extLst>
                <a:ext uri="{FF2B5EF4-FFF2-40B4-BE49-F238E27FC236}">
                  <a16:creationId xmlns:a16="http://schemas.microsoft.com/office/drawing/2014/main" id="{6E4BA942-E88B-499D-AC2D-5817B62FDB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3604FF81-5C62-44E0-BAC0-C082C8C7D46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7F678F34-C449-4EBC-8DF8-36D792655E0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152E46-4C89-4FA8-A84A-AD500582179D}"/>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9144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857250"/>
            <a:ext cx="6029325" cy="2984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1421304" y="865187"/>
            <a:ext cx="7987904"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63561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6356152" y="1550556"/>
            <a:ext cx="1920479" cy="276999"/>
          </a:xfrm>
          <a:prstGeom prst="rect">
            <a:avLst/>
          </a:prstGeom>
          <a:noFill/>
        </p:spPr>
        <p:txBody>
          <a:bodyPr wrap="square" rtlCol="0" anchor="ctr">
            <a:spAutoFit/>
          </a:bodyPr>
          <a:lstStyle/>
          <a:p>
            <a:pPr algn="just"/>
            <a:r>
              <a:rPr lang="en-US" sz="12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6117314"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541525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5963957" y="2905737"/>
            <a:ext cx="1285875" cy="143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0"/>
            <a:ext cx="144537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0" name="Rectangle 9">
            <a:extLst>
              <a:ext uri="{FF2B5EF4-FFF2-40B4-BE49-F238E27FC236}">
                <a16:creationId xmlns:a16="http://schemas.microsoft.com/office/drawing/2014/main" id="{32D47E13-DFD7-4688-8C63-3935B91BB324}"/>
              </a:ext>
            </a:extLst>
          </p:cNvPr>
          <p:cNvSpPr/>
          <p:nvPr/>
        </p:nvSpPr>
        <p:spPr>
          <a:xfrm>
            <a:off x="865592" y="4456838"/>
            <a:ext cx="3712791" cy="1035989"/>
          </a:xfrm>
          <a:prstGeom prst="rect">
            <a:avLst/>
          </a:prstGeom>
        </p:spPr>
        <p:txBody>
          <a:bodyPr wrap="square" anchor="ctr">
            <a:spAutoFit/>
          </a:bodyPr>
          <a:lstStyle/>
          <a:p>
            <a:pPr algn="just">
              <a:lnSpc>
                <a:spcPct val="150000"/>
              </a:lnSpc>
            </a:pPr>
            <a:r>
              <a:rPr lang="id-ID" sz="1050" dirty="0"/>
              <a:t>Lorem ipsum dolor sit amet. Ipsum tincidunt luptatum. Vero ea invidunt in. Dolor et commodo sadipscing. Ea volutpat dolor ea veniam erat lorem stet. Lobortis tempor facilisi duo no. </a:t>
            </a:r>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814388" y="3599229"/>
            <a:ext cx="7572375" cy="1131094"/>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7773591" y="35487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651346" y="365759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371105" y="405023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8519308" y="4939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5605244" y="2490549"/>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795234" y="2025594"/>
            <a:ext cx="3239180"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849872" y="3604080"/>
            <a:ext cx="257912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10" name="TextBox 9">
            <a:extLst>
              <a:ext uri="{FF2B5EF4-FFF2-40B4-BE49-F238E27FC236}">
                <a16:creationId xmlns:a16="http://schemas.microsoft.com/office/drawing/2014/main" id="{B71346AB-76E2-4E2C-B645-3F12893C5DD3}"/>
              </a:ext>
            </a:extLst>
          </p:cNvPr>
          <p:cNvSpPr txBox="1"/>
          <p:nvPr/>
        </p:nvSpPr>
        <p:spPr>
          <a:xfrm>
            <a:off x="849872" y="3373662"/>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3796313" y="51679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8459391" y="44196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A5F6289-0105-4365-800B-75D01C381E0C}"/>
              </a:ext>
            </a:extLst>
          </p:cNvPr>
          <p:cNvSpPr/>
          <p:nvPr/>
        </p:nvSpPr>
        <p:spPr>
          <a:xfrm>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58" name="Rectangle 57">
            <a:extLst>
              <a:ext uri="{FF2B5EF4-FFF2-40B4-BE49-F238E27FC236}">
                <a16:creationId xmlns:a16="http://schemas.microsoft.com/office/drawing/2014/main" id="{D981F02F-0523-43A5-A0E4-1067B2766883}"/>
              </a:ext>
            </a:extLst>
          </p:cNvPr>
          <p:cNvSpPr/>
          <p:nvPr/>
        </p:nvSpPr>
        <p:spPr>
          <a:xfrm>
            <a:off x="0" y="-21793"/>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5291136" y="1380869"/>
            <a:ext cx="7572375" cy="1164881"/>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757237" y="4816238"/>
            <a:ext cx="4068983" cy="901144"/>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546770" y="4573832"/>
            <a:ext cx="4279449" cy="276999"/>
          </a:xfrm>
          <a:prstGeom prst="rect">
            <a:avLst/>
          </a:prstGeom>
          <a:noFill/>
        </p:spPr>
        <p:txBody>
          <a:bodyPr wrap="square" rtlCol="0" anchor="ctr">
            <a:spAutoFit/>
          </a:bodyPr>
          <a:lstStyle/>
          <a:p>
            <a:pPr algn="ctr"/>
            <a:r>
              <a:rPr lang="en-US" sz="12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2424854" y="3932945"/>
            <a:ext cx="523281" cy="52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2557641" y="4074821"/>
            <a:ext cx="257708" cy="2395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46" name="Rectangle 45">
            <a:extLst>
              <a:ext uri="{FF2B5EF4-FFF2-40B4-BE49-F238E27FC236}">
                <a16:creationId xmlns:a16="http://schemas.microsoft.com/office/drawing/2014/main" id="{8BBFA04B-A2D5-48AB-9214-B6086ED66059}"/>
              </a:ext>
            </a:extLst>
          </p:cNvPr>
          <p:cNvSpPr/>
          <p:nvPr/>
        </p:nvSpPr>
        <p:spPr>
          <a:xfrm>
            <a:off x="5354731" y="2479237"/>
            <a:ext cx="3228977" cy="485646"/>
          </a:xfrm>
          <a:prstGeom prst="rect">
            <a:avLst/>
          </a:prstGeom>
        </p:spPr>
        <p:txBody>
          <a:bodyPr wrap="square">
            <a:spAutoFit/>
          </a:bodyPr>
          <a:lstStyle/>
          <a:p>
            <a:pPr>
              <a:lnSpc>
                <a:spcPct val="150000"/>
              </a:lnSpc>
            </a:pPr>
            <a:r>
              <a:rPr lang="en-US" sz="900" dirty="0"/>
              <a:t>A wonderful serenity has taken possession of my entire soul, like these sweet mornings of spring.</a:t>
            </a:r>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317342" y="577834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5161693" y="13360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4939313" y="217548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4845226" y="40938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6172201" y="4972050"/>
            <a:ext cx="297180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4099912" y="50006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927340"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704960"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6918733"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187900" y="3459420"/>
            <a:ext cx="278818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187901" y="3246704"/>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5074228" y="4412017"/>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3359020"/>
            <a:ext cx="2578166" cy="3498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8E31CE0D-384E-4268-AB7D-F676B46CD98B}"/>
              </a:ext>
            </a:extLst>
          </p:cNvPr>
          <p:cNvSpPr/>
          <p:nvPr/>
        </p:nvSpPr>
        <p:spPr>
          <a:xfrm>
            <a:off x="5003428" y="2990584"/>
            <a:ext cx="3435722" cy="1108893"/>
          </a:xfrm>
          <a:prstGeom prst="rect">
            <a:avLst/>
          </a:prstGeom>
        </p:spPr>
        <p:txBody>
          <a:bodyPr wrap="square" anchor="ctr">
            <a:spAutoFit/>
          </a:bodyPr>
          <a:lstStyle/>
          <a:p>
            <a:pPr>
              <a:lnSpc>
                <a:spcPct val="150000"/>
              </a:lnSpc>
            </a:pPr>
            <a:r>
              <a:rPr lang="en-US" sz="900" dirty="0"/>
              <a:t>Suitable for all categories business and personal presentation, </a:t>
            </a:r>
            <a:r>
              <a:rPr lang="en-US" sz="900" dirty="0" err="1"/>
              <a:t>eaque</a:t>
            </a:r>
            <a:r>
              <a:rPr lang="en-US" sz="900" dirty="0"/>
              <a:t> </a:t>
            </a:r>
            <a:r>
              <a:rPr lang="en-US" sz="900" dirty="0" err="1"/>
              <a:t>ipsa</a:t>
            </a:r>
            <a:r>
              <a:rPr lang="en-US" sz="900" dirty="0"/>
              <a:t> </a:t>
            </a:r>
            <a:r>
              <a:rPr lang="en-US" sz="900" dirty="0" err="1"/>
              <a:t>quae</a:t>
            </a:r>
            <a:r>
              <a:rPr lang="en-US" sz="900" dirty="0"/>
              <a:t> ab </a:t>
            </a:r>
            <a:r>
              <a:rPr lang="en-US" sz="900" dirty="0" err="1"/>
              <a:t>illo</a:t>
            </a:r>
            <a:r>
              <a:rPr lang="en-US" sz="900" dirty="0"/>
              <a:t> </a:t>
            </a:r>
            <a:r>
              <a:rPr lang="en-US" sz="900" dirty="0" err="1"/>
              <a:t>inventore</a:t>
            </a:r>
            <a:r>
              <a:rPr lang="en-US" sz="900" dirty="0"/>
              <a:t> </a:t>
            </a:r>
            <a:r>
              <a:rPr lang="en-US" sz="900" dirty="0" err="1"/>
              <a:t>veritatis</a:t>
            </a:r>
            <a:r>
              <a:rPr lang="en-US" sz="900" dirty="0"/>
              <a:t> et quasi </a:t>
            </a:r>
            <a:r>
              <a:rPr lang="en-US" sz="900" dirty="0" err="1"/>
              <a:t>architecto</a:t>
            </a:r>
            <a:r>
              <a:rPr lang="en-US" sz="900" dirty="0"/>
              <a:t>  beatae vitae dicta sunt </a:t>
            </a:r>
            <a:r>
              <a:rPr lang="en-US" sz="900" dirty="0" err="1"/>
              <a:t>explicabo</a:t>
            </a:r>
            <a:r>
              <a:rPr lang="en-US" sz="900" dirty="0"/>
              <a:t> farmers ensure that we will bring the best of the market to your </a:t>
            </a:r>
            <a:r>
              <a:rPr lang="en-US" sz="900" dirty="0" err="1"/>
              <a:t>kimquae</a:t>
            </a:r>
            <a:r>
              <a:rPr lang="en-US" sz="900" dirty="0"/>
              <a:t> ab </a:t>
            </a:r>
            <a:r>
              <a:rPr lang="en-US" sz="900" dirty="0" err="1"/>
              <a:t>illo</a:t>
            </a:r>
            <a:r>
              <a:rPr lang="en-US" sz="900" dirty="0"/>
              <a:t> </a:t>
            </a:r>
            <a:r>
              <a:rPr lang="en-US" sz="900" dirty="0" err="1"/>
              <a:t>inventore</a:t>
            </a:r>
            <a:r>
              <a:rPr lang="en-US" sz="9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4976921" y="1475857"/>
            <a:ext cx="7886700" cy="1790700"/>
          </a:xfrm>
        </p:spPr>
        <p:txBody>
          <a:bodyPr>
            <a:normAutofit/>
          </a:bodyPr>
          <a:lstStyle/>
          <a:p>
            <a:r>
              <a:rPr lang="en-ID" dirty="0"/>
              <a:t>WELCOME </a:t>
            </a:r>
            <a:br>
              <a:rPr lang="en-ID" dirty="0"/>
            </a:br>
            <a:r>
              <a:rPr lang="en-ID" dirty="0"/>
              <a:t>MESSAGE</a:t>
            </a:r>
          </a:p>
        </p:txBody>
      </p:sp>
      <p:sp>
        <p:nvSpPr>
          <p:cNvPr id="36" name="TextBox 35">
            <a:extLst>
              <a:ext uri="{FF2B5EF4-FFF2-40B4-BE49-F238E27FC236}">
                <a16:creationId xmlns:a16="http://schemas.microsoft.com/office/drawing/2014/main" id="{DFB2A6BF-A7A1-4A4F-9184-61EB346A4BB9}"/>
              </a:ext>
            </a:extLst>
          </p:cNvPr>
          <p:cNvSpPr txBox="1"/>
          <p:nvPr/>
        </p:nvSpPr>
        <p:spPr>
          <a:xfrm>
            <a:off x="5100206" y="4500546"/>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4232082" y="55158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8230791" y="459673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003096" y="128749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301038" y="19710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26" name="Group 25">
            <a:extLst>
              <a:ext uri="{FF2B5EF4-FFF2-40B4-BE49-F238E27FC236}">
                <a16:creationId xmlns:a16="http://schemas.microsoft.com/office/drawing/2014/main" id="{6FBF5CC1-ED81-4FDA-80EE-D648AA7079B0}"/>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3456F9FB-823A-4A0F-B32E-1FE9D577F8EC}"/>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B1E3437A-211C-4CB3-9750-2721E9ED6CF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61E4018C-75B8-478A-8EFD-0A9BA06EFBD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69643BE1-006E-4FA3-B268-D07B7E9B189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3951CCA-E308-4A49-AB2B-A09F36A7DC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74FA61F4-294B-42C4-8714-42A14FD4DFD9}"/>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42936581-52CE-4FF4-AEF9-56C66AD59D0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8418B42D-92D1-4023-985C-87E19573110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44144A5A-CE52-4F02-BF82-F02AB693CB8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B63DA10F-D09E-49FD-A7D4-B2B69F916F5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3A86E93B-A69C-40CB-85B5-4350954EA65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5" name="Group 44">
            <a:extLst>
              <a:ext uri="{FF2B5EF4-FFF2-40B4-BE49-F238E27FC236}">
                <a16:creationId xmlns:a16="http://schemas.microsoft.com/office/drawing/2014/main" id="{2ADB6A88-0560-4472-84CA-B4804885B9C8}"/>
              </a:ext>
            </a:extLst>
          </p:cNvPr>
          <p:cNvGrpSpPr/>
          <p:nvPr/>
        </p:nvGrpSpPr>
        <p:grpSpPr>
          <a:xfrm>
            <a:off x="373917" y="5478199"/>
            <a:ext cx="336248" cy="832531"/>
            <a:chOff x="10735526" y="591227"/>
            <a:chExt cx="448330" cy="1110041"/>
          </a:xfrm>
          <a:solidFill>
            <a:schemeClr val="bg2"/>
          </a:solidFill>
        </p:grpSpPr>
        <p:grpSp>
          <p:nvGrpSpPr>
            <p:cNvPr id="46" name="Group 45">
              <a:extLst>
                <a:ext uri="{FF2B5EF4-FFF2-40B4-BE49-F238E27FC236}">
                  <a16:creationId xmlns:a16="http://schemas.microsoft.com/office/drawing/2014/main" id="{C6C030BB-3C0A-4A28-B08C-3CB508734AE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19A6E311-EC5B-4CC4-8737-93CA6F968D0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1E972955-76F3-4553-AC1B-80BD405196A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D32F687-D149-4C19-A4FA-22A71C8F562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FBDCEB74-A9A5-4BC1-8F71-EA420BAB16E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96322FB7-AE03-4207-9718-F8464A9CBC5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31447B8-4D75-48A8-AD1A-15F7BE9D12D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7" name="Oval 46">
              <a:extLst>
                <a:ext uri="{FF2B5EF4-FFF2-40B4-BE49-F238E27FC236}">
                  <a16:creationId xmlns:a16="http://schemas.microsoft.com/office/drawing/2014/main" id="{4A209588-C900-41A0-998C-32B52F5B2C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A997678D-1171-444A-A68F-BC5221DBE70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6221CFE8-C0D6-4EC2-B844-BA5225F89C1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5E842B29-A648-4972-8FDA-2571BAE8FCEC}"/>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11605"/>
            <a:ext cx="3429000" cy="3172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5094349" y="2492574"/>
            <a:ext cx="3365439"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 with my whole heart. </a:t>
            </a:r>
          </a:p>
        </p:txBody>
      </p:sp>
      <p:sp>
        <p:nvSpPr>
          <p:cNvPr id="27" name="Rectangle 26">
            <a:extLst>
              <a:ext uri="{FF2B5EF4-FFF2-40B4-BE49-F238E27FC236}">
                <a16:creationId xmlns:a16="http://schemas.microsoft.com/office/drawing/2014/main" id="{E21A8262-ADE9-425D-9367-03D001F39D90}"/>
              </a:ext>
            </a:extLst>
          </p:cNvPr>
          <p:cNvSpPr/>
          <p:nvPr/>
        </p:nvSpPr>
        <p:spPr>
          <a:xfrm>
            <a:off x="5160813" y="5083119"/>
            <a:ext cx="871078" cy="33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17066A0-4D02-419D-AD08-F7CB6AF1CC8E}"/>
              </a:ext>
            </a:extLst>
          </p:cNvPr>
          <p:cNvSpPr txBox="1"/>
          <p:nvPr/>
        </p:nvSpPr>
        <p:spPr>
          <a:xfrm>
            <a:off x="5098640" y="5083021"/>
            <a:ext cx="961825" cy="308867"/>
          </a:xfrm>
          <a:prstGeom prst="rect">
            <a:avLst/>
          </a:prstGeom>
          <a:noFill/>
        </p:spPr>
        <p:txBody>
          <a:bodyPr wrap="square" rtlCol="0">
            <a:spAutoFit/>
          </a:bodyPr>
          <a:lstStyle/>
          <a:p>
            <a:pPr algn="ctr">
              <a:lnSpc>
                <a:spcPct val="150000"/>
              </a:lnSpc>
            </a:pPr>
            <a:r>
              <a:rPr lang="en-US" sz="1050" b="1" dirty="0">
                <a:solidFill>
                  <a:schemeClr val="bg2"/>
                </a:solidFill>
              </a:rPr>
              <a:t>View More</a:t>
            </a:r>
          </a:p>
        </p:txBody>
      </p:sp>
      <p:sp>
        <p:nvSpPr>
          <p:cNvPr id="29" name="Rectangle 28">
            <a:extLst>
              <a:ext uri="{FF2B5EF4-FFF2-40B4-BE49-F238E27FC236}">
                <a16:creationId xmlns:a16="http://schemas.microsoft.com/office/drawing/2014/main" id="{9E4B391A-AC57-42FD-937C-89321C75BCD3}"/>
              </a:ext>
            </a:extLst>
          </p:cNvPr>
          <p:cNvSpPr/>
          <p:nvPr/>
        </p:nvSpPr>
        <p:spPr>
          <a:xfrm>
            <a:off x="5160813" y="3840670"/>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Rectangle 29">
            <a:extLst>
              <a:ext uri="{FF2B5EF4-FFF2-40B4-BE49-F238E27FC236}">
                <a16:creationId xmlns:a16="http://schemas.microsoft.com/office/drawing/2014/main" id="{F328BACA-3F4C-451D-9DD0-0014DA4F1323}"/>
              </a:ext>
            </a:extLst>
          </p:cNvPr>
          <p:cNvSpPr/>
          <p:nvPr/>
        </p:nvSpPr>
        <p:spPr>
          <a:xfrm>
            <a:off x="5160814" y="3840670"/>
            <a:ext cx="2017514"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TextBox 30">
            <a:extLst>
              <a:ext uri="{FF2B5EF4-FFF2-40B4-BE49-F238E27FC236}">
                <a16:creationId xmlns:a16="http://schemas.microsoft.com/office/drawing/2014/main" id="{325407AC-7BAE-4B7C-A6A1-060045ACF5CE}"/>
              </a:ext>
            </a:extLst>
          </p:cNvPr>
          <p:cNvSpPr txBox="1"/>
          <p:nvPr/>
        </p:nvSpPr>
        <p:spPr>
          <a:xfrm>
            <a:off x="5094348" y="3601696"/>
            <a:ext cx="1159243" cy="276999"/>
          </a:xfrm>
          <a:prstGeom prst="rect">
            <a:avLst/>
          </a:prstGeom>
          <a:noFill/>
        </p:spPr>
        <p:txBody>
          <a:bodyPr wrap="square" rtlCol="0">
            <a:spAutoFit/>
          </a:bodyPr>
          <a:lstStyle/>
          <a:p>
            <a:r>
              <a:rPr lang="en-US" sz="1200"/>
              <a:t>Customizable</a:t>
            </a:r>
            <a:endParaRPr lang="en-US" sz="1200" dirty="0"/>
          </a:p>
        </p:txBody>
      </p:sp>
      <p:sp>
        <p:nvSpPr>
          <p:cNvPr id="32" name="Rectangle 31">
            <a:extLst>
              <a:ext uri="{FF2B5EF4-FFF2-40B4-BE49-F238E27FC236}">
                <a16:creationId xmlns:a16="http://schemas.microsoft.com/office/drawing/2014/main" id="{EE234F90-11DC-4FB8-BDF1-F48F53A68FD3}"/>
              </a:ext>
            </a:extLst>
          </p:cNvPr>
          <p:cNvSpPr/>
          <p:nvPr/>
        </p:nvSpPr>
        <p:spPr>
          <a:xfrm>
            <a:off x="5160813" y="42346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Rectangle 32">
            <a:extLst>
              <a:ext uri="{FF2B5EF4-FFF2-40B4-BE49-F238E27FC236}">
                <a16:creationId xmlns:a16="http://schemas.microsoft.com/office/drawing/2014/main" id="{2A4F3885-6A57-4C79-8A2A-A3F35B7822EF}"/>
              </a:ext>
            </a:extLst>
          </p:cNvPr>
          <p:cNvSpPr/>
          <p:nvPr/>
        </p:nvSpPr>
        <p:spPr>
          <a:xfrm>
            <a:off x="5160813" y="4234621"/>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TextBox 33">
            <a:extLst>
              <a:ext uri="{FF2B5EF4-FFF2-40B4-BE49-F238E27FC236}">
                <a16:creationId xmlns:a16="http://schemas.microsoft.com/office/drawing/2014/main" id="{03E9DF0E-ABB6-400E-8BDA-D1592F31C8B4}"/>
              </a:ext>
            </a:extLst>
          </p:cNvPr>
          <p:cNvSpPr txBox="1"/>
          <p:nvPr/>
        </p:nvSpPr>
        <p:spPr>
          <a:xfrm>
            <a:off x="5094347" y="3995647"/>
            <a:ext cx="1359026" cy="276999"/>
          </a:xfrm>
          <a:prstGeom prst="rect">
            <a:avLst/>
          </a:prstGeom>
          <a:noFill/>
        </p:spPr>
        <p:txBody>
          <a:bodyPr wrap="square" rtlCol="0">
            <a:spAutoFit/>
          </a:bodyPr>
          <a:lstStyle/>
          <a:p>
            <a:r>
              <a:rPr lang="en-US" sz="1200"/>
              <a:t>High Quality</a:t>
            </a:r>
            <a:endParaRPr lang="en-US" sz="1200" dirty="0"/>
          </a:p>
        </p:txBody>
      </p:sp>
      <p:sp>
        <p:nvSpPr>
          <p:cNvPr id="35" name="Rectangle 34">
            <a:extLst>
              <a:ext uri="{FF2B5EF4-FFF2-40B4-BE49-F238E27FC236}">
                <a16:creationId xmlns:a16="http://schemas.microsoft.com/office/drawing/2014/main" id="{BDC1BCE0-7536-4824-9999-D88F4CE3ACBA}"/>
              </a:ext>
            </a:extLst>
          </p:cNvPr>
          <p:cNvSpPr/>
          <p:nvPr/>
        </p:nvSpPr>
        <p:spPr>
          <a:xfrm>
            <a:off x="5160813" y="46283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Rectangle 35">
            <a:extLst>
              <a:ext uri="{FF2B5EF4-FFF2-40B4-BE49-F238E27FC236}">
                <a16:creationId xmlns:a16="http://schemas.microsoft.com/office/drawing/2014/main" id="{21E40871-14EC-4FCD-B12B-D0B36C687075}"/>
              </a:ext>
            </a:extLst>
          </p:cNvPr>
          <p:cNvSpPr/>
          <p:nvPr/>
        </p:nvSpPr>
        <p:spPr>
          <a:xfrm>
            <a:off x="5160813" y="4628320"/>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9404C700-A566-4A1A-8B04-BAA027E19B14}"/>
              </a:ext>
            </a:extLst>
          </p:cNvPr>
          <p:cNvSpPr txBox="1"/>
          <p:nvPr/>
        </p:nvSpPr>
        <p:spPr>
          <a:xfrm>
            <a:off x="5094347" y="4389347"/>
            <a:ext cx="1359026" cy="276999"/>
          </a:xfrm>
          <a:prstGeom prst="rect">
            <a:avLst/>
          </a:prstGeom>
          <a:noFill/>
        </p:spPr>
        <p:txBody>
          <a:bodyPr wrap="square" rtlCol="0">
            <a:spAutoFit/>
          </a:bodyPr>
          <a:lstStyle/>
          <a:p>
            <a:r>
              <a:rPr lang="en-US" sz="1200"/>
              <a:t>Full Support</a:t>
            </a:r>
            <a:endParaRPr lang="en-US" sz="12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8290966" y="525477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104543" y="562477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11" y="1788012"/>
            <a:ext cx="1828009" cy="3628448"/>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55" y="2563894"/>
            <a:ext cx="1935140" cy="3841095"/>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5720137" y="0"/>
            <a:ext cx="3429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
        <p:nvSpPr>
          <p:cNvPr id="5" name="TextBox 4">
            <a:extLst>
              <a:ext uri="{FF2B5EF4-FFF2-40B4-BE49-F238E27FC236}">
                <a16:creationId xmlns:a16="http://schemas.microsoft.com/office/drawing/2014/main" id="{0B73D4F4-0DF6-4E00-B835-D9EE4F2D3774}"/>
              </a:ext>
            </a:extLst>
          </p:cNvPr>
          <p:cNvSpPr txBox="1"/>
          <p:nvPr/>
        </p:nvSpPr>
        <p:spPr>
          <a:xfrm>
            <a:off x="784411" y="3729542"/>
            <a:ext cx="3139889"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783945" y="3498677"/>
            <a:ext cx="4279449" cy="253916"/>
          </a:xfrm>
          <a:prstGeom prst="rect">
            <a:avLst/>
          </a:prstGeom>
          <a:noFill/>
        </p:spPr>
        <p:txBody>
          <a:bodyPr wrap="square" rtlCol="0" anchor="ctr">
            <a:spAutoFit/>
          </a:bodyPr>
          <a:lstStyle/>
          <a:p>
            <a:r>
              <a:rPr lang="en-US" sz="1050" b="1" dirty="0">
                <a:solidFill>
                  <a:schemeClr val="accent1"/>
                </a:solidFill>
                <a:latin typeface="+mj-lt"/>
              </a:rPr>
              <a:t>About </a:t>
            </a:r>
            <a:r>
              <a:rPr lang="en-US" sz="1050" b="1">
                <a:solidFill>
                  <a:schemeClr val="accent1"/>
                </a:solidFill>
                <a:latin typeface="+mj-lt"/>
              </a:rPr>
              <a:t>Our Mockup</a:t>
            </a:r>
            <a:endParaRPr lang="en-US" sz="105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3796313" y="48829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5257800"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013" y="1825688"/>
            <a:ext cx="6394757" cy="385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25">
            <a:extLst>
              <a:ext uri="{FF2B5EF4-FFF2-40B4-BE49-F238E27FC236}">
                <a16:creationId xmlns:a16="http://schemas.microsoft.com/office/drawing/2014/main" id="{8F0F6416-FEA8-4321-AC35-6C3CCFA8E371}"/>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11EA59D6-93C3-4706-B04F-FF048D37CE47}"/>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EC95E03A-BDF8-4DEF-A369-7EDFDB38F26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853098D1-1E19-4030-BF50-DA4AD58DC7E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E3DD55B6-5B49-483A-8C9D-ECAA036C6CAE}"/>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890E63BC-2983-4BB3-804B-6572C2E57DE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F20C1A12-FCCD-4F93-9F4A-FE70A3DAE5C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E87819C9-18BA-466D-8524-E05A49C142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B901AF57-68CF-462E-BD10-EBD2AD49375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D0BB2C12-9DE5-4A18-9A99-61929E04D48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E67FA068-7462-40D1-BE87-83C3C58C2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4B326A07-8B53-4DF3-8F62-1081CA10617F}"/>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8" name="Group 37">
            <a:extLst>
              <a:ext uri="{FF2B5EF4-FFF2-40B4-BE49-F238E27FC236}">
                <a16:creationId xmlns:a16="http://schemas.microsoft.com/office/drawing/2014/main" id="{616E3FE5-371B-4B99-9E0B-DE0E2A2C530D}"/>
              </a:ext>
            </a:extLst>
          </p:cNvPr>
          <p:cNvGrpSpPr/>
          <p:nvPr/>
        </p:nvGrpSpPr>
        <p:grpSpPr>
          <a:xfrm>
            <a:off x="373917" y="5478199"/>
            <a:ext cx="336248" cy="832531"/>
            <a:chOff x="10735526" y="591227"/>
            <a:chExt cx="448330" cy="1110041"/>
          </a:xfrm>
          <a:solidFill>
            <a:schemeClr val="bg2"/>
          </a:solidFill>
        </p:grpSpPr>
        <p:grpSp>
          <p:nvGrpSpPr>
            <p:cNvPr id="39" name="Group 38">
              <a:extLst>
                <a:ext uri="{FF2B5EF4-FFF2-40B4-BE49-F238E27FC236}">
                  <a16:creationId xmlns:a16="http://schemas.microsoft.com/office/drawing/2014/main" id="{E075846C-993F-4325-8550-BB52DC1465AD}"/>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EF92FF77-48EF-44B3-8E0E-2078B11F3FEC}"/>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2DEC6321-BE31-4CD3-881A-FF2A62BC30E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06EE3179-1417-45D9-A99C-1DDC0554252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7DCE298-F09F-4ACC-860F-83036B9EC607}"/>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3AE407E4-4D95-4E54-88B0-C82D25F5235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5C08AD4B-C32A-4C55-9130-8F9DA0242B1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0" name="Oval 39">
              <a:extLst>
                <a:ext uri="{FF2B5EF4-FFF2-40B4-BE49-F238E27FC236}">
                  <a16:creationId xmlns:a16="http://schemas.microsoft.com/office/drawing/2014/main" id="{ACA97456-8FA9-4FAA-9798-47C78925723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87677CAD-F013-4D4C-A35B-5B24E377F50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B48E602E-7180-48DD-BBB3-5DE46A85C7D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C3CDFE3-F9DA-43E1-B553-A7330B28443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D94C09-BD9B-4DDD-AADB-CD96FBDE4BEC}"/>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645795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2843212" y="0"/>
            <a:ext cx="6300788" cy="3787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p:txBody>
          <a:bodyPr/>
          <a:lstStyle/>
          <a:p>
            <a:r>
              <a:rPr lang="en-US" dirty="0"/>
              <a:t>PROCESS DATA</a:t>
            </a:r>
            <a:endParaRPr lang="en-ID" dirty="0"/>
          </a:p>
        </p:txBody>
      </p:sp>
      <p:sp>
        <p:nvSpPr>
          <p:cNvPr id="6" name="TextBox 5">
            <a:extLst>
              <a:ext uri="{FF2B5EF4-FFF2-40B4-BE49-F238E27FC236}">
                <a16:creationId xmlns:a16="http://schemas.microsoft.com/office/drawing/2014/main" id="{07D1A1E2-5EE7-4CFF-A9A1-4D9F381C346A}"/>
              </a:ext>
            </a:extLst>
          </p:cNvPr>
          <p:cNvSpPr txBox="1"/>
          <p:nvPr/>
        </p:nvSpPr>
        <p:spPr>
          <a:xfrm>
            <a:off x="6871097" y="4704814"/>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6871097" y="4519250"/>
            <a:ext cx="1920479" cy="276999"/>
          </a:xfrm>
          <a:prstGeom prst="rect">
            <a:avLst/>
          </a:prstGeom>
          <a:noFill/>
        </p:spPr>
        <p:txBody>
          <a:bodyPr wrap="square" rtlCol="0" anchor="ctr">
            <a:spAutoFit/>
          </a:bodyPr>
          <a:lstStyle/>
          <a:p>
            <a:pPr algn="just"/>
            <a:r>
              <a:rPr lang="en-US" sz="1200" b="1" dirty="0"/>
              <a:t>Description</a:t>
            </a:r>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6629400" y="45720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8508217" y="557223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480323" y="3561877"/>
            <a:ext cx="1943100" cy="276999"/>
          </a:xfrm>
          <a:prstGeom prst="rect">
            <a:avLst/>
          </a:prstGeom>
          <a:noFill/>
        </p:spPr>
        <p:txBody>
          <a:bodyPr wrap="square" rtlCol="0" anchor="ctr">
            <a:spAutoFit/>
          </a:bodyPr>
          <a:lstStyle/>
          <a:p>
            <a:pPr algn="ctr"/>
            <a:r>
              <a:rPr lang="en-US" sz="1200" b="1">
                <a:solidFill>
                  <a:schemeClr val="accent1"/>
                </a:solidFill>
              </a:rPr>
              <a:t>Open App</a:t>
            </a:r>
            <a:endParaRPr lang="en-US" sz="12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6720578" y="3561877"/>
            <a:ext cx="1943100" cy="276999"/>
          </a:xfrm>
          <a:prstGeom prst="rect">
            <a:avLst/>
          </a:prstGeom>
          <a:noFill/>
        </p:spPr>
        <p:txBody>
          <a:bodyPr wrap="square" rtlCol="0" anchor="ctr">
            <a:spAutoFit/>
          </a:bodyPr>
          <a:lstStyle/>
          <a:p>
            <a:pPr algn="ctr"/>
            <a:r>
              <a:rPr lang="en-US" sz="1200" b="1">
                <a:solidFill>
                  <a:schemeClr val="accent1"/>
                </a:solidFill>
              </a:rPr>
              <a:t>Ready Tour </a:t>
            </a:r>
            <a:endParaRPr lang="en-US" sz="12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1660923" y="3106341"/>
            <a:ext cx="57423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055686" y="2680172"/>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Rectangle 6">
            <a:extLst>
              <a:ext uri="{FF2B5EF4-FFF2-40B4-BE49-F238E27FC236}">
                <a16:creationId xmlns:a16="http://schemas.microsoft.com/office/drawing/2014/main" id="{F9ACC7BB-F1B6-45CD-B208-F8E27476D21A}"/>
              </a:ext>
            </a:extLst>
          </p:cNvPr>
          <p:cNvSpPr/>
          <p:nvPr/>
        </p:nvSpPr>
        <p:spPr>
          <a:xfrm rot="10800000">
            <a:off x="2618594" y="2689494"/>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a:extLst>
              <a:ext uri="{FF2B5EF4-FFF2-40B4-BE49-F238E27FC236}">
                <a16:creationId xmlns:a16="http://schemas.microsoft.com/office/drawing/2014/main" id="{CDF6FCAB-3545-445B-BA02-9DEF2A256C7C}"/>
              </a:ext>
            </a:extLst>
          </p:cNvPr>
          <p:cNvSpPr/>
          <p:nvPr/>
        </p:nvSpPr>
        <p:spPr>
          <a:xfrm rot="10800000">
            <a:off x="4181417" y="2676140"/>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Rectangle 8">
            <a:extLst>
              <a:ext uri="{FF2B5EF4-FFF2-40B4-BE49-F238E27FC236}">
                <a16:creationId xmlns:a16="http://schemas.microsoft.com/office/drawing/2014/main" id="{506A702D-5C35-4143-B747-33E9256C23C9}"/>
              </a:ext>
            </a:extLst>
          </p:cNvPr>
          <p:cNvSpPr/>
          <p:nvPr/>
        </p:nvSpPr>
        <p:spPr>
          <a:xfrm rot="10800000">
            <a:off x="7295940" y="2689494"/>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5740328" y="2680172"/>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7504947" y="2899895"/>
            <a:ext cx="374362" cy="371475"/>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4412788" y="2907996"/>
            <a:ext cx="329630" cy="328566"/>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348897" y="2926303"/>
            <a:ext cx="205953" cy="300018"/>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2855749" y="2912200"/>
            <a:ext cx="318065" cy="346868"/>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5944832" y="2887739"/>
            <a:ext cx="383369" cy="377146"/>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77741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043230" y="3561877"/>
            <a:ext cx="1943100" cy="276999"/>
          </a:xfrm>
          <a:prstGeom prst="rect">
            <a:avLst/>
          </a:prstGeom>
          <a:noFill/>
        </p:spPr>
        <p:txBody>
          <a:bodyPr wrap="square" rtlCol="0" anchor="ctr">
            <a:spAutoFit/>
          </a:bodyPr>
          <a:lstStyle/>
          <a:p>
            <a:pPr algn="ctr"/>
            <a:r>
              <a:rPr lang="en-US" sz="1200" b="1">
                <a:solidFill>
                  <a:schemeClr val="accent2"/>
                </a:solidFill>
              </a:rPr>
              <a:t>Choose Date</a:t>
            </a:r>
            <a:endParaRPr lang="en-US" sz="12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2340317"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3606053" y="3561877"/>
            <a:ext cx="1943100" cy="276999"/>
          </a:xfrm>
          <a:prstGeom prst="rect">
            <a:avLst/>
          </a:prstGeom>
          <a:noFill/>
        </p:spPr>
        <p:txBody>
          <a:bodyPr wrap="square" rtlCol="0" anchor="ctr">
            <a:spAutoFit/>
          </a:bodyPr>
          <a:lstStyle/>
          <a:p>
            <a:pPr algn="ctr"/>
            <a:r>
              <a:rPr lang="en-US" sz="1200" b="1">
                <a:solidFill>
                  <a:schemeClr val="accent1"/>
                </a:solidFill>
              </a:rPr>
              <a:t>Choose Location</a:t>
            </a:r>
            <a:endParaRPr lang="en-US" sz="12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390314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5164966" y="3561877"/>
            <a:ext cx="1943100" cy="276999"/>
          </a:xfrm>
          <a:prstGeom prst="rect">
            <a:avLst/>
          </a:prstGeom>
          <a:noFill/>
        </p:spPr>
        <p:txBody>
          <a:bodyPr wrap="square" rtlCol="0" anchor="ctr">
            <a:spAutoFit/>
          </a:bodyPr>
          <a:lstStyle/>
          <a:p>
            <a:pPr algn="ctr"/>
            <a:r>
              <a:rPr lang="en-US" sz="1200" b="1">
                <a:solidFill>
                  <a:schemeClr val="accent2"/>
                </a:solidFill>
              </a:rPr>
              <a:t>Buying Ticket</a:t>
            </a:r>
            <a:endParaRPr lang="en-US" sz="12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5462053"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7017665"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4577442" y="2474353"/>
          <a:ext cx="3721816" cy="2608283"/>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854477" y="2486158"/>
            <a:ext cx="1119217" cy="276999"/>
          </a:xfrm>
          <a:prstGeom prst="rect">
            <a:avLst/>
          </a:prstGeom>
          <a:noFill/>
        </p:spPr>
        <p:txBody>
          <a:bodyPr wrap="none" rtlCol="0">
            <a:spAutoFit/>
          </a:bodyPr>
          <a:lstStyle/>
          <a:p>
            <a:r>
              <a:rPr lang="id-ID" sz="12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852508" y="2662966"/>
            <a:ext cx="3211112" cy="485646"/>
          </a:xfrm>
          <a:prstGeom prst="rect">
            <a:avLst/>
          </a:prstGeom>
          <a:noFill/>
        </p:spPr>
        <p:txBody>
          <a:bodyPr wrap="square" rtlCol="0" anchor="ctr">
            <a:spAutoFit/>
          </a:bodyPr>
          <a:lstStyle/>
          <a:p>
            <a:pPr algn="just">
              <a:lnSpc>
                <a:spcPct val="150000"/>
              </a:lnSpc>
            </a:pPr>
            <a:r>
              <a:rPr lang="id-ID" sz="900" dirty="0"/>
              <a:t>For every 6 emails received, we get 3 Phone calls. Suitable for all categories business </a:t>
            </a:r>
            <a:r>
              <a:rPr lang="id-ID" sz="900"/>
              <a:t>and personal</a:t>
            </a:r>
            <a:r>
              <a:rPr lang="id-ID" sz="900" b="1"/>
              <a:t>.</a:t>
            </a:r>
            <a:endParaRPr lang="id-ID" sz="9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854477" y="3240484"/>
            <a:ext cx="1526380" cy="276999"/>
          </a:xfrm>
          <a:prstGeom prst="rect">
            <a:avLst/>
          </a:prstGeom>
          <a:noFill/>
        </p:spPr>
        <p:txBody>
          <a:bodyPr wrap="none" rtlCol="0">
            <a:spAutoFit/>
          </a:bodyPr>
          <a:lstStyle/>
          <a:p>
            <a:r>
              <a:rPr lang="id-ID" sz="12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862436" y="3421332"/>
            <a:ext cx="3471066" cy="277897"/>
          </a:xfrm>
          <a:prstGeom prst="rect">
            <a:avLst/>
          </a:prstGeom>
          <a:noFill/>
        </p:spPr>
        <p:txBody>
          <a:bodyPr wrap="square" rtlCol="0" anchor="ctr">
            <a:spAutoFit/>
          </a:bodyPr>
          <a:lstStyle/>
          <a:p>
            <a:pPr algn="just">
              <a:lnSpc>
                <a:spcPct val="150000"/>
              </a:lnSpc>
            </a:pPr>
            <a:r>
              <a:rPr lang="id-ID" sz="9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3282780" y="4035683"/>
            <a:ext cx="923651" cy="507831"/>
          </a:xfrm>
          <a:prstGeom prst="rect">
            <a:avLst/>
          </a:prstGeom>
          <a:noFill/>
        </p:spPr>
        <p:txBody>
          <a:bodyPr wrap="none" rtlCol="0">
            <a:spAutoFit/>
          </a:bodyPr>
          <a:lstStyle/>
          <a:p>
            <a:r>
              <a:rPr lang="en-ID" sz="2700" b="1" dirty="0">
                <a:solidFill>
                  <a:schemeClr val="accent1"/>
                </a:solidFill>
                <a:latin typeface="+mj-lt"/>
              </a:rPr>
              <a:t>8</a:t>
            </a:r>
            <a:r>
              <a:rPr lang="id-ID" sz="2700" b="1">
                <a:solidFill>
                  <a:schemeClr val="accent1"/>
                </a:solidFill>
                <a:latin typeface="+mj-lt"/>
              </a:rPr>
              <a:t>5</a:t>
            </a:r>
            <a:r>
              <a:rPr lang="id-ID" sz="27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956848" y="4073383"/>
            <a:ext cx="2325932" cy="392414"/>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954106" y="4593742"/>
            <a:ext cx="2328674" cy="430619"/>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3282780" y="4571725"/>
            <a:ext cx="923651" cy="507831"/>
          </a:xfrm>
          <a:prstGeom prst="rect">
            <a:avLst/>
          </a:prstGeom>
          <a:noFill/>
        </p:spPr>
        <p:txBody>
          <a:bodyPr wrap="none" rtlCol="0">
            <a:spAutoFit/>
          </a:bodyPr>
          <a:lstStyle/>
          <a:p>
            <a:r>
              <a:rPr lang="en-ID" sz="2700" b="1" dirty="0">
                <a:solidFill>
                  <a:schemeClr val="accent1">
                    <a:lumMod val="60000"/>
                    <a:lumOff val="40000"/>
                  </a:schemeClr>
                </a:solidFill>
                <a:latin typeface="+mj-lt"/>
              </a:rPr>
              <a:t>8</a:t>
            </a:r>
            <a:r>
              <a:rPr lang="id-ID" sz="2700" b="1">
                <a:solidFill>
                  <a:schemeClr val="accent1">
                    <a:lumMod val="60000"/>
                    <a:lumOff val="40000"/>
                  </a:schemeClr>
                </a:solidFill>
                <a:latin typeface="+mj-lt"/>
              </a:rPr>
              <a:t>5</a:t>
            </a:r>
            <a:r>
              <a:rPr lang="id-ID" sz="27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4337179" y="4571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3249226" y="54227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585157" y="254393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618496" y="250583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552872" y="328520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586210" y="324710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31" name="Rectangle 30">
            <a:extLst>
              <a:ext uri="{FF2B5EF4-FFF2-40B4-BE49-F238E27FC236}">
                <a16:creationId xmlns:a16="http://schemas.microsoft.com/office/drawing/2014/main" id="{0BBAB1D9-1B52-4FAE-8451-D8FFECCD2D03}"/>
              </a:ext>
            </a:extLst>
          </p:cNvPr>
          <p:cNvSpPr/>
          <p:nvPr/>
        </p:nvSpPr>
        <p:spPr>
          <a:xfrm>
            <a:off x="0" y="2641102"/>
            <a:ext cx="9144000" cy="421689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AE17F9B0-2299-455D-B20C-489FFA574629}"/>
              </a:ext>
            </a:extLst>
          </p:cNvPr>
          <p:cNvSpPr txBox="1"/>
          <p:nvPr/>
        </p:nvSpPr>
        <p:spPr>
          <a:xfrm>
            <a:off x="808048" y="1421078"/>
            <a:ext cx="2113079" cy="323165"/>
          </a:xfrm>
          <a:prstGeom prst="rect">
            <a:avLst/>
          </a:prstGeom>
          <a:noFill/>
        </p:spPr>
        <p:txBody>
          <a:bodyPr wrap="none" rtlCol="0">
            <a:spAutoFit/>
          </a:bodyPr>
          <a:lstStyle/>
          <a:p>
            <a:r>
              <a:rPr lang="en-US" sz="1500" dirty="0">
                <a:latin typeface="+mj-lt"/>
              </a:rPr>
              <a:t>Financial Highlights</a:t>
            </a:r>
            <a:endParaRPr lang="id-ID" sz="105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141495" y="1794220"/>
            <a:ext cx="6216693" cy="458715"/>
          </a:xfrm>
          <a:prstGeom prst="rect">
            <a:avLst/>
          </a:prstGeom>
          <a:noFill/>
        </p:spPr>
        <p:txBody>
          <a:bodyPr wrap="square" rtlCol="0">
            <a:spAutoFit/>
          </a:bodyPr>
          <a:lstStyle/>
          <a:p>
            <a:pPr algn="just">
              <a:lnSpc>
                <a:spcPts val="1500"/>
              </a:lnSpc>
            </a:pPr>
            <a:r>
              <a:rPr lang="id-ID" sz="900" dirty="0"/>
              <a:t>Of shopping </a:t>
            </a:r>
            <a:r>
              <a:rPr lang="en-US" sz="900" dirty="0"/>
              <a:t>The Ultimate Pack 2016 is exclusively made and create to exceed our customer needs </a:t>
            </a:r>
            <a:r>
              <a:rPr lang="en-US" sz="900"/>
              <a:t>with and </a:t>
            </a:r>
            <a:r>
              <a:rPr lang="en-US" sz="900" dirty="0" err="1"/>
              <a:t>benefits.We</a:t>
            </a:r>
            <a:r>
              <a:rPr lang="en-US" sz="900" dirty="0"/>
              <a:t> have organized and rearrange the Lorem ipsum just to make this Paragraph </a:t>
            </a:r>
            <a:r>
              <a:rPr lang="en-US" sz="900"/>
              <a:t>looks good</a:t>
            </a:r>
            <a:endParaRPr lang="id-ID" sz="9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774868" y="1685388"/>
            <a:ext cx="1465466" cy="646331"/>
          </a:xfrm>
          <a:prstGeom prst="rect">
            <a:avLst/>
          </a:prstGeom>
          <a:noFill/>
        </p:spPr>
        <p:txBody>
          <a:bodyPr wrap="none" rtlCol="0">
            <a:spAutoFit/>
          </a:bodyPr>
          <a:lstStyle/>
          <a:p>
            <a:r>
              <a:rPr lang="en-US" sz="3600" b="1" dirty="0">
                <a:solidFill>
                  <a:schemeClr val="accent1"/>
                </a:solidFill>
                <a:latin typeface="+mj-lt"/>
              </a:rPr>
              <a:t>$23M</a:t>
            </a:r>
            <a:endParaRPr lang="id-ID" sz="36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774868" y="2971801"/>
          <a:ext cx="7886700" cy="2810855"/>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7226504" y="13369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614925" y="1157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392545" y="19967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7880758" y="1082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06208" y="2388898"/>
            <a:ext cx="4969669" cy="2883694"/>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5891860" y="2612914"/>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5891861" y="2388898"/>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5891860" y="3559579"/>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5891861" y="3335564"/>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5891860" y="4561696"/>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5891861" y="4337680"/>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5595394" y="247825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5628732" y="244015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5595394" y="343664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5628732" y="339854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5595394" y="444895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5628732" y="441085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4750823" y="37349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170853" y="46794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196932" y="530728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3675099" y="213332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609600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3457575"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81915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478162" y="1537191"/>
            <a:ext cx="6187678" cy="186929"/>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900" dirty="0"/>
              <a:t>A wonderful serenity has taken possession of my entire soul, like these sweet mornings.</a:t>
            </a:r>
          </a:p>
        </p:txBody>
      </p:sp>
      <p:sp>
        <p:nvSpPr>
          <p:cNvPr id="34" name="TextBox 33">
            <a:extLst>
              <a:ext uri="{FF2B5EF4-FFF2-40B4-BE49-F238E27FC236}">
                <a16:creationId xmlns:a16="http://schemas.microsoft.com/office/drawing/2014/main" id="{9874E08B-6EA3-469D-84CA-7719AF3AF587}"/>
              </a:ext>
            </a:extLst>
          </p:cNvPr>
          <p:cNvSpPr txBox="1"/>
          <p:nvPr/>
        </p:nvSpPr>
        <p:spPr>
          <a:xfrm>
            <a:off x="96202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96202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6" name="Rectangle 35">
            <a:extLst>
              <a:ext uri="{FF2B5EF4-FFF2-40B4-BE49-F238E27FC236}">
                <a16:creationId xmlns:a16="http://schemas.microsoft.com/office/drawing/2014/main" id="{D8BD5CE8-7ACD-4130-A988-863D0F985917}"/>
              </a:ext>
            </a:extLst>
          </p:cNvPr>
          <p:cNvSpPr/>
          <p:nvPr/>
        </p:nvSpPr>
        <p:spPr>
          <a:xfrm>
            <a:off x="135136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80C18D54-A4D8-4830-A70B-5166B05A36DD}"/>
              </a:ext>
            </a:extLst>
          </p:cNvPr>
          <p:cNvSpPr txBox="1"/>
          <p:nvPr/>
        </p:nvSpPr>
        <p:spPr>
          <a:xfrm>
            <a:off x="3600450" y="4234509"/>
            <a:ext cx="1943100" cy="276999"/>
          </a:xfrm>
          <a:prstGeom prst="rect">
            <a:avLst/>
          </a:prstGeom>
          <a:noFill/>
        </p:spPr>
        <p:txBody>
          <a:bodyPr wrap="square" rtlCol="0" anchor="ctr">
            <a:spAutoFit/>
          </a:bodyPr>
          <a:lstStyle/>
          <a:p>
            <a:pPr algn="ctr"/>
            <a:r>
              <a:rPr lang="en-US" sz="1200" b="1">
                <a:solidFill>
                  <a:schemeClr val="accent2"/>
                </a:solidFill>
              </a:rPr>
              <a:t>Description</a:t>
            </a:r>
            <a:endParaRPr lang="en-US" sz="12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3600450"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623887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623887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41" name="Rectangle 40">
            <a:extLst>
              <a:ext uri="{FF2B5EF4-FFF2-40B4-BE49-F238E27FC236}">
                <a16:creationId xmlns:a16="http://schemas.microsoft.com/office/drawing/2014/main" id="{3D52424D-12E5-4987-A5F2-3D93BB5BAEDE}"/>
              </a:ext>
            </a:extLst>
          </p:cNvPr>
          <p:cNvSpPr/>
          <p:nvPr/>
        </p:nvSpPr>
        <p:spPr>
          <a:xfrm>
            <a:off x="3989785" y="5273297"/>
            <a:ext cx="1164431" cy="41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Rectangle 41">
            <a:extLst>
              <a:ext uri="{FF2B5EF4-FFF2-40B4-BE49-F238E27FC236}">
                <a16:creationId xmlns:a16="http://schemas.microsoft.com/office/drawing/2014/main" id="{17A3E782-5396-4024-8BD1-CFEAE10DDCCE}"/>
              </a:ext>
            </a:extLst>
          </p:cNvPr>
          <p:cNvSpPr/>
          <p:nvPr/>
        </p:nvSpPr>
        <p:spPr>
          <a:xfrm>
            <a:off x="662821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TextBox 42">
            <a:extLst>
              <a:ext uri="{FF2B5EF4-FFF2-40B4-BE49-F238E27FC236}">
                <a16:creationId xmlns:a16="http://schemas.microsoft.com/office/drawing/2014/main" id="{32CAEA13-9298-421E-8087-FFD4D48FE790}"/>
              </a:ext>
            </a:extLst>
          </p:cNvPr>
          <p:cNvSpPr txBox="1"/>
          <p:nvPr/>
        </p:nvSpPr>
        <p:spPr>
          <a:xfrm>
            <a:off x="1578350" y="5306492"/>
            <a:ext cx="710451" cy="369332"/>
          </a:xfrm>
          <a:prstGeom prst="rect">
            <a:avLst/>
          </a:prstGeom>
          <a:noFill/>
        </p:spPr>
        <p:txBody>
          <a:bodyPr wrap="none" rtlCol="0">
            <a:spAutoFit/>
          </a:bodyPr>
          <a:lstStyle/>
          <a:p>
            <a:pPr algn="ctr"/>
            <a:r>
              <a:rPr lang="en-ID"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4216774" y="5306492"/>
            <a:ext cx="710451" cy="369332"/>
          </a:xfrm>
          <a:prstGeom prst="rect">
            <a:avLst/>
          </a:prstGeom>
          <a:noFill/>
        </p:spPr>
        <p:txBody>
          <a:bodyPr wrap="none" rtlCol="0">
            <a:spAutoFit/>
          </a:bodyPr>
          <a:lstStyle/>
          <a:p>
            <a:pPr algn="ctr"/>
            <a:r>
              <a:rPr lang="en-ID"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6855199" y="5306492"/>
            <a:ext cx="710451" cy="369332"/>
          </a:xfrm>
          <a:prstGeom prst="rect">
            <a:avLst/>
          </a:prstGeom>
          <a:noFill/>
        </p:spPr>
        <p:txBody>
          <a:bodyPr wrap="none" rtlCol="0">
            <a:spAutoFit/>
          </a:bodyPr>
          <a:lstStyle/>
          <a:p>
            <a:pPr algn="ctr"/>
            <a:r>
              <a:rPr lang="en-ID"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8554651" y="55353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344701" y="3110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7486066" y="18538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2971800" y="2854151"/>
            <a:ext cx="3200400"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6462714" y="2854151"/>
            <a:ext cx="2681287"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854151"/>
            <a:ext cx="2681286"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444519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771695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17343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 name="TextBox 26">
            <a:extLst>
              <a:ext uri="{FF2B5EF4-FFF2-40B4-BE49-F238E27FC236}">
                <a16:creationId xmlns:a16="http://schemas.microsoft.com/office/drawing/2014/main" id="{B46FDDB4-A3BB-4A37-93A1-A77988AB5F7F}"/>
              </a:ext>
            </a:extLst>
          </p:cNvPr>
          <p:cNvSpPr txBox="1"/>
          <p:nvPr/>
        </p:nvSpPr>
        <p:spPr>
          <a:xfrm>
            <a:off x="347186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674362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00101"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3811727" y="5018209"/>
            <a:ext cx="1520546" cy="384342"/>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93A8D468-6B18-4A45-AD11-E3E1F483E478}"/>
              </a:ext>
            </a:extLst>
          </p:cNvPr>
          <p:cNvSpPr txBox="1"/>
          <p:nvPr/>
        </p:nvSpPr>
        <p:spPr>
          <a:xfrm>
            <a:off x="3877098" y="5057809"/>
            <a:ext cx="1385881" cy="277897"/>
          </a:xfrm>
          <a:prstGeom prst="rect">
            <a:avLst/>
          </a:prstGeom>
          <a:noFill/>
        </p:spPr>
        <p:txBody>
          <a:bodyPr wrap="square" rtlCol="0">
            <a:spAutoFit/>
          </a:bodyPr>
          <a:lstStyle/>
          <a:p>
            <a:pPr algn="ctr">
              <a:lnSpc>
                <a:spcPct val="150000"/>
              </a:lnSpc>
            </a:pPr>
            <a:r>
              <a:rPr lang="en-US" sz="900">
                <a:solidFill>
                  <a:schemeClr val="bg2"/>
                </a:solidFill>
              </a:rPr>
              <a:t>Tasya Aulia</a:t>
            </a:r>
            <a:endParaRPr lang="en-US" sz="9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7137315"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7F5155D8-5E25-49E9-AC1D-0A04064FBE4F}"/>
              </a:ext>
            </a:extLst>
          </p:cNvPr>
          <p:cNvSpPr txBox="1"/>
          <p:nvPr/>
        </p:nvSpPr>
        <p:spPr>
          <a:xfrm>
            <a:off x="7202686" y="5057809"/>
            <a:ext cx="1385881" cy="277897"/>
          </a:xfrm>
          <a:prstGeom prst="rect">
            <a:avLst/>
          </a:prstGeom>
          <a:noFill/>
        </p:spPr>
        <p:txBody>
          <a:bodyPr wrap="square" rtlCol="0">
            <a:spAutoFit/>
          </a:bodyPr>
          <a:lstStyle/>
          <a:p>
            <a:pPr algn="ctr">
              <a:lnSpc>
                <a:spcPct val="150000"/>
              </a:lnSpc>
            </a:pPr>
            <a:r>
              <a:rPr lang="en-US" sz="900">
                <a:solidFill>
                  <a:schemeClr val="bg2"/>
                </a:solidFill>
              </a:rPr>
              <a:t>Evelyn Rose</a:t>
            </a:r>
            <a:endParaRPr lang="en-US" sz="9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484949"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E91CAA31-6FF0-4A2F-8828-96F227AC9A06}"/>
              </a:ext>
            </a:extLst>
          </p:cNvPr>
          <p:cNvSpPr txBox="1"/>
          <p:nvPr/>
        </p:nvSpPr>
        <p:spPr>
          <a:xfrm>
            <a:off x="550320" y="5057809"/>
            <a:ext cx="1385881" cy="277897"/>
          </a:xfrm>
          <a:prstGeom prst="rect">
            <a:avLst/>
          </a:prstGeom>
          <a:noFill/>
        </p:spPr>
        <p:txBody>
          <a:bodyPr wrap="square" rtlCol="0">
            <a:spAutoFit/>
          </a:bodyPr>
          <a:lstStyle/>
          <a:p>
            <a:pPr algn="ctr">
              <a:lnSpc>
                <a:spcPct val="150000"/>
              </a:lnSpc>
            </a:pPr>
            <a:r>
              <a:rPr lang="en-US" sz="900">
                <a:solidFill>
                  <a:schemeClr val="bg2"/>
                </a:solidFill>
              </a:rPr>
              <a:t>Laura Natasha</a:t>
            </a:r>
            <a:endParaRPr lang="en-US" sz="9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6221026" y="54578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2736655" y="47445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2807446" y="215943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6193053" y="253951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920137"/>
            <a:ext cx="2971800" cy="2408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5715000" y="4929257"/>
            <a:ext cx="2866436" cy="646331"/>
          </a:xfrm>
          <a:prstGeom prst="rect">
            <a:avLst/>
          </a:prstGeom>
          <a:noFill/>
        </p:spPr>
        <p:txBody>
          <a:bodyPr wrap="square" rtlCol="0" anchor="ctr">
            <a:spAutoFit/>
          </a:bodyPr>
          <a:lstStyle/>
          <a:p>
            <a:pPr>
              <a:lnSpc>
                <a:spcPct val="150000"/>
              </a:lnSpc>
            </a:pPr>
            <a:r>
              <a:rPr lang="en-US" sz="900" dirty="0">
                <a:ea typeface="Roboto" pitchFamily="2" charset="0"/>
              </a:rPr>
              <a:t>Phone Number : +34 9683 4950</a:t>
            </a:r>
          </a:p>
          <a:p>
            <a:pPr>
              <a:lnSpc>
                <a:spcPct val="150000"/>
              </a:lnSpc>
            </a:pPr>
            <a:r>
              <a:rPr lang="en-US" sz="900" dirty="0">
                <a:ea typeface="Roboto" pitchFamily="2" charset="0"/>
              </a:rPr>
              <a:t>Website : www.anonymous.com</a:t>
            </a:r>
          </a:p>
          <a:p>
            <a:r>
              <a:rPr lang="en-US" sz="900" dirty="0">
                <a:ea typeface="Roboto" pitchFamily="2" charset="0"/>
              </a:rPr>
              <a:t>Address : </a:t>
            </a:r>
            <a:r>
              <a:rPr lang="en-ID" sz="9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435759" y="5069683"/>
            <a:ext cx="2585804" cy="485646"/>
          </a:xfrm>
          <a:prstGeom prst="rect">
            <a:avLst/>
          </a:prstGeom>
          <a:noFill/>
        </p:spPr>
        <p:txBody>
          <a:bodyPr wrap="square" rtlCol="0" anchor="ctr">
            <a:spAutoFit/>
          </a:bodyPr>
          <a:lstStyle/>
          <a:p>
            <a:pPr>
              <a:lnSpc>
                <a:spcPct val="150000"/>
              </a:lnSpc>
            </a:pPr>
            <a:r>
              <a:rPr lang="en-US" sz="900" dirty="0" err="1"/>
              <a:t>Awonderful</a:t>
            </a:r>
            <a:r>
              <a:rPr lang="en-US" sz="9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435760" y="4835586"/>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906989" y="152331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684610" y="23627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639F81-B884-48CC-B67C-C451A644C719}"/>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9144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p:txBody>
          <a:bodyPr>
            <a:normAutofit/>
          </a:bodyPr>
          <a:lstStyle/>
          <a:p>
            <a:r>
              <a:rPr lang="en-ID" dirty="0">
                <a:solidFill>
                  <a:schemeClr val="bg2"/>
                </a:solidFill>
              </a:rPr>
              <a:t>TABLE OF CONTENT</a:t>
            </a:r>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36073"/>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TextBox 2">
            <a:extLst>
              <a:ext uri="{FF2B5EF4-FFF2-40B4-BE49-F238E27FC236}">
                <a16:creationId xmlns:a16="http://schemas.microsoft.com/office/drawing/2014/main" id="{F40DA8F0-AFE1-4601-8691-300B6E27551F}"/>
              </a:ext>
            </a:extLst>
          </p:cNvPr>
          <p:cNvSpPr txBox="1"/>
          <p:nvPr/>
        </p:nvSpPr>
        <p:spPr>
          <a:xfrm>
            <a:off x="1042612" y="2439163"/>
            <a:ext cx="864339" cy="854080"/>
          </a:xfrm>
          <a:prstGeom prst="rect">
            <a:avLst/>
          </a:prstGeom>
          <a:noFill/>
        </p:spPr>
        <p:txBody>
          <a:bodyPr wrap="none" rtlCol="0">
            <a:spAutoFit/>
          </a:bodyPr>
          <a:lstStyle/>
          <a:p>
            <a:r>
              <a:rPr lang="en-ID" sz="495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1897537"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1897537" y="2428156"/>
            <a:ext cx="1602527" cy="276999"/>
          </a:xfrm>
          <a:prstGeom prst="rect">
            <a:avLst/>
          </a:prstGeom>
          <a:noFill/>
        </p:spPr>
        <p:txBody>
          <a:bodyPr wrap="square" rtlCol="0">
            <a:spAutoFit/>
          </a:bodyPr>
          <a:lstStyle/>
          <a:p>
            <a:r>
              <a:rPr lang="en-ID" sz="12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1929095"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1929095" y="3977174"/>
            <a:ext cx="1602527" cy="276999"/>
          </a:xfrm>
          <a:prstGeom prst="rect">
            <a:avLst/>
          </a:prstGeom>
          <a:noFill/>
        </p:spPr>
        <p:txBody>
          <a:bodyPr wrap="square" rtlCol="0">
            <a:spAutoFit/>
          </a:bodyPr>
          <a:lstStyle/>
          <a:p>
            <a:r>
              <a:rPr lang="en-ID" sz="12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979494" y="4001054"/>
            <a:ext cx="990977" cy="854080"/>
          </a:xfrm>
          <a:prstGeom prst="rect">
            <a:avLst/>
          </a:prstGeom>
          <a:noFill/>
        </p:spPr>
        <p:txBody>
          <a:bodyPr wrap="none" rtlCol="0">
            <a:spAutoFit/>
          </a:bodyPr>
          <a:lstStyle/>
          <a:p>
            <a:r>
              <a:rPr lang="en-ID" sz="495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5943600" y="3977174"/>
            <a:ext cx="1602527" cy="276999"/>
          </a:xfrm>
          <a:prstGeom prst="rect">
            <a:avLst/>
          </a:prstGeom>
          <a:noFill/>
        </p:spPr>
        <p:txBody>
          <a:bodyPr wrap="square" rtlCol="0">
            <a:spAutoFit/>
          </a:bodyPr>
          <a:lstStyle/>
          <a:p>
            <a:r>
              <a:rPr lang="en-ID" sz="12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5943600"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4917307" y="4001054"/>
            <a:ext cx="1053494" cy="854080"/>
          </a:xfrm>
          <a:prstGeom prst="rect">
            <a:avLst/>
          </a:prstGeom>
          <a:noFill/>
        </p:spPr>
        <p:txBody>
          <a:bodyPr wrap="none" rtlCol="0">
            <a:spAutoFit/>
          </a:bodyPr>
          <a:lstStyle/>
          <a:p>
            <a:r>
              <a:rPr lang="en-ID" sz="495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5928271" y="2428156"/>
            <a:ext cx="1602527" cy="276999"/>
          </a:xfrm>
          <a:prstGeom prst="rect">
            <a:avLst/>
          </a:prstGeom>
          <a:noFill/>
        </p:spPr>
        <p:txBody>
          <a:bodyPr wrap="square" rtlCol="0">
            <a:spAutoFit/>
          </a:bodyPr>
          <a:lstStyle/>
          <a:p>
            <a:r>
              <a:rPr lang="en-ID" sz="12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5928271"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4947966" y="2439163"/>
            <a:ext cx="990977" cy="854080"/>
          </a:xfrm>
          <a:prstGeom prst="rect">
            <a:avLst/>
          </a:prstGeom>
          <a:noFill/>
        </p:spPr>
        <p:txBody>
          <a:bodyPr wrap="none" rtlCol="0">
            <a:spAutoFit/>
          </a:bodyPr>
          <a:lstStyle/>
          <a:p>
            <a:r>
              <a:rPr lang="en-ID" sz="495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7595008" y="5396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1539593" y="211814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501182" y="384096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8642818" y="6105525"/>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48" name="Group 47">
            <a:extLst>
              <a:ext uri="{FF2B5EF4-FFF2-40B4-BE49-F238E27FC236}">
                <a16:creationId xmlns:a16="http://schemas.microsoft.com/office/drawing/2014/main" id="{84112D6A-066B-479E-AA96-1155601EAF5C}"/>
              </a:ext>
            </a:extLst>
          </p:cNvPr>
          <p:cNvGrpSpPr/>
          <p:nvPr/>
        </p:nvGrpSpPr>
        <p:grpSpPr>
          <a:xfrm>
            <a:off x="8455755" y="443618"/>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0C7CA88F-F4AA-43AA-815A-3467D87DB1BC}"/>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4E1BC3AC-E61B-4F3C-BC55-FB8C472D94A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006EFC77-E1AA-465B-B4A1-5EADB4E7367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2A182A66-0536-4C3C-9BF7-D90B54594B9A}"/>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21418BB-6A0A-4B7B-BA2C-0E4FC0AAA26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EBE6730D-7007-4C55-8DAD-41BD5C5A7A5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7CADF76F-ED6F-4F87-8B5C-3876D76F751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9F0EB979-36AA-4E6A-987D-FA8F015E0DE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B7FE4DDA-D1B8-4EE2-A358-B7ED87A289E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0B9E273-547A-4C9B-B645-0823B978E48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82C5802D-A228-487D-95F1-647335D02C2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0A997228-67A1-4A7C-ADE3-DCB4DB63C92B}"/>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B9A33DAF-31B3-4AFF-9A4C-24BAA01FD537}"/>
                </a:ext>
              </a:extLst>
            </p:cNvPr>
            <p:cNvGrpSpPr/>
            <p:nvPr/>
          </p:nvGrpSpPr>
          <p:grpSpPr>
            <a:xfrm>
              <a:off x="10735526" y="591227"/>
              <a:ext cx="448330" cy="557183"/>
              <a:chOff x="11281626" y="445301"/>
              <a:chExt cx="448330" cy="557183"/>
            </a:xfrm>
            <a:grpFill/>
          </p:grpSpPr>
          <p:sp>
            <p:nvSpPr>
              <p:cNvPr id="66" name="Oval 65">
                <a:extLst>
                  <a:ext uri="{FF2B5EF4-FFF2-40B4-BE49-F238E27FC236}">
                    <a16:creationId xmlns:a16="http://schemas.microsoft.com/office/drawing/2014/main" id="{82C20C6C-86F2-4C44-B130-FB09D5772A1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66">
                <a:extLst>
                  <a:ext uri="{FF2B5EF4-FFF2-40B4-BE49-F238E27FC236}">
                    <a16:creationId xmlns:a16="http://schemas.microsoft.com/office/drawing/2014/main" id="{6446E61F-3FBA-4551-ACB8-8A9C745BDE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67">
                <a:extLst>
                  <a:ext uri="{FF2B5EF4-FFF2-40B4-BE49-F238E27FC236}">
                    <a16:creationId xmlns:a16="http://schemas.microsoft.com/office/drawing/2014/main" id="{01EFAEC6-5197-4550-B6C3-23DE5B20D92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68">
                <a:extLst>
                  <a:ext uri="{FF2B5EF4-FFF2-40B4-BE49-F238E27FC236}">
                    <a16:creationId xmlns:a16="http://schemas.microsoft.com/office/drawing/2014/main" id="{E8D943AA-6863-41C8-99BD-1A8D38A1B54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AEA6BBB4-F39A-4166-8F37-C8ABAA1D6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051351F4-309A-45D2-B0AB-A1C4A23D2B0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2" name="Oval 61">
              <a:extLst>
                <a:ext uri="{FF2B5EF4-FFF2-40B4-BE49-F238E27FC236}">
                  <a16:creationId xmlns:a16="http://schemas.microsoft.com/office/drawing/2014/main" id="{A8C68685-9952-4587-A4EE-822F80080EE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D6D98A6-2E06-4C64-B668-9717509308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F7D370F8-8506-4929-9300-E20838A13CE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C036C253-6EAD-44F5-8656-6B8D28A7028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5" name="Group 34">
            <a:extLst>
              <a:ext uri="{FF2B5EF4-FFF2-40B4-BE49-F238E27FC236}">
                <a16:creationId xmlns:a16="http://schemas.microsoft.com/office/drawing/2014/main" id="{1A92A4AD-808B-44BD-923C-840DCC91DA3F}"/>
              </a:ext>
            </a:extLst>
          </p:cNvPr>
          <p:cNvGrpSpPr/>
          <p:nvPr/>
        </p:nvGrpSpPr>
        <p:grpSpPr>
          <a:xfrm>
            <a:off x="8455755" y="443618"/>
            <a:ext cx="336248" cy="832531"/>
            <a:chOff x="10735526" y="591227"/>
            <a:chExt cx="448330" cy="1110041"/>
          </a:xfrm>
          <a:solidFill>
            <a:schemeClr val="bg2"/>
          </a:solidFill>
        </p:grpSpPr>
        <p:grpSp>
          <p:nvGrpSpPr>
            <p:cNvPr id="36" name="Group 35">
              <a:extLst>
                <a:ext uri="{FF2B5EF4-FFF2-40B4-BE49-F238E27FC236}">
                  <a16:creationId xmlns:a16="http://schemas.microsoft.com/office/drawing/2014/main" id="{749E0804-1EF5-4E49-ACA5-5CC3F748D2E3}"/>
                </a:ext>
              </a:extLst>
            </p:cNvPr>
            <p:cNvGrpSpPr/>
            <p:nvPr/>
          </p:nvGrpSpPr>
          <p:grpSpPr>
            <a:xfrm>
              <a:off x="10735526" y="591227"/>
              <a:ext cx="448330" cy="557183"/>
              <a:chOff x="11281626" y="445301"/>
              <a:chExt cx="448330" cy="557183"/>
            </a:xfrm>
            <a:grpFill/>
          </p:grpSpPr>
          <p:sp>
            <p:nvSpPr>
              <p:cNvPr id="42" name="Oval 41">
                <a:extLst>
                  <a:ext uri="{FF2B5EF4-FFF2-40B4-BE49-F238E27FC236}">
                    <a16:creationId xmlns:a16="http://schemas.microsoft.com/office/drawing/2014/main" id="{D1E24D28-3980-4EF0-9AEF-5C563A32F12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8F44DBB-CF0B-4058-BDD3-38070A2082B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068BF7D6-C6A6-4BDF-BE92-8EF926FF70B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955296C1-C542-46CE-B10F-EC13D1D655A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A345DCA5-9E33-4222-8A84-BD9BEE845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65A15A30-EED6-437C-97FF-6F188ACCA2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7" name="Oval 36">
              <a:extLst>
                <a:ext uri="{FF2B5EF4-FFF2-40B4-BE49-F238E27FC236}">
                  <a16:creationId xmlns:a16="http://schemas.microsoft.com/office/drawing/2014/main" id="{211CFD79-E88B-494C-A57E-143ABC6818F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C7CE168D-855F-4576-B9DA-E1C674550EE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173A881-B70E-4ECB-886B-0B7F9902982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05DAA87A-621C-4C29-AF87-AF7954BCB06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8" name="Group 47">
            <a:extLst>
              <a:ext uri="{FF2B5EF4-FFF2-40B4-BE49-F238E27FC236}">
                <a16:creationId xmlns:a16="http://schemas.microsoft.com/office/drawing/2014/main" id="{58EAE133-EDA4-4E1E-A288-0F9234AECCA9}"/>
              </a:ext>
            </a:extLst>
          </p:cNvPr>
          <p:cNvGrpSpPr/>
          <p:nvPr/>
        </p:nvGrpSpPr>
        <p:grpSpPr>
          <a:xfrm>
            <a:off x="373917" y="5478199"/>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A74E496B-3660-4E04-A5CD-25A608BD1F92}"/>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B3D95EF8-8AE4-4AB5-A229-19DDFD19094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DCFA07DD-860E-48A9-AE15-B2BDD2E9CCE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DFC46971-0777-4983-A9B8-FA993DCAD061}"/>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DE527AEF-70C2-439B-BEFC-E98F577D9D1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8EC50651-9348-4280-94A9-CB4D9A27723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2E8874B4-23C7-4349-9F71-8457715A511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80DB2DFC-F6D7-4EFF-90C6-E29A553FAB4C}"/>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08466220-6418-4B52-B68A-ED7DD937D45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85A9516C-433A-42B9-8D74-BB32B0ACBB2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686A62E-A38F-4466-B1D1-859420FD3FC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C9448-1ECE-4614-BC43-40BC246516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4227908" y="0"/>
            <a:ext cx="4916091"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0616540D-C188-4CB7-A1AF-78228010FE7F}"/>
              </a:ext>
            </a:extLst>
          </p:cNvPr>
          <p:cNvSpPr/>
          <p:nvPr/>
        </p:nvSpPr>
        <p:spPr>
          <a:xfrm>
            <a:off x="0" y="3278979"/>
            <a:ext cx="6029325" cy="3579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p:txBody>
          <a:bodyPr/>
          <a:lstStyle/>
          <a:p>
            <a:r>
              <a:rPr lang="en-ID" dirty="0"/>
              <a:t>ABOUT OUR</a:t>
            </a:r>
            <a:br>
              <a:rPr lang="en-ID" dirty="0"/>
            </a:br>
            <a:r>
              <a:rPr lang="en-ID" dirty="0"/>
              <a:t>COMPANY</a:t>
            </a:r>
          </a:p>
        </p:txBody>
      </p:sp>
      <p:sp>
        <p:nvSpPr>
          <p:cNvPr id="5" name="TextBox 4">
            <a:extLst>
              <a:ext uri="{FF2B5EF4-FFF2-40B4-BE49-F238E27FC236}">
                <a16:creationId xmlns:a16="http://schemas.microsoft.com/office/drawing/2014/main" id="{9BAE8277-841F-4DA6-A169-E1F348DF0F2E}"/>
              </a:ext>
            </a:extLst>
          </p:cNvPr>
          <p:cNvSpPr txBox="1"/>
          <p:nvPr/>
        </p:nvSpPr>
        <p:spPr>
          <a:xfrm>
            <a:off x="492919" y="1611396"/>
            <a:ext cx="3250406" cy="485646"/>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492919" y="1426731"/>
            <a:ext cx="3250406" cy="276999"/>
          </a:xfrm>
          <a:prstGeom prst="rect">
            <a:avLst/>
          </a:prstGeom>
          <a:noFill/>
        </p:spPr>
        <p:txBody>
          <a:bodyPr wrap="square" rtlCol="0" anchor="ctr">
            <a:spAutoFit/>
          </a:bodyPr>
          <a:lstStyle/>
          <a:p>
            <a:pPr algn="just"/>
            <a:r>
              <a:rPr lang="en-US" sz="1200" b="1" dirty="0"/>
              <a:t>Description</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3856455"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315439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5645019" y="0"/>
            <a:ext cx="3498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684610"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203405" y="1680614"/>
            <a:ext cx="7886700" cy="1790700"/>
          </a:xfrm>
        </p:spPr>
        <p:txBody>
          <a:bodyPr>
            <a:normAutofit/>
          </a:bodyPr>
          <a:lstStyle/>
          <a:p>
            <a:pPr algn="l"/>
            <a:r>
              <a:rPr lang="en-ID" dirty="0"/>
              <a:t>WHO WE</a:t>
            </a:r>
            <a:br>
              <a:rPr lang="en-ID" dirty="0"/>
            </a:br>
            <a:r>
              <a:rPr lang="en-ID" dirty="0"/>
              <a:t>ARE?</a:t>
            </a:r>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313481" y="4563564"/>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798E6103-9B3E-4536-BC8B-2A2570C33D94}"/>
              </a:ext>
            </a:extLst>
          </p:cNvPr>
          <p:cNvSpPr txBox="1"/>
          <p:nvPr/>
        </p:nvSpPr>
        <p:spPr>
          <a:xfrm>
            <a:off x="1339458" y="4652092"/>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230545" y="3471314"/>
            <a:ext cx="2848859" cy="901144"/>
          </a:xfrm>
          <a:prstGeom prst="rect">
            <a:avLst/>
          </a:prstGeom>
          <a:noFill/>
        </p:spPr>
        <p:txBody>
          <a:bodyPr wrap="square" rtlCol="0" anchor="ctr">
            <a:spAutoFit/>
          </a:bodyPr>
          <a:lstStyle/>
          <a:p>
            <a:pPr algn="just">
              <a:lnSpc>
                <a:spcPct val="150000"/>
              </a:lnSpc>
            </a:pPr>
            <a:r>
              <a:rPr lang="en-US" sz="9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230545" y="3268667"/>
            <a:ext cx="3458936" cy="276999"/>
          </a:xfrm>
          <a:prstGeom prst="rect">
            <a:avLst/>
          </a:prstGeom>
          <a:noFill/>
        </p:spPr>
        <p:txBody>
          <a:bodyPr wrap="square" rtlCol="0" anchor="ctr">
            <a:spAutoFit/>
          </a:bodyPr>
          <a:lstStyle/>
          <a:p>
            <a:pPr algn="just"/>
            <a:r>
              <a:rPr lang="en-US" sz="12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4322478" y="49631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8212878" y="49262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293313" y="169871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772218" y="232878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4529307" y="5369797"/>
            <a:ext cx="103403" cy="103312"/>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8459391" y="629126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90" name="Rectangle 89">
            <a:extLst>
              <a:ext uri="{FF2B5EF4-FFF2-40B4-BE49-F238E27FC236}">
                <a16:creationId xmlns:a16="http://schemas.microsoft.com/office/drawing/2014/main" id="{86F5750F-733F-47D1-BFFD-3556C7832045}"/>
              </a:ext>
            </a:extLst>
          </p:cNvPr>
          <p:cNvSpPr/>
          <p:nvPr/>
        </p:nvSpPr>
        <p:spPr>
          <a:xfrm>
            <a:off x="-7603" y="-20113"/>
            <a:ext cx="2636510" cy="2582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4572000" y="1608290"/>
            <a:ext cx="5236058"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50C49864-BFFD-4430-B6EA-FDD1C6D47905}"/>
              </a:ext>
            </a:extLst>
          </p:cNvPr>
          <p:cNvSpPr txBox="1"/>
          <p:nvPr/>
        </p:nvSpPr>
        <p:spPr>
          <a:xfrm>
            <a:off x="5024752" y="2781702"/>
            <a:ext cx="2802563" cy="276999"/>
          </a:xfrm>
          <a:prstGeom prst="rect">
            <a:avLst/>
          </a:prstGeom>
          <a:noFill/>
        </p:spPr>
        <p:txBody>
          <a:bodyPr wrap="square" rtlCol="0" anchor="ctr">
            <a:spAutoFit/>
          </a:bodyPr>
          <a:lstStyle/>
          <a:p>
            <a:r>
              <a:rPr lang="en-US" sz="12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5024752" y="301293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5024752" y="4236163"/>
            <a:ext cx="2802563" cy="276999"/>
          </a:xfrm>
          <a:prstGeom prst="rect">
            <a:avLst/>
          </a:prstGeom>
          <a:noFill/>
        </p:spPr>
        <p:txBody>
          <a:bodyPr wrap="square" rtlCol="0" anchor="ctr">
            <a:spAutoFit/>
          </a:bodyPr>
          <a:lstStyle/>
          <a:p>
            <a:r>
              <a:rPr lang="en-US" sz="12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5024752" y="446739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a:t>
            </a:r>
            <a:r>
              <a:rPr lang="en-US" sz="900"/>
              <a:t>malesuada libero, sit amet commodo magna eros quis urna. </a:t>
            </a:r>
            <a:endParaRPr lang="en-US" sz="9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4729548" y="2837038"/>
            <a:ext cx="240878" cy="221456"/>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4729548" y="4293248"/>
            <a:ext cx="240878" cy="221456"/>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913210" y="44151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126118" y="41049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7197502" y="155245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7539492" y="241764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3847434" y="301605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059C174-ADB8-404B-9977-B4EF24DB0E87}"/>
              </a:ext>
            </a:extLst>
          </p:cNvPr>
          <p:cNvSpPr>
            <a:spLocks noGrp="1"/>
          </p:cNvSpPr>
          <p:nvPr>
            <p:ph type="pic" sz="quarter" idx="14"/>
          </p:nvPr>
        </p:nvSpPr>
        <p:spPr/>
      </p:sp>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a:t>HISTORY TIMELINE</a:t>
            </a:r>
          </a:p>
        </p:txBody>
      </p:sp>
      <p:sp>
        <p:nvSpPr>
          <p:cNvPr id="4" name="Picture Placeholder 3">
            <a:extLst>
              <a:ext uri="{FF2B5EF4-FFF2-40B4-BE49-F238E27FC236}">
                <a16:creationId xmlns:a16="http://schemas.microsoft.com/office/drawing/2014/main" id="{F0212B1F-9A50-476D-9F22-BB9E07BFD5EE}"/>
              </a:ext>
            </a:extLst>
          </p:cNvPr>
          <p:cNvSpPr>
            <a:spLocks noGrp="1"/>
          </p:cNvSpPr>
          <p:nvPr>
            <p:ph type="pic" sz="quarter" idx="15"/>
          </p:nvPr>
        </p:nvSpPr>
        <p:spPr/>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4303153" y="42293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4572000" y="2868622"/>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2284855" y="2498912"/>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67E3A217-4441-4B13-BE8C-7882A576B9A3}"/>
              </a:ext>
            </a:extLst>
          </p:cNvPr>
          <p:cNvSpPr txBox="1"/>
          <p:nvPr/>
        </p:nvSpPr>
        <p:spPr>
          <a:xfrm>
            <a:off x="2340525" y="2498912"/>
            <a:ext cx="569119" cy="507831"/>
          </a:xfrm>
          <a:prstGeom prst="rect">
            <a:avLst/>
          </a:prstGeom>
          <a:noFill/>
        </p:spPr>
        <p:txBody>
          <a:bodyPr wrap="square" rtlCol="0">
            <a:spAutoFit/>
          </a:bodyPr>
          <a:lstStyle/>
          <a:p>
            <a:pPr algn="ctr"/>
            <a:r>
              <a:rPr lang="en-US" sz="1350"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6367685" y="4355216"/>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36CE1C29-D329-4979-8AA8-BD752A2F7786}"/>
              </a:ext>
            </a:extLst>
          </p:cNvPr>
          <p:cNvSpPr txBox="1"/>
          <p:nvPr/>
        </p:nvSpPr>
        <p:spPr>
          <a:xfrm>
            <a:off x="6401166" y="4355215"/>
            <a:ext cx="607834" cy="300082"/>
          </a:xfrm>
          <a:prstGeom prst="rect">
            <a:avLst/>
          </a:prstGeom>
          <a:noFill/>
        </p:spPr>
        <p:txBody>
          <a:bodyPr wrap="square" rtlCol="0">
            <a:spAutoFit/>
          </a:bodyPr>
          <a:lstStyle/>
          <a:p>
            <a:pPr algn="ctr"/>
            <a:r>
              <a:rPr lang="en-US" sz="1350"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4303153" y="237036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2959650" y="2640644"/>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4753535" y="4507244"/>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8204773" y="6298406"/>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3" name="TextBox 62">
            <a:extLst>
              <a:ext uri="{FF2B5EF4-FFF2-40B4-BE49-F238E27FC236}">
                <a16:creationId xmlns:a16="http://schemas.microsoft.com/office/drawing/2014/main" id="{5B121801-294E-4D12-8CBF-54DD768145FC}"/>
              </a:ext>
            </a:extLst>
          </p:cNvPr>
          <p:cNvSpPr txBox="1"/>
          <p:nvPr/>
        </p:nvSpPr>
        <p:spPr>
          <a:xfrm>
            <a:off x="1620585" y="300787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4494062" y="2478581"/>
            <a:ext cx="155878" cy="318833"/>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sz="1350"/>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4438537" y="4332989"/>
            <a:ext cx="266927" cy="327918"/>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4572000" y="4728030"/>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8268301" y="415655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1599010" y="230777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769005" y="34779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6" name="Rectangle 75">
            <a:extLst>
              <a:ext uri="{FF2B5EF4-FFF2-40B4-BE49-F238E27FC236}">
                <a16:creationId xmlns:a16="http://schemas.microsoft.com/office/drawing/2014/main" id="{E31ABC23-3FBC-482E-BD16-591F5EDE077F}"/>
              </a:ext>
            </a:extLst>
          </p:cNvPr>
          <p:cNvSpPr/>
          <p:nvPr/>
        </p:nvSpPr>
        <p:spPr>
          <a:xfrm>
            <a:off x="9552" y="0"/>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6" name="TextBox 35">
            <a:extLst>
              <a:ext uri="{FF2B5EF4-FFF2-40B4-BE49-F238E27FC236}">
                <a16:creationId xmlns:a16="http://schemas.microsoft.com/office/drawing/2014/main" id="{A88DB401-B822-45C4-9F57-A517A38AB27C}"/>
              </a:ext>
            </a:extLst>
          </p:cNvPr>
          <p:cNvSpPr txBox="1"/>
          <p:nvPr/>
        </p:nvSpPr>
        <p:spPr>
          <a:xfrm>
            <a:off x="5677845" y="4990435"/>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3776881" y="460864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5198707" y="28526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6113666"/>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4271729" y="1578332"/>
            <a:ext cx="569119"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4303153" y="42165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63" name="Rectangle 62">
            <a:extLst>
              <a:ext uri="{FF2B5EF4-FFF2-40B4-BE49-F238E27FC236}">
                <a16:creationId xmlns:a16="http://schemas.microsoft.com/office/drawing/2014/main" id="{7500BF19-926D-4C5F-ACD1-7F285ECDB4C9}"/>
              </a:ext>
            </a:extLst>
          </p:cNvPr>
          <p:cNvSpPr/>
          <p:nvPr/>
        </p:nvSpPr>
        <p:spPr>
          <a:xfrm>
            <a:off x="8455755" y="5587098"/>
            <a:ext cx="688245" cy="436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TextBox 65">
            <a:extLst>
              <a:ext uri="{FF2B5EF4-FFF2-40B4-BE49-F238E27FC236}">
                <a16:creationId xmlns:a16="http://schemas.microsoft.com/office/drawing/2014/main" id="{2B8E00C4-CFF7-4FE9-A866-FF2DEFBCBBF5}"/>
              </a:ext>
            </a:extLst>
          </p:cNvPr>
          <p:cNvSpPr txBox="1"/>
          <p:nvPr/>
        </p:nvSpPr>
        <p:spPr>
          <a:xfrm>
            <a:off x="1624524" y="497075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2284855" y="4368054"/>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TextBox 67">
            <a:extLst>
              <a:ext uri="{FF2B5EF4-FFF2-40B4-BE49-F238E27FC236}">
                <a16:creationId xmlns:a16="http://schemas.microsoft.com/office/drawing/2014/main" id="{D183DAE8-A4F9-425D-9F7A-2C9E4B374375}"/>
              </a:ext>
            </a:extLst>
          </p:cNvPr>
          <p:cNvSpPr txBox="1"/>
          <p:nvPr/>
        </p:nvSpPr>
        <p:spPr>
          <a:xfrm>
            <a:off x="2340525" y="4368054"/>
            <a:ext cx="569119" cy="507831"/>
          </a:xfrm>
          <a:prstGeom prst="rect">
            <a:avLst/>
          </a:prstGeom>
          <a:noFill/>
        </p:spPr>
        <p:txBody>
          <a:bodyPr wrap="square" rtlCol="0">
            <a:spAutoFit/>
          </a:bodyPr>
          <a:lstStyle/>
          <a:p>
            <a:pPr algn="ctr"/>
            <a:r>
              <a:rPr lang="en-US" sz="1350" b="1">
                <a:solidFill>
                  <a:schemeClr val="bg2"/>
                </a:solidFill>
              </a:rPr>
              <a:t>2019</a:t>
            </a:r>
            <a:endParaRPr lang="en-US" sz="1350"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2959650" y="4509786"/>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6367685" y="1675468"/>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TextBox 70">
            <a:extLst>
              <a:ext uri="{FF2B5EF4-FFF2-40B4-BE49-F238E27FC236}">
                <a16:creationId xmlns:a16="http://schemas.microsoft.com/office/drawing/2014/main" id="{E34AB049-08F8-43F2-B081-52A10D6BEBF0}"/>
              </a:ext>
            </a:extLst>
          </p:cNvPr>
          <p:cNvSpPr txBox="1"/>
          <p:nvPr/>
        </p:nvSpPr>
        <p:spPr>
          <a:xfrm>
            <a:off x="6401166" y="1675468"/>
            <a:ext cx="607834" cy="300082"/>
          </a:xfrm>
          <a:prstGeom prst="rect">
            <a:avLst/>
          </a:prstGeom>
          <a:noFill/>
        </p:spPr>
        <p:txBody>
          <a:bodyPr wrap="square" rtlCol="0">
            <a:spAutoFit/>
          </a:bodyPr>
          <a:lstStyle/>
          <a:p>
            <a:pPr algn="ctr"/>
            <a:r>
              <a:rPr lang="en-US" sz="1350" b="1">
                <a:solidFill>
                  <a:schemeClr val="bg2"/>
                </a:solidFill>
              </a:rPr>
              <a:t>2014</a:t>
            </a:r>
            <a:endParaRPr lang="en-US" sz="1350"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4753535" y="1827497"/>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4447612" y="4337808"/>
            <a:ext cx="248777" cy="292679"/>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sz="1350"/>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5123797" y="2357381"/>
          <a:ext cx="2796185" cy="1482400"/>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071769" y="3011934"/>
            <a:ext cx="2948435" cy="693395"/>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a:t>
            </a:r>
            <a:r>
              <a:rPr lang="en-US" sz="900" dirty="0" err="1"/>
              <a:t>Fusce</a:t>
            </a:r>
            <a:endParaRPr lang="en-US" sz="900" dirty="0"/>
          </a:p>
        </p:txBody>
      </p:sp>
      <p:sp>
        <p:nvSpPr>
          <p:cNvPr id="81" name="Rectangle 80">
            <a:extLst>
              <a:ext uri="{FF2B5EF4-FFF2-40B4-BE49-F238E27FC236}">
                <a16:creationId xmlns:a16="http://schemas.microsoft.com/office/drawing/2014/main" id="{DDB21C66-9166-4B47-B251-ABB432FC1529}"/>
              </a:ext>
            </a:extLst>
          </p:cNvPr>
          <p:cNvSpPr/>
          <p:nvPr/>
        </p:nvSpPr>
        <p:spPr>
          <a:xfrm>
            <a:off x="1745531" y="3649669"/>
            <a:ext cx="85040" cy="8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Rectangle 81">
            <a:extLst>
              <a:ext uri="{FF2B5EF4-FFF2-40B4-BE49-F238E27FC236}">
                <a16:creationId xmlns:a16="http://schemas.microsoft.com/office/drawing/2014/main" id="{DD3D43C2-A83D-4BF1-96E8-94F3649A021D}"/>
              </a:ext>
            </a:extLst>
          </p:cNvPr>
          <p:cNvSpPr/>
          <p:nvPr/>
        </p:nvSpPr>
        <p:spPr>
          <a:xfrm>
            <a:off x="2500960" y="3649669"/>
            <a:ext cx="85040" cy="85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Rectangle 82">
            <a:extLst>
              <a:ext uri="{FF2B5EF4-FFF2-40B4-BE49-F238E27FC236}">
                <a16:creationId xmlns:a16="http://schemas.microsoft.com/office/drawing/2014/main" id="{D271242B-D7A4-4E94-ADB7-94AB4FD1906C}"/>
              </a:ext>
            </a:extLst>
          </p:cNvPr>
          <p:cNvSpPr/>
          <p:nvPr/>
        </p:nvSpPr>
        <p:spPr>
          <a:xfrm>
            <a:off x="3341560" y="3649669"/>
            <a:ext cx="85040" cy="85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TextBox 83">
            <a:extLst>
              <a:ext uri="{FF2B5EF4-FFF2-40B4-BE49-F238E27FC236}">
                <a16:creationId xmlns:a16="http://schemas.microsoft.com/office/drawing/2014/main" id="{9A9272BA-0D6D-43BE-9104-AE2C24D475E6}"/>
              </a:ext>
            </a:extLst>
          </p:cNvPr>
          <p:cNvSpPr txBox="1"/>
          <p:nvPr/>
        </p:nvSpPr>
        <p:spPr>
          <a:xfrm>
            <a:off x="1042820" y="3604526"/>
            <a:ext cx="699230" cy="207749"/>
          </a:xfrm>
          <a:prstGeom prst="rect">
            <a:avLst/>
          </a:prstGeom>
          <a:noFill/>
        </p:spPr>
        <p:txBody>
          <a:bodyPr wrap="none" rtlCol="0">
            <a:spAutoFit/>
          </a:bodyPr>
          <a:lstStyle/>
          <a:p>
            <a:pPr algn="r"/>
            <a:r>
              <a:rPr lang="en-ID" sz="75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1797259" y="3604526"/>
            <a:ext cx="699230" cy="207749"/>
          </a:xfrm>
          <a:prstGeom prst="rect">
            <a:avLst/>
          </a:prstGeom>
          <a:noFill/>
        </p:spPr>
        <p:txBody>
          <a:bodyPr wrap="none" rtlCol="0">
            <a:spAutoFit/>
          </a:bodyPr>
          <a:lstStyle/>
          <a:p>
            <a:pPr algn="r"/>
            <a:r>
              <a:rPr lang="en-ID" sz="75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2641209" y="3604526"/>
            <a:ext cx="699230" cy="207749"/>
          </a:xfrm>
          <a:prstGeom prst="rect">
            <a:avLst/>
          </a:prstGeom>
          <a:noFill/>
        </p:spPr>
        <p:txBody>
          <a:bodyPr wrap="none" rtlCol="0">
            <a:spAutoFit/>
          </a:bodyPr>
          <a:lstStyle/>
          <a:p>
            <a:pPr algn="r"/>
            <a:r>
              <a:rPr lang="en-ID" sz="75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4572000" y="-111115"/>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4572000" y="1958932"/>
            <a:ext cx="0" cy="23203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7773591" y="0"/>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grpSp>
        <p:nvGrpSpPr>
          <p:cNvPr id="61" name="Group 60">
            <a:extLst>
              <a:ext uri="{FF2B5EF4-FFF2-40B4-BE49-F238E27FC236}">
                <a16:creationId xmlns:a16="http://schemas.microsoft.com/office/drawing/2014/main" id="{5B8E8525-46B8-47A6-9298-B0608C90E304}"/>
              </a:ext>
            </a:extLst>
          </p:cNvPr>
          <p:cNvGrpSpPr/>
          <p:nvPr/>
        </p:nvGrpSpPr>
        <p:grpSpPr>
          <a:xfrm>
            <a:off x="4411016" y="1701166"/>
            <a:ext cx="290543" cy="289605"/>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 name="Picture Placeholder 1">
            <a:extLst>
              <a:ext uri="{FF2B5EF4-FFF2-40B4-BE49-F238E27FC236}">
                <a16:creationId xmlns:a16="http://schemas.microsoft.com/office/drawing/2014/main" id="{F39FB85F-2DA7-4B95-BFF2-14DC2B49312B}"/>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5C3D82F-15C0-4AF9-83DE-777A833E9B68}"/>
              </a:ext>
            </a:extLst>
          </p:cNvPr>
          <p:cNvSpPr>
            <a:spLocks noGrp="1"/>
          </p:cNvSpPr>
          <p:nvPr>
            <p:ph type="pic" sz="quarter" idx="16"/>
          </p:nvPr>
        </p:nvSpPr>
        <p:spPr/>
      </p:sp>
      <p:grpSp>
        <p:nvGrpSpPr>
          <p:cNvPr id="58" name="Group 57">
            <a:extLst>
              <a:ext uri="{FF2B5EF4-FFF2-40B4-BE49-F238E27FC236}">
                <a16:creationId xmlns:a16="http://schemas.microsoft.com/office/drawing/2014/main" id="{4F5354B9-AE33-46E6-B1C6-B0DDFF9B8C56}"/>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2365EF06-4DF3-4FEC-9C24-26BE0FF603DC}"/>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4AE9767C-EE70-444D-9BA0-241CCF2E41A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5521E143-887C-450F-B74B-F67E21004B6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41481451-0B36-404F-8B89-F6A68F97CC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95EE4E8E-99FD-4334-BE0C-CCBE13DC532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49CF38E1-0BF2-406D-A778-8033C20371C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EF408100-2513-4C25-904E-3E5C08AC1B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76" name="Oval 75">
              <a:extLst>
                <a:ext uri="{FF2B5EF4-FFF2-40B4-BE49-F238E27FC236}">
                  <a16:creationId xmlns:a16="http://schemas.microsoft.com/office/drawing/2014/main" id="{834C203C-D2B1-4BBE-9ACA-CC71ADB15C9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E5364E1F-D730-4540-B021-B6E43C53F92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A284B9E2-FF13-4724-B51E-6F7F4F0AB109}"/>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B4C46444-446A-47DC-BAFA-E4FC5E3A3D9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4" name="Group 93">
            <a:extLst>
              <a:ext uri="{FF2B5EF4-FFF2-40B4-BE49-F238E27FC236}">
                <a16:creationId xmlns:a16="http://schemas.microsoft.com/office/drawing/2014/main" id="{396332B8-013F-44AF-89BF-C9851E07292A}"/>
              </a:ext>
            </a:extLst>
          </p:cNvPr>
          <p:cNvGrpSpPr/>
          <p:nvPr/>
        </p:nvGrpSpPr>
        <p:grpSpPr>
          <a:xfrm>
            <a:off x="373917" y="5478199"/>
            <a:ext cx="336248" cy="832531"/>
            <a:chOff x="10735526" y="591227"/>
            <a:chExt cx="448330" cy="1110041"/>
          </a:xfrm>
          <a:solidFill>
            <a:schemeClr val="bg2"/>
          </a:solidFill>
        </p:grpSpPr>
        <p:grpSp>
          <p:nvGrpSpPr>
            <p:cNvPr id="95" name="Group 94">
              <a:extLst>
                <a:ext uri="{FF2B5EF4-FFF2-40B4-BE49-F238E27FC236}">
                  <a16:creationId xmlns:a16="http://schemas.microsoft.com/office/drawing/2014/main" id="{F0968AFB-FDA8-4727-925D-E304BA71E2B3}"/>
                </a:ext>
              </a:extLst>
            </p:cNvPr>
            <p:cNvGrpSpPr/>
            <p:nvPr/>
          </p:nvGrpSpPr>
          <p:grpSpPr>
            <a:xfrm>
              <a:off x="10735526" y="591227"/>
              <a:ext cx="448330" cy="557183"/>
              <a:chOff x="11281626" y="445301"/>
              <a:chExt cx="448330" cy="557183"/>
            </a:xfrm>
            <a:grpFill/>
          </p:grpSpPr>
          <p:sp>
            <p:nvSpPr>
              <p:cNvPr id="100" name="Oval 99">
                <a:extLst>
                  <a:ext uri="{FF2B5EF4-FFF2-40B4-BE49-F238E27FC236}">
                    <a16:creationId xmlns:a16="http://schemas.microsoft.com/office/drawing/2014/main" id="{DBF193C6-88BF-4A79-A9CE-0F48CCEBE98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100">
                <a:extLst>
                  <a:ext uri="{FF2B5EF4-FFF2-40B4-BE49-F238E27FC236}">
                    <a16:creationId xmlns:a16="http://schemas.microsoft.com/office/drawing/2014/main" id="{B0CA9D71-76BF-403B-A693-6A3421F300A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101">
                <a:extLst>
                  <a:ext uri="{FF2B5EF4-FFF2-40B4-BE49-F238E27FC236}">
                    <a16:creationId xmlns:a16="http://schemas.microsoft.com/office/drawing/2014/main" id="{25C4627E-2FF8-4600-A23D-D870AEF1DA0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102">
                <a:extLst>
                  <a:ext uri="{FF2B5EF4-FFF2-40B4-BE49-F238E27FC236}">
                    <a16:creationId xmlns:a16="http://schemas.microsoft.com/office/drawing/2014/main" id="{1403FB2C-9584-479D-80F1-2004FFDF3B4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103">
                <a:extLst>
                  <a:ext uri="{FF2B5EF4-FFF2-40B4-BE49-F238E27FC236}">
                    <a16:creationId xmlns:a16="http://schemas.microsoft.com/office/drawing/2014/main" id="{CA26611F-0517-4F45-8A7D-1F5EBD5C265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104">
                <a:extLst>
                  <a:ext uri="{FF2B5EF4-FFF2-40B4-BE49-F238E27FC236}">
                    <a16:creationId xmlns:a16="http://schemas.microsoft.com/office/drawing/2014/main" id="{4D57885D-D519-4ADB-AABA-762218EB885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96" name="Oval 95">
              <a:extLst>
                <a:ext uri="{FF2B5EF4-FFF2-40B4-BE49-F238E27FC236}">
                  <a16:creationId xmlns:a16="http://schemas.microsoft.com/office/drawing/2014/main" id="{F60B4F52-193E-4926-908C-EB274B49A1A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96">
              <a:extLst>
                <a:ext uri="{FF2B5EF4-FFF2-40B4-BE49-F238E27FC236}">
                  <a16:creationId xmlns:a16="http://schemas.microsoft.com/office/drawing/2014/main" id="{D057F48D-75B8-49DA-BFEC-C9667FA7587E}"/>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97">
              <a:extLst>
                <a:ext uri="{FF2B5EF4-FFF2-40B4-BE49-F238E27FC236}">
                  <a16:creationId xmlns:a16="http://schemas.microsoft.com/office/drawing/2014/main" id="{92FEDA43-8E5A-4A6F-81BF-CAF57442C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98">
              <a:extLst>
                <a:ext uri="{FF2B5EF4-FFF2-40B4-BE49-F238E27FC236}">
                  <a16:creationId xmlns:a16="http://schemas.microsoft.com/office/drawing/2014/main" id="{CD8F542E-8798-41A1-9A80-EB85A4574E4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6527372" y="-16019"/>
            <a:ext cx="2636510" cy="3289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947738" y="1231550"/>
            <a:ext cx="7572375" cy="886763"/>
          </a:xfrm>
        </p:spPr>
        <p:txBody>
          <a:bodyPr>
            <a:normAutofit/>
          </a:bodyPr>
          <a:lstStyle/>
          <a:p>
            <a:pPr algn="l"/>
            <a:r>
              <a:rPr lang="en-ID"/>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043839" y="235747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077177" y="231937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TextBox 7">
            <a:extLst>
              <a:ext uri="{FF2B5EF4-FFF2-40B4-BE49-F238E27FC236}">
                <a16:creationId xmlns:a16="http://schemas.microsoft.com/office/drawing/2014/main" id="{C981557B-30A2-421B-AC96-ED296805CF25}"/>
              </a:ext>
            </a:extLst>
          </p:cNvPr>
          <p:cNvSpPr txBox="1"/>
          <p:nvPr/>
        </p:nvSpPr>
        <p:spPr>
          <a:xfrm>
            <a:off x="1327130" y="2465110"/>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316492" y="2193674"/>
            <a:ext cx="1826759" cy="339837"/>
          </a:xfrm>
          <a:prstGeom prst="rect">
            <a:avLst/>
          </a:prstGeom>
          <a:noFill/>
        </p:spPr>
        <p:txBody>
          <a:bodyPr wrap="square" rtlCol="0">
            <a:spAutoFit/>
          </a:bodyPr>
          <a:lstStyle/>
          <a:p>
            <a:pPr>
              <a:lnSpc>
                <a:spcPct val="150000"/>
              </a:lnSpc>
            </a:pPr>
            <a:r>
              <a:rPr lang="en-US" sz="12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043839" y="3446491"/>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077177" y="3408391"/>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TextBox 11">
            <a:extLst>
              <a:ext uri="{FF2B5EF4-FFF2-40B4-BE49-F238E27FC236}">
                <a16:creationId xmlns:a16="http://schemas.microsoft.com/office/drawing/2014/main" id="{D7CF8A7A-A667-42FA-B939-C483883A462C}"/>
              </a:ext>
            </a:extLst>
          </p:cNvPr>
          <p:cNvSpPr txBox="1"/>
          <p:nvPr/>
        </p:nvSpPr>
        <p:spPr>
          <a:xfrm>
            <a:off x="1327130" y="3544597"/>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316492" y="3273162"/>
            <a:ext cx="2207759" cy="339837"/>
          </a:xfrm>
          <a:prstGeom prst="rect">
            <a:avLst/>
          </a:prstGeom>
          <a:noFill/>
        </p:spPr>
        <p:txBody>
          <a:bodyPr wrap="square" rtlCol="0">
            <a:spAutoFit/>
          </a:bodyPr>
          <a:lstStyle/>
          <a:p>
            <a:pPr>
              <a:lnSpc>
                <a:spcPct val="150000"/>
              </a:lnSpc>
            </a:pPr>
            <a:r>
              <a:rPr lang="en-US" sz="12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043839" y="449278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077177" y="445468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TextBox 15">
            <a:extLst>
              <a:ext uri="{FF2B5EF4-FFF2-40B4-BE49-F238E27FC236}">
                <a16:creationId xmlns:a16="http://schemas.microsoft.com/office/drawing/2014/main" id="{E133EE0F-5E86-4B8D-928B-9721C8B30066}"/>
              </a:ext>
            </a:extLst>
          </p:cNvPr>
          <p:cNvSpPr txBox="1"/>
          <p:nvPr/>
        </p:nvSpPr>
        <p:spPr>
          <a:xfrm>
            <a:off x="1327130" y="4628995"/>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316492" y="4328984"/>
            <a:ext cx="2207759" cy="339837"/>
          </a:xfrm>
          <a:prstGeom prst="rect">
            <a:avLst/>
          </a:prstGeom>
          <a:noFill/>
        </p:spPr>
        <p:txBody>
          <a:bodyPr wrap="square" rtlCol="0">
            <a:spAutoFit/>
          </a:bodyPr>
          <a:lstStyle/>
          <a:p>
            <a:pPr>
              <a:lnSpc>
                <a:spcPct val="150000"/>
              </a:lnSpc>
            </a:pPr>
            <a:r>
              <a:rPr lang="en-US" sz="1200" b="1" dirty="0"/>
              <a:t>Service Three</a:t>
            </a:r>
          </a:p>
        </p:txBody>
      </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8228623" y="55696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8441531" y="52594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4388703" y="131022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575858" y="172164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4751161" y="408409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4" name="Group 33">
            <a:extLst>
              <a:ext uri="{FF2B5EF4-FFF2-40B4-BE49-F238E27FC236}">
                <a16:creationId xmlns:a16="http://schemas.microsoft.com/office/drawing/2014/main" id="{1979F956-ECBB-4629-99F2-F8DF94F553BF}"/>
              </a:ext>
            </a:extLst>
          </p:cNvPr>
          <p:cNvGrpSpPr/>
          <p:nvPr/>
        </p:nvGrpSpPr>
        <p:grpSpPr>
          <a:xfrm>
            <a:off x="8455755" y="443618"/>
            <a:ext cx="336248" cy="832531"/>
            <a:chOff x="10735526" y="591227"/>
            <a:chExt cx="448330" cy="1110041"/>
          </a:xfrm>
          <a:solidFill>
            <a:schemeClr val="bg2"/>
          </a:solidFill>
        </p:grpSpPr>
        <p:grpSp>
          <p:nvGrpSpPr>
            <p:cNvPr id="35" name="Group 34">
              <a:extLst>
                <a:ext uri="{FF2B5EF4-FFF2-40B4-BE49-F238E27FC236}">
                  <a16:creationId xmlns:a16="http://schemas.microsoft.com/office/drawing/2014/main" id="{6924D8DD-FFAF-487F-9B7F-34288A169EAA}"/>
                </a:ext>
              </a:extLst>
            </p:cNvPr>
            <p:cNvGrpSpPr/>
            <p:nvPr/>
          </p:nvGrpSpPr>
          <p:grpSpPr>
            <a:xfrm>
              <a:off x="10735526" y="591227"/>
              <a:ext cx="448330" cy="557183"/>
              <a:chOff x="11281626" y="445301"/>
              <a:chExt cx="448330" cy="557183"/>
            </a:xfrm>
            <a:grpFill/>
          </p:grpSpPr>
          <p:sp>
            <p:nvSpPr>
              <p:cNvPr id="40" name="Oval 39">
                <a:extLst>
                  <a:ext uri="{FF2B5EF4-FFF2-40B4-BE49-F238E27FC236}">
                    <a16:creationId xmlns:a16="http://schemas.microsoft.com/office/drawing/2014/main" id="{DAE6CE4B-7B61-4C5E-A8E3-6F425F08886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7486C54F-BD01-4E7A-ACC7-8B7536FC50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8AD45D1C-6632-47C6-8205-33894B4BBB3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3163D1B1-A9B1-495A-AFB5-A50EE990A3F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C74B1599-8ADC-4298-915C-ACE0E0852B7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0863FECC-F3B0-4BD4-AE2E-F6297DCFAED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6" name="Oval 35">
              <a:extLst>
                <a:ext uri="{FF2B5EF4-FFF2-40B4-BE49-F238E27FC236}">
                  <a16:creationId xmlns:a16="http://schemas.microsoft.com/office/drawing/2014/main" id="{2B677267-3ED6-4B9F-B65D-2D8009CC5535}"/>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13B1B9C2-7103-46A6-9FF9-A1A6A4D020B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28A7C70C-431D-4A28-998C-BD7CC39B6E9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E83D7B7D-05BC-4857-81B5-18D395F0BF1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C6CA2B47-E01B-409F-B680-EE38325E14B3}"/>
              </a:ext>
            </a:extLst>
          </p:cNvPr>
          <p:cNvGrpSpPr/>
          <p:nvPr/>
        </p:nvGrpSpPr>
        <p:grpSpPr>
          <a:xfrm>
            <a:off x="373917" y="5478199"/>
            <a:ext cx="336248" cy="832531"/>
            <a:chOff x="10735526" y="591227"/>
            <a:chExt cx="448330" cy="1110041"/>
          </a:xfrm>
          <a:solidFill>
            <a:schemeClr val="bg2"/>
          </a:solidFill>
        </p:grpSpPr>
        <p:grpSp>
          <p:nvGrpSpPr>
            <p:cNvPr id="52" name="Group 51">
              <a:extLst>
                <a:ext uri="{FF2B5EF4-FFF2-40B4-BE49-F238E27FC236}">
                  <a16:creationId xmlns:a16="http://schemas.microsoft.com/office/drawing/2014/main" id="{D47524EB-9057-4C3C-B217-2868D3B0AB9D}"/>
                </a:ext>
              </a:extLst>
            </p:cNvPr>
            <p:cNvGrpSpPr/>
            <p:nvPr/>
          </p:nvGrpSpPr>
          <p:grpSpPr>
            <a:xfrm>
              <a:off x="10735526" y="591227"/>
              <a:ext cx="448330" cy="557183"/>
              <a:chOff x="11281626" y="445301"/>
              <a:chExt cx="448330" cy="557183"/>
            </a:xfrm>
            <a:grpFill/>
          </p:grpSpPr>
          <p:sp>
            <p:nvSpPr>
              <p:cNvPr id="57" name="Oval 56">
                <a:extLst>
                  <a:ext uri="{FF2B5EF4-FFF2-40B4-BE49-F238E27FC236}">
                    <a16:creationId xmlns:a16="http://schemas.microsoft.com/office/drawing/2014/main" id="{83640C09-808A-4ACE-BFF1-AF5572FB493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54BCC087-9344-47E0-B374-AD9DB3E8A39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178089F5-B9B4-4192-92C8-F69B22C66E6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A6DFF694-A161-4330-993A-C98FABEE902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9F431454-AD55-46E9-A7D8-FEAE60F9210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34837430-3BCA-43FD-B59C-D3B2685E052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3" name="Oval 52">
              <a:extLst>
                <a:ext uri="{FF2B5EF4-FFF2-40B4-BE49-F238E27FC236}">
                  <a16:creationId xmlns:a16="http://schemas.microsoft.com/office/drawing/2014/main" id="{649F16CB-BB3F-4079-9D96-1AF776333F0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7A5387F0-C47E-4A61-BD7E-5685CD22AFF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3E2294E-84C4-4D61-AB93-26AECAACD84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C5028D9-8F8B-4CB5-B4C3-C07EB9298163}"/>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A01 Light">
      <a:dk1>
        <a:srgbClr val="242D30"/>
      </a:dk1>
      <a:lt1>
        <a:srgbClr val="FFFFFF"/>
      </a:lt1>
      <a:dk2>
        <a:srgbClr val="242D30"/>
      </a:dk2>
      <a:lt2>
        <a:srgbClr val="FFFFFF"/>
      </a:lt2>
      <a:accent1>
        <a:srgbClr val="F7408F"/>
      </a:accent1>
      <a:accent2>
        <a:srgbClr val="F28D33"/>
      </a:accent2>
      <a:accent3>
        <a:srgbClr val="085DD0"/>
      </a:accent3>
      <a:accent4>
        <a:srgbClr val="F7408F"/>
      </a:accent4>
      <a:accent5>
        <a:srgbClr val="F28D33"/>
      </a:accent5>
      <a:accent6>
        <a:srgbClr val="085DD0"/>
      </a:accent6>
      <a:hlink>
        <a:srgbClr val="0563C1"/>
      </a:hlink>
      <a:folHlink>
        <a:srgbClr val="954F72"/>
      </a:folHlink>
    </a:clrScheme>
    <a:fontScheme name="Custom 28">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1378</Words>
  <Application>Microsoft Office PowerPoint</Application>
  <PresentationFormat>On-screen Show (4:3)</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103</cp:revision>
  <dcterms:created xsi:type="dcterms:W3CDTF">2019-01-23T07:32:06Z</dcterms:created>
  <dcterms:modified xsi:type="dcterms:W3CDTF">2021-02-25T16:38:28Z</dcterms:modified>
</cp:coreProperties>
</file>