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81" d="100"/>
          <a:sy n="81" d="100"/>
        </p:scale>
        <p:origin x="120" y="1302"/>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54946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6807200" y="1730729"/>
            <a:ext cx="3948566" cy="43855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63650" y="498475"/>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944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469367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201786" y="790575"/>
            <a:ext cx="9076314" cy="1182350"/>
          </a:xfrm>
        </p:spPr>
        <p:txBody>
          <a:bodyPr>
            <a:no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04281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70104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5370764" y="3698873"/>
            <a:ext cx="9222872" cy="2445676"/>
          </a:xfrm>
        </p:spPr>
        <p:txBody>
          <a:bodyPr/>
          <a:lstStyle>
            <a:lvl1pPr>
              <a:defRPr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94465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457321" y="1587500"/>
            <a:ext cx="2676529" cy="3140075"/>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4757735" y="1587500"/>
            <a:ext cx="2676529" cy="3140075"/>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8058149" y="1587500"/>
            <a:ext cx="2676529" cy="31400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6764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3616324" y="1877786"/>
            <a:ext cx="2189164" cy="2993572"/>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6421436" y="1877786"/>
            <a:ext cx="2189164" cy="299357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69203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5343525"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19408" y="990600"/>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0490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12192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2294731" y="588963"/>
            <a:ext cx="10650538" cy="2886074"/>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0555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6877048" y="3429000"/>
            <a:ext cx="4305303" cy="3033118"/>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1009649" y="395882"/>
            <a:ext cx="5867401" cy="303311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064373" y="695325"/>
            <a:ext cx="10096500" cy="1553174"/>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92043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1080644" y="1108604"/>
            <a:ext cx="2286000" cy="2305050"/>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3604769" y="1108604"/>
            <a:ext cx="2286000" cy="2305050"/>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6104510" y="1108604"/>
            <a:ext cx="2286000" cy="2305050"/>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8637527" y="1108604"/>
            <a:ext cx="2286000" cy="2305050"/>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6807200" y="4045328"/>
            <a:ext cx="4116327" cy="2120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85850" y="3655939"/>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16770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68599" y="1672091"/>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5585509" y="533058"/>
            <a:ext cx="2635712" cy="2277740"/>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8330908" y="533058"/>
            <a:ext cx="2635712" cy="3286074"/>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5585509" y="2919091"/>
            <a:ext cx="2635712" cy="340585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8327314" y="3937518"/>
            <a:ext cx="2635712" cy="2387424"/>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940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3813847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447800" y="1335650"/>
            <a:ext cx="2266206" cy="4590072"/>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664325" y="809625"/>
            <a:ext cx="10096500" cy="1481763"/>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3484331" y="2291388"/>
            <a:ext cx="2306870" cy="4947612"/>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117101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5260" y="1819448"/>
            <a:ext cx="10096500" cy="157077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5762439" y="1569455"/>
            <a:ext cx="6429561" cy="4097919"/>
          </a:xfrm>
          <a:solidFill>
            <a:schemeClr val="bg2">
              <a:lumMod val="85000"/>
            </a:schemeClr>
          </a:solidFill>
        </p:spPr>
        <p:txBody>
          <a:bodyPr/>
          <a:lstStyle/>
          <a:p>
            <a:endParaRPr lang="en-ID"/>
          </a:p>
        </p:txBody>
      </p:sp>
    </p:spTree>
    <p:extLst>
      <p:ext uri="{BB962C8B-B14F-4D97-AF65-F5344CB8AC3E}">
        <p14:creationId xmlns:p14="http://schemas.microsoft.com/office/powerpoint/2010/main" val="415918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86106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335588" y="807010"/>
            <a:ext cx="10098088" cy="2520951"/>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8216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12192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48834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626706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6096000" y="1449388"/>
            <a:ext cx="4573588" cy="39624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506377" y="1450012"/>
            <a:ext cx="10096500" cy="151957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91383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12192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44015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1092199" y="2077481"/>
            <a:ext cx="2971800" cy="1927781"/>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4610100" y="2077481"/>
            <a:ext cx="2971800" cy="1927781"/>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8128000" y="2077481"/>
            <a:ext cx="2971800" cy="1927781"/>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893473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876300" y="1807770"/>
            <a:ext cx="1712119" cy="1709532"/>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5241233" y="1807770"/>
            <a:ext cx="1712119" cy="1709532"/>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9600994" y="1807770"/>
            <a:ext cx="1712119" cy="170953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982918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1311882" y="1856181"/>
            <a:ext cx="9531002" cy="318889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729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732860" y="816946"/>
            <a:ext cx="5170177" cy="466530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783986" y="1809623"/>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0314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52776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5637212" y="0"/>
            <a:ext cx="6554788"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827213" y="3222626"/>
            <a:ext cx="10515599" cy="2667000"/>
          </a:xfrm>
        </p:spPr>
        <p:txBody>
          <a:bodyPr>
            <a:normAutofit/>
          </a:bodyPr>
          <a:lstStyle>
            <a:lvl1pPr algn="l">
              <a:defRPr sz="44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75755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6107423" y="1083972"/>
            <a:ext cx="4408177" cy="475135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604540" y="1083972"/>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1063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371667" y="1276851"/>
            <a:ext cx="3515344" cy="2583777"/>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2088167" y="3347284"/>
            <a:ext cx="3515344" cy="2583777"/>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96000" y="1041400"/>
            <a:ext cx="6981410" cy="1468111"/>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7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18F02-CD9F-49F7-89C1-4FE39C923B34}"/>
              </a:ext>
            </a:extLst>
          </p:cNvPr>
          <p:cNvSpPr>
            <a:spLocks noGrp="1"/>
          </p:cNvSpPr>
          <p:nvPr>
            <p:ph type="pic" sz="quarter" idx="13"/>
          </p:nvPr>
        </p:nvSpPr>
        <p:spPr>
          <a:xfrm>
            <a:off x="7082633" y="2019668"/>
            <a:ext cx="3629947" cy="1815456"/>
          </a:xfrm>
          <a:solidFill>
            <a:schemeClr val="bg2">
              <a:lumMod val="85000"/>
            </a:schemeClr>
          </a:solidFill>
        </p:spPr>
        <p:txBody>
          <a:bodyPr/>
          <a:lstStyle/>
          <a:p>
            <a:endParaRPr lang="en-ID"/>
          </a:p>
        </p:txBody>
      </p:sp>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542059" y="4496080"/>
            <a:ext cx="3629947"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21498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2C3E29-B28E-4FFF-B588-239C76E7BBDF}"/>
              </a:ext>
            </a:extLst>
          </p:cNvPr>
          <p:cNvSpPr>
            <a:spLocks noGrp="1"/>
          </p:cNvSpPr>
          <p:nvPr>
            <p:ph type="pic" sz="quarter" idx="13"/>
          </p:nvPr>
        </p:nvSpPr>
        <p:spPr>
          <a:xfrm>
            <a:off x="1525538" y="932551"/>
            <a:ext cx="3630016" cy="1815455"/>
          </a:xfrm>
          <a:solidFill>
            <a:schemeClr val="bg2">
              <a:lumMod val="85000"/>
            </a:schemeClr>
          </a:solidFill>
        </p:spPr>
        <p:txBody>
          <a:bodyPr/>
          <a:lstStyle/>
          <a:p>
            <a:endParaRPr lang="en-ID"/>
          </a:p>
        </p:txBody>
      </p:sp>
      <p:sp>
        <p:nvSpPr>
          <p:cNvPr id="10" name="Picture Placeholder 8">
            <a:extLst>
              <a:ext uri="{FF2B5EF4-FFF2-40B4-BE49-F238E27FC236}">
                <a16:creationId xmlns:a16="http://schemas.microsoft.com/office/drawing/2014/main" id="{9FBB2430-F451-422C-B7CB-AE0F73B27DB4}"/>
              </a:ext>
            </a:extLst>
          </p:cNvPr>
          <p:cNvSpPr>
            <a:spLocks noGrp="1"/>
          </p:cNvSpPr>
          <p:nvPr>
            <p:ph type="pic" sz="quarter" idx="14"/>
          </p:nvPr>
        </p:nvSpPr>
        <p:spPr>
          <a:xfrm>
            <a:off x="7103120" y="4479013"/>
            <a:ext cx="3630016"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29201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23C15FA4-1977-49E5-8484-E977AB85E9AA}"/>
              </a:ext>
            </a:extLst>
          </p:cNvPr>
          <p:cNvGrpSpPr/>
          <p:nvPr userDrawn="1"/>
        </p:nvGrpSpPr>
        <p:grpSpPr>
          <a:xfrm>
            <a:off x="498556" y="5221180"/>
            <a:ext cx="448330" cy="1110041"/>
            <a:chOff x="10735526" y="591227"/>
            <a:chExt cx="448330" cy="1110041"/>
          </a:xfrm>
          <a:solidFill>
            <a:schemeClr val="tx1"/>
          </a:solidFill>
        </p:grpSpPr>
        <p:grpSp>
          <p:nvGrpSpPr>
            <p:cNvPr id="8" name="Group 7">
              <a:extLst>
                <a:ext uri="{FF2B5EF4-FFF2-40B4-BE49-F238E27FC236}">
                  <a16:creationId xmlns:a16="http://schemas.microsoft.com/office/drawing/2014/main" id="{65D1CAD7-8440-424D-98FD-68ECB9EE563B}"/>
                </a:ext>
              </a:extLst>
            </p:cNvPr>
            <p:cNvGrpSpPr/>
            <p:nvPr/>
          </p:nvGrpSpPr>
          <p:grpSpPr>
            <a:xfrm>
              <a:off x="10735526" y="591227"/>
              <a:ext cx="448330" cy="557183"/>
              <a:chOff x="11281626" y="445301"/>
              <a:chExt cx="448330" cy="557183"/>
            </a:xfrm>
            <a:grpFill/>
          </p:grpSpPr>
          <p:sp>
            <p:nvSpPr>
              <p:cNvPr id="13" name="Oval 12">
                <a:extLst>
                  <a:ext uri="{FF2B5EF4-FFF2-40B4-BE49-F238E27FC236}">
                    <a16:creationId xmlns:a16="http://schemas.microsoft.com/office/drawing/2014/main" id="{36D16D4F-FB76-4A7A-B434-157D6D261E5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7B7C19C6-7B9F-42A7-B1DA-CDD675A967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03CD2682-87C3-4339-9597-6C070DF0F5C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9CC8BE95-846B-4230-8EC5-CB8FDE38152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C213025C-488E-4A94-876D-FEDFDF7B1A4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AE051AF8-F019-40DB-B499-E675C1528F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 name="Oval 8">
              <a:extLst>
                <a:ext uri="{FF2B5EF4-FFF2-40B4-BE49-F238E27FC236}">
                  <a16:creationId xmlns:a16="http://schemas.microsoft.com/office/drawing/2014/main" id="{F0F50B24-0969-43B9-B883-99C51DF39D43}"/>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26FC746D-FC85-4E65-8947-7A1E9BF93AA6}"/>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B75F624E-20FF-4142-A9AF-0827C6EE1BF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B75F4A29-0EE6-4FE1-8211-E570B8BD8AC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B188F7B5-5576-42B7-AA44-682E1A459DDE}"/>
              </a:ext>
            </a:extLst>
          </p:cNvPr>
          <p:cNvGrpSpPr/>
          <p:nvPr userDrawn="1"/>
        </p:nvGrpSpPr>
        <p:grpSpPr>
          <a:xfrm>
            <a:off x="11274340" y="551537"/>
            <a:ext cx="448330" cy="1110041"/>
            <a:chOff x="10735526" y="591227"/>
            <a:chExt cx="448330" cy="1110041"/>
          </a:xfrm>
          <a:solidFill>
            <a:schemeClr val="tx1"/>
          </a:solidFill>
        </p:grpSpPr>
        <p:grpSp>
          <p:nvGrpSpPr>
            <p:cNvPr id="20" name="Group 19">
              <a:extLst>
                <a:ext uri="{FF2B5EF4-FFF2-40B4-BE49-F238E27FC236}">
                  <a16:creationId xmlns:a16="http://schemas.microsoft.com/office/drawing/2014/main" id="{597E0A27-7250-446A-9A56-DB2104630746}"/>
                </a:ext>
              </a:extLst>
            </p:cNvPr>
            <p:cNvGrpSpPr/>
            <p:nvPr/>
          </p:nvGrpSpPr>
          <p:grpSpPr>
            <a:xfrm>
              <a:off x="10735526" y="591227"/>
              <a:ext cx="448330" cy="557183"/>
              <a:chOff x="11281626" y="445301"/>
              <a:chExt cx="448330" cy="557183"/>
            </a:xfrm>
            <a:grpFill/>
          </p:grpSpPr>
          <p:sp>
            <p:nvSpPr>
              <p:cNvPr id="25" name="Oval 24">
                <a:extLst>
                  <a:ext uri="{FF2B5EF4-FFF2-40B4-BE49-F238E27FC236}">
                    <a16:creationId xmlns:a16="http://schemas.microsoft.com/office/drawing/2014/main" id="{E02E5DA5-2AA3-4317-B966-E0E3893DDA0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28E125CC-7C58-471A-A9B6-6F94E22F4E2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6A96016C-D83B-4AA3-93DE-61677182203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98905709-A08E-47D0-9B12-BE9CB327C55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5369701-873E-4EA8-8D18-847DD6BF872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DC529ECC-12D6-4DE1-A660-33B4A2B06E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1" name="Oval 20">
              <a:extLst>
                <a:ext uri="{FF2B5EF4-FFF2-40B4-BE49-F238E27FC236}">
                  <a16:creationId xmlns:a16="http://schemas.microsoft.com/office/drawing/2014/main" id="{17B8CE47-4CFE-4780-9B6C-2FCE3C766D3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332DDA3D-4345-4DE0-B506-6888E34D23B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9C95B983-8C69-40E5-A84C-796892699C0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C2DDDB02-4508-40B5-B22E-B5764AF985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58" r:id="rId1"/>
    <p:sldLayoutId id="2147483787"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5" r:id="rId25"/>
    <p:sldLayoutId id="2147483781" r:id="rId26"/>
    <p:sldLayoutId id="2147483782" r:id="rId27"/>
    <p:sldLayoutId id="2147483783" r:id="rId28"/>
    <p:sldLayoutId id="214748378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4608">
          <p15:clr>
            <a:srgbClr val="F26B43"/>
          </p15:clr>
        </p15:guide>
        <p15:guide id="3" pos="7680">
          <p15:clr>
            <a:srgbClr val="F26B43"/>
          </p15:clr>
        </p15:guide>
        <p15:guide id="4" pos="4224">
          <p15:clr>
            <a:srgbClr val="F26B43"/>
          </p15:clr>
        </p15:guide>
        <p15:guide id="5" pos="4992">
          <p15:clr>
            <a:srgbClr val="F26B43"/>
          </p15:clr>
        </p15:guide>
        <p15:guide id="6" pos="5376">
          <p15:clr>
            <a:srgbClr val="F26B43"/>
          </p15:clr>
        </p15:guide>
        <p15:guide id="7" orient="horz" pos="2160">
          <p15:clr>
            <a:srgbClr val="F26B43"/>
          </p15:clr>
        </p15:guide>
        <p15:guide id="8" pos="5761">
          <p15:clr>
            <a:srgbClr val="F26B43"/>
          </p15:clr>
        </p15:guide>
        <p15:guide id="9" orient="horz" pos="4320">
          <p15:clr>
            <a:srgbClr val="F26B43"/>
          </p15:clr>
        </p15:guide>
        <p15:guide id="10" pos="6145">
          <p15:clr>
            <a:srgbClr val="F26B43"/>
          </p15:clr>
        </p15:guide>
        <p15:guide id="11" pos="6529">
          <p15:clr>
            <a:srgbClr val="F26B43"/>
          </p15:clr>
        </p15:guide>
        <p15:guide id="12" pos="6913">
          <p15:clr>
            <a:srgbClr val="F26B43"/>
          </p15:clr>
        </p15:guide>
        <p15:guide id="13" pos="7297">
          <p15:clr>
            <a:srgbClr val="F26B43"/>
          </p15:clr>
        </p15:guide>
        <p15:guide id="14" pos="3456">
          <p15:clr>
            <a:srgbClr val="F26B43"/>
          </p15:clr>
        </p15:guide>
        <p15:guide id="15" pos="3072">
          <p15:clr>
            <a:srgbClr val="F26B43"/>
          </p15:clr>
        </p15:guide>
        <p15:guide id="16" pos="2688">
          <p15:clr>
            <a:srgbClr val="F26B43"/>
          </p15:clr>
        </p15:guide>
        <p15:guide id="17" pos="2304">
          <p15:clr>
            <a:srgbClr val="F26B43"/>
          </p15:clr>
        </p15:guide>
        <p15:guide id="18" pos="1919">
          <p15:clr>
            <a:srgbClr val="F26B43"/>
          </p15:clr>
        </p15:guide>
        <p15:guide id="19" pos="1535">
          <p15:clr>
            <a:srgbClr val="F26B43"/>
          </p15:clr>
        </p15:guide>
        <p15:guide id="20" pos="1151">
          <p15:clr>
            <a:srgbClr val="F26B43"/>
          </p15:clr>
        </p15:guide>
        <p15:guide id="21" pos="767">
          <p15:clr>
            <a:srgbClr val="F26B43"/>
          </p15:clr>
        </p15:guide>
        <p15:guide id="22" pos="383">
          <p15:clr>
            <a:srgbClr val="F26B43"/>
          </p15:clr>
        </p15:guide>
        <p15:guide id="23">
          <p15:clr>
            <a:srgbClr val="F26B43"/>
          </p15:clr>
        </p15:guide>
        <p15:guide id="24" pos="4032">
          <p15:clr>
            <a:srgbClr val="F26B43"/>
          </p15:clr>
        </p15:guide>
        <p15:guide id="25" pos="4416">
          <p15:clr>
            <a:srgbClr val="F26B43"/>
          </p15:clr>
        </p15:guide>
        <p15:guide id="26" pos="4800">
          <p15:clr>
            <a:srgbClr val="F26B43"/>
          </p15:clr>
        </p15:guide>
        <p15:guide id="27" pos="5184">
          <p15:clr>
            <a:srgbClr val="F26B43"/>
          </p15:clr>
        </p15:guide>
        <p15:guide id="28" pos="5568">
          <p15:clr>
            <a:srgbClr val="F26B43"/>
          </p15:clr>
        </p15:guide>
        <p15:guide id="29" pos="5953">
          <p15:clr>
            <a:srgbClr val="F26B43"/>
          </p15:clr>
        </p15:guide>
        <p15:guide id="30" orient="horz" pos="2352">
          <p15:clr>
            <a:srgbClr val="F26B43"/>
          </p15:clr>
        </p15:guide>
        <p15:guide id="31" pos="7489">
          <p15:clr>
            <a:srgbClr val="F26B43"/>
          </p15:clr>
        </p15:guide>
        <p15:guide id="32" orient="horz" pos="2928">
          <p15:clr>
            <a:srgbClr val="F26B43"/>
          </p15:clr>
        </p15:guide>
        <p15:guide id="33" orient="horz" pos="3312">
          <p15:clr>
            <a:srgbClr val="F26B43"/>
          </p15:clr>
        </p15:guide>
        <p15:guide id="34" orient="horz" pos="3696">
          <p15:clr>
            <a:srgbClr val="F26B43"/>
          </p15:clr>
        </p15:guide>
        <p15:guide id="35" orient="horz" pos="4080">
          <p15:clr>
            <a:srgbClr val="F26B43"/>
          </p15:clr>
        </p15:guide>
        <p15:guide id="36" orient="horz" pos="2544">
          <p15:clr>
            <a:srgbClr val="F26B43"/>
          </p15:clr>
        </p15:guide>
        <p15:guide id="37" orient="horz" pos="2736">
          <p15:clr>
            <a:srgbClr val="F26B43"/>
          </p15:clr>
        </p15:guide>
        <p15:guide id="38" orient="horz" pos="3120">
          <p15:clr>
            <a:srgbClr val="F26B43"/>
          </p15:clr>
        </p15:guide>
        <p15:guide id="39" orient="horz" pos="3504">
          <p15:clr>
            <a:srgbClr val="F26B43"/>
          </p15:clr>
        </p15:guide>
        <p15:guide id="40" orient="horz" pos="3888">
          <p15:clr>
            <a:srgbClr val="F26B43"/>
          </p15:clr>
        </p15:guide>
        <p15:guide id="41" pos="3648">
          <p15:clr>
            <a:srgbClr val="F26B43"/>
          </p15:clr>
        </p15:guide>
        <p15:guide id="42" pos="3264">
          <p15:clr>
            <a:srgbClr val="F26B43"/>
          </p15:clr>
        </p15:guide>
        <p15:guide id="43" pos="2880">
          <p15:clr>
            <a:srgbClr val="F26B43"/>
          </p15:clr>
        </p15:guide>
        <p15:guide id="44" pos="2496">
          <p15:clr>
            <a:srgbClr val="F26B43"/>
          </p15:clr>
        </p15:guide>
        <p15:guide id="45" pos="2112">
          <p15:clr>
            <a:srgbClr val="F26B43"/>
          </p15:clr>
        </p15:guide>
        <p15:guide id="46" pos="1727">
          <p15:clr>
            <a:srgbClr val="F26B43"/>
          </p15:clr>
        </p15:guide>
        <p15:guide id="47" pos="1343">
          <p15:clr>
            <a:srgbClr val="F26B43"/>
          </p15:clr>
        </p15:guide>
        <p15:guide id="48" pos="959">
          <p15:clr>
            <a:srgbClr val="F26B43"/>
          </p15:clr>
        </p15:guide>
        <p15:guide id="49" pos="575">
          <p15:clr>
            <a:srgbClr val="F26B43"/>
          </p15:clr>
        </p15:guide>
        <p15:guide id="50" pos="191">
          <p15:clr>
            <a:srgbClr val="F26B43"/>
          </p15:clr>
        </p15:guide>
        <p15:guide id="51" orient="horz" pos="1776">
          <p15:clr>
            <a:srgbClr val="F26B43"/>
          </p15:clr>
        </p15:guide>
        <p15:guide id="52" orient="horz" pos="1392">
          <p15:clr>
            <a:srgbClr val="F26B43"/>
          </p15:clr>
        </p15:guide>
        <p15:guide id="53" orient="horz" pos="1008">
          <p15:clr>
            <a:srgbClr val="F26B43"/>
          </p15:clr>
        </p15:guide>
        <p15:guide id="54" orient="horz" pos="624">
          <p15:clr>
            <a:srgbClr val="F26B43"/>
          </p15:clr>
        </p15:guide>
        <p15:guide id="55" orient="horz" pos="240">
          <p15:clr>
            <a:srgbClr val="F26B43"/>
          </p15:clr>
        </p15:guide>
        <p15:guide id="56" orient="horz" pos="1584">
          <p15:clr>
            <a:srgbClr val="F26B43"/>
          </p15:clr>
        </p15:guide>
        <p15:guide id="57" orient="horz" pos="1968">
          <p15:clr>
            <a:srgbClr val="F26B43"/>
          </p15:clr>
        </p15:guide>
        <p15:guide id="58" orient="horz" pos="1200">
          <p15:clr>
            <a:srgbClr val="F26B43"/>
          </p15:clr>
        </p15:guide>
        <p15:guide id="59" orient="horz" pos="816">
          <p15:clr>
            <a:srgbClr val="F26B43"/>
          </p15:clr>
        </p15:guide>
        <p15:guide id="60" orient="horz" pos="432">
          <p15:clr>
            <a:srgbClr val="F26B43"/>
          </p15:clr>
        </p15:guide>
        <p15:guide id="61" pos="6721">
          <p15:clr>
            <a:srgbClr val="F26B43"/>
          </p15:clr>
        </p15:guide>
        <p15:guide id="62" pos="6337">
          <p15:clr>
            <a:srgbClr val="F26B43"/>
          </p15:clr>
        </p15:guide>
        <p15:guide id="63" pos="71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sz="1600" i="1" dirty="0">
                <a:solidFill>
                  <a:schemeClr val="bg2"/>
                </a:solidFill>
              </a:rPr>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z="13800" spc="600" dirty="0">
                <a:solidFill>
                  <a:schemeClr val="bg2"/>
                </a:solidFill>
              </a:rPr>
              <a:t>CLUB</a:t>
            </a:r>
            <a:endParaRPr lang="en-ID" sz="13800" b="1" spc="600" dirty="0">
              <a:solidFill>
                <a:schemeClr val="bg2"/>
              </a:solidFill>
            </a:endParaRPr>
          </a:p>
        </p:txBody>
      </p:sp>
      <p:grpSp>
        <p:nvGrpSpPr>
          <p:cNvPr id="76" name="Group 75">
            <a:extLst>
              <a:ext uri="{FF2B5EF4-FFF2-40B4-BE49-F238E27FC236}">
                <a16:creationId xmlns:a16="http://schemas.microsoft.com/office/drawing/2014/main" id="{46A2FE07-DF4D-4F68-AC01-57E61A838427}"/>
              </a:ext>
            </a:extLst>
          </p:cNvPr>
          <p:cNvGrpSpPr/>
          <p:nvPr/>
        </p:nvGrpSpPr>
        <p:grpSpPr>
          <a:xfrm>
            <a:off x="498556" y="5221180"/>
            <a:ext cx="448330" cy="1110041"/>
            <a:chOff x="10735526" y="591227"/>
            <a:chExt cx="448330" cy="1110041"/>
          </a:xfrm>
          <a:solidFill>
            <a:schemeClr val="bg2"/>
          </a:solidFill>
        </p:grpSpPr>
        <p:grpSp>
          <p:nvGrpSpPr>
            <p:cNvPr id="77" name="Group 76">
              <a:extLst>
                <a:ext uri="{FF2B5EF4-FFF2-40B4-BE49-F238E27FC236}">
                  <a16:creationId xmlns:a16="http://schemas.microsoft.com/office/drawing/2014/main" id="{4A2E2BDC-C421-45E8-B731-648B21A5204A}"/>
                </a:ext>
              </a:extLst>
            </p:cNvPr>
            <p:cNvGrpSpPr/>
            <p:nvPr/>
          </p:nvGrpSpPr>
          <p:grpSpPr>
            <a:xfrm>
              <a:off x="10735526" y="591227"/>
              <a:ext cx="448330" cy="557183"/>
              <a:chOff x="11281626" y="445301"/>
              <a:chExt cx="448330" cy="557183"/>
            </a:xfrm>
            <a:grpFill/>
          </p:grpSpPr>
          <p:sp>
            <p:nvSpPr>
              <p:cNvPr id="82" name="Oval 81">
                <a:extLst>
                  <a:ext uri="{FF2B5EF4-FFF2-40B4-BE49-F238E27FC236}">
                    <a16:creationId xmlns:a16="http://schemas.microsoft.com/office/drawing/2014/main" id="{FF033F65-ED6A-4FB5-8BFA-DEDFE914776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2">
                <a:extLst>
                  <a:ext uri="{FF2B5EF4-FFF2-40B4-BE49-F238E27FC236}">
                    <a16:creationId xmlns:a16="http://schemas.microsoft.com/office/drawing/2014/main" id="{8B31D63A-2762-4267-8F5E-377D9A581AF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6AE0031C-4DBE-4C52-B8FB-B46E65FC6D8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B3F40C73-B34F-487F-8799-ED209676DDD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9F3AD449-64F0-4661-AF28-CE10BBFED71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D647DFA0-70E8-4C5B-8C5F-D7DC435CDDC3}"/>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8" name="Oval 77">
              <a:extLst>
                <a:ext uri="{FF2B5EF4-FFF2-40B4-BE49-F238E27FC236}">
                  <a16:creationId xmlns:a16="http://schemas.microsoft.com/office/drawing/2014/main" id="{FCF0C079-421F-4E23-BC3A-94E4921CE78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0D683CF7-C932-4943-8A8B-976A156C520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79">
              <a:extLst>
                <a:ext uri="{FF2B5EF4-FFF2-40B4-BE49-F238E27FC236}">
                  <a16:creationId xmlns:a16="http://schemas.microsoft.com/office/drawing/2014/main" id="{DDDD6051-77CD-4BCF-8F5F-F6D7A2561BE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0">
              <a:extLst>
                <a:ext uri="{FF2B5EF4-FFF2-40B4-BE49-F238E27FC236}">
                  <a16:creationId xmlns:a16="http://schemas.microsoft.com/office/drawing/2014/main" id="{452A7FAB-1C82-4605-8EAB-2DC4AA531F7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E38041E-BE9F-4059-8CDA-D64298F2DFF1}"/>
              </a:ext>
            </a:extLst>
          </p:cNvPr>
          <p:cNvGrpSpPr/>
          <p:nvPr/>
        </p:nvGrpSpPr>
        <p:grpSpPr>
          <a:xfrm>
            <a:off x="11274340" y="551537"/>
            <a:ext cx="448330" cy="1110041"/>
            <a:chOff x="10735526" y="591227"/>
            <a:chExt cx="448330" cy="1110041"/>
          </a:xfrm>
          <a:solidFill>
            <a:schemeClr val="bg2"/>
          </a:solidFill>
        </p:grpSpPr>
        <p:grpSp>
          <p:nvGrpSpPr>
            <p:cNvPr id="89" name="Group 88">
              <a:extLst>
                <a:ext uri="{FF2B5EF4-FFF2-40B4-BE49-F238E27FC236}">
                  <a16:creationId xmlns:a16="http://schemas.microsoft.com/office/drawing/2014/main" id="{1581BFD5-A3D8-46AB-A32C-0C16D9A2C0D3}"/>
                </a:ext>
              </a:extLst>
            </p:cNvPr>
            <p:cNvGrpSpPr/>
            <p:nvPr/>
          </p:nvGrpSpPr>
          <p:grpSpPr>
            <a:xfrm>
              <a:off x="10735526" y="591227"/>
              <a:ext cx="448330" cy="557183"/>
              <a:chOff x="11281626" y="445301"/>
              <a:chExt cx="448330" cy="557183"/>
            </a:xfrm>
            <a:grpFill/>
          </p:grpSpPr>
          <p:sp>
            <p:nvSpPr>
              <p:cNvPr id="94" name="Oval 93">
                <a:extLst>
                  <a:ext uri="{FF2B5EF4-FFF2-40B4-BE49-F238E27FC236}">
                    <a16:creationId xmlns:a16="http://schemas.microsoft.com/office/drawing/2014/main" id="{E426D64F-F40B-43E3-AC82-FF09641842A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5D8C0D13-B9B4-457A-BEBB-A9CC476B15A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E0FD7057-3345-4E42-AF9F-48D4A36BB7B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2F3FDC1B-EC93-4E4B-B4E5-36C64198E3F3}"/>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49B1D8CD-D43F-4BB7-9731-49C30425EFB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70CC0FE0-BC06-4908-ACAA-C9481C00A85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0" name="Oval 89">
              <a:extLst>
                <a:ext uri="{FF2B5EF4-FFF2-40B4-BE49-F238E27FC236}">
                  <a16:creationId xmlns:a16="http://schemas.microsoft.com/office/drawing/2014/main" id="{F9002369-6A0C-4542-BAD2-6DE31A054D6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58A40C0B-7783-45D5-92AD-B9ED3F4D0794}"/>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B71DE81F-0BD3-4CC1-A98F-02CD7F381FE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16D46CE-5CC2-4020-9DE2-DB3B7A81B95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4" name="Rectangle 63">
            <a:extLst>
              <a:ext uri="{FF2B5EF4-FFF2-40B4-BE49-F238E27FC236}">
                <a16:creationId xmlns:a16="http://schemas.microsoft.com/office/drawing/2014/main" id="{DA9143E5-8816-43F8-9285-A1229102A540}"/>
              </a:ext>
            </a:extLst>
          </p:cNvPr>
          <p:cNvSpPr/>
          <p:nvPr/>
        </p:nvSpPr>
        <p:spPr>
          <a:xfrm rot="10800000">
            <a:off x="5379173" y="5256317"/>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27FFC42-239B-4463-AC28-863E27E44662}"/>
              </a:ext>
            </a:extLst>
          </p:cNvPr>
          <p:cNvSpPr txBox="1"/>
          <p:nvPr/>
        </p:nvSpPr>
        <p:spPr>
          <a:xfrm>
            <a:off x="5413810" y="5374355"/>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6197600" y="1193288"/>
            <a:ext cx="9076314" cy="1182350"/>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6737392" y="2347120"/>
            <a:ext cx="3678603" cy="422360"/>
          </a:xfrm>
          <a:prstGeom prst="rect">
            <a:avLst/>
          </a:prstGeom>
          <a:noFill/>
        </p:spPr>
        <p:txBody>
          <a:bodyPr wrap="square" rtlCol="0">
            <a:spAutoFit/>
          </a:bodyPr>
          <a:lstStyle/>
          <a:p>
            <a:pPr>
              <a:lnSpc>
                <a:spcPct val="150000"/>
              </a:lnSpc>
            </a:pPr>
            <a:r>
              <a:rPr lang="en-US" sz="16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6737391" y="2720613"/>
            <a:ext cx="4564867" cy="1170833"/>
          </a:xfrm>
          <a:prstGeom prst="rect">
            <a:avLst/>
          </a:prstGeom>
          <a:noFill/>
        </p:spPr>
        <p:txBody>
          <a:bodyPr wrap="square" rtlCol="0">
            <a:spAutoFit/>
          </a:bodyPr>
          <a:lstStyle/>
          <a:p>
            <a:pPr>
              <a:lnSpc>
                <a:spcPct val="150000"/>
              </a:lnSpc>
            </a:pPr>
            <a:r>
              <a:rPr lang="en-US" sz="1200" dirty="0"/>
              <a:t>Lorem ipsum dolor sit </a:t>
            </a:r>
            <a:r>
              <a:rPr lang="en-US" sz="1200" dirty="0" err="1"/>
              <a:t>amet</a:t>
            </a:r>
            <a:r>
              <a:rPr lang="en-US" sz="1200" dirty="0"/>
              <a:t>, </a:t>
            </a:r>
            <a:r>
              <a:rPr lang="en-US" sz="1200" dirty="0" err="1"/>
              <a:t>consectetuer</a:t>
            </a:r>
            <a:r>
              <a:rPr lang="en-US" sz="1200" dirty="0"/>
              <a:t> </a:t>
            </a:r>
            <a:r>
              <a:rPr lang="en-US" sz="1200" dirty="0" err="1"/>
              <a:t>adipiscing</a:t>
            </a:r>
            <a:r>
              <a:rPr lang="en-US" sz="1200" dirty="0"/>
              <a:t> </a:t>
            </a:r>
            <a:r>
              <a:rPr lang="en-US" sz="1200" dirty="0" err="1"/>
              <a:t>elit</a:t>
            </a:r>
            <a:r>
              <a:rPr lang="en-US" sz="1200" dirty="0"/>
              <a:t>. Maecenas </a:t>
            </a:r>
            <a:r>
              <a:rPr lang="en-US" sz="1200" dirty="0" err="1"/>
              <a:t>porttitor</a:t>
            </a:r>
            <a:r>
              <a:rPr lang="en-US" sz="1200" dirty="0"/>
              <a:t> </a:t>
            </a:r>
            <a:r>
              <a:rPr lang="en-US" sz="1200" dirty="0" err="1"/>
              <a:t>congue</a:t>
            </a:r>
            <a:r>
              <a:rPr lang="en-US" sz="1200" dirty="0"/>
              <a:t> </a:t>
            </a:r>
            <a:r>
              <a:rPr lang="en-US" sz="1200" dirty="0" err="1"/>
              <a:t>massa</a:t>
            </a:r>
            <a:r>
              <a:rPr lang="en-US" sz="1200" dirty="0"/>
              <a:t>. </a:t>
            </a:r>
            <a:r>
              <a:rPr lang="en-US" sz="1200" dirty="0" err="1"/>
              <a:t>Fusce</a:t>
            </a:r>
            <a:r>
              <a:rPr lang="en-US" sz="1200" dirty="0"/>
              <a:t> </a:t>
            </a:r>
            <a:r>
              <a:rPr lang="en-US" sz="1200" dirty="0" err="1"/>
              <a:t>posuere</a:t>
            </a:r>
            <a:r>
              <a:rPr lang="en-US" sz="1200" dirty="0"/>
              <a:t>, magna sed pulvinar </a:t>
            </a:r>
            <a:r>
              <a:rPr lang="en-US" sz="1200" dirty="0" err="1"/>
              <a:t>ultricies</a:t>
            </a:r>
            <a:r>
              <a:rPr lang="en-US" sz="1200" dirty="0"/>
              <a:t>, </a:t>
            </a:r>
            <a:r>
              <a:rPr lang="en-US" sz="1200" dirty="0" err="1"/>
              <a:t>purus</a:t>
            </a:r>
            <a:r>
              <a:rPr lang="en-US" sz="1200" dirty="0"/>
              <a:t> </a:t>
            </a:r>
            <a:r>
              <a:rPr lang="en-US" sz="1200" dirty="0" err="1"/>
              <a:t>lectus</a:t>
            </a:r>
            <a:r>
              <a:rPr lang="en-US" sz="1200" dirty="0"/>
              <a:t> </a:t>
            </a:r>
            <a:r>
              <a:rPr lang="en-US" sz="1200" dirty="0" err="1"/>
              <a:t>malesuada</a:t>
            </a:r>
            <a:r>
              <a:rPr lang="en-US" sz="1200" dirty="0"/>
              <a:t> libero, sit </a:t>
            </a:r>
            <a:r>
              <a:rPr lang="en-US" sz="1200" dirty="0" err="1"/>
              <a:t>amet</a:t>
            </a:r>
            <a:r>
              <a:rPr lang="en-US" sz="1200" dirty="0"/>
              <a:t> </a:t>
            </a:r>
            <a:r>
              <a:rPr lang="en-US" sz="1200" dirty="0" err="1"/>
              <a:t>commodo</a:t>
            </a:r>
            <a:r>
              <a:rPr lang="en-US" sz="1200" dirty="0"/>
              <a:t> magna eros </a:t>
            </a:r>
            <a:r>
              <a:rPr lang="en-US" sz="1200" dirty="0" err="1"/>
              <a:t>quis</a:t>
            </a:r>
            <a:r>
              <a:rPr lang="en-US" sz="1200" dirty="0"/>
              <a:t> </a:t>
            </a:r>
            <a:r>
              <a:rPr lang="en-US" sz="1200" dirty="0" err="1"/>
              <a:t>urna</a:t>
            </a:r>
            <a:r>
              <a:rPr lang="en-US" sz="12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3637661" y="4198949"/>
            <a:ext cx="7336727" cy="2018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4793932" y="4721470"/>
            <a:ext cx="333376" cy="214313"/>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3981707"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4050006"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43 Employee</a:t>
            </a:r>
            <a:endParaRPr lang="en-US" sz="1100"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6204794"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6273093"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231 Projects</a:t>
            </a:r>
            <a:endParaRPr lang="en-US" sz="1100"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7036035"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6311227" y="2474205"/>
            <a:ext cx="319090" cy="295275"/>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8" name="Group 37">
            <a:extLst>
              <a:ext uri="{FF2B5EF4-FFF2-40B4-BE49-F238E27FC236}">
                <a16:creationId xmlns:a16="http://schemas.microsoft.com/office/drawing/2014/main" id="{924D4697-57FD-4F9A-BD0B-97C2A59F3F93}"/>
              </a:ext>
            </a:extLst>
          </p:cNvPr>
          <p:cNvGrpSpPr/>
          <p:nvPr/>
        </p:nvGrpSpPr>
        <p:grpSpPr>
          <a:xfrm>
            <a:off x="498556" y="5221180"/>
            <a:ext cx="448330" cy="1110041"/>
            <a:chOff x="10735526" y="591227"/>
            <a:chExt cx="448330" cy="1110041"/>
          </a:xfrm>
          <a:solidFill>
            <a:schemeClr val="bg2"/>
          </a:solidFill>
        </p:grpSpPr>
        <p:grpSp>
          <p:nvGrpSpPr>
            <p:cNvPr id="39" name="Group 38">
              <a:extLst>
                <a:ext uri="{FF2B5EF4-FFF2-40B4-BE49-F238E27FC236}">
                  <a16:creationId xmlns:a16="http://schemas.microsoft.com/office/drawing/2014/main" id="{D5B3D796-EADB-4BA6-B1C8-BC4866B438EF}"/>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92A25115-73B7-46C7-ADA7-FB301727601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D761C3EB-9A42-4917-8AF0-6C67209C2A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27A68F34-A059-4A77-9507-D017BF992EA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B9101041-7BD5-449E-B384-30F2DA899B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1F5104B-9541-41A0-9818-9B406D9CB03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6BDDEDBE-B695-41D8-90A9-61903A8AEB4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0" name="Oval 39">
              <a:extLst>
                <a:ext uri="{FF2B5EF4-FFF2-40B4-BE49-F238E27FC236}">
                  <a16:creationId xmlns:a16="http://schemas.microsoft.com/office/drawing/2014/main" id="{9AA8F28F-6D63-49BA-AC41-666E9F95457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619F7B65-E1A3-474E-A38D-2587489D3AF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F49B71E5-B6BB-4164-9864-681A2FC6BA0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F49B563A-06B9-4035-9D5C-F3602AA1D3C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8458168"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8526467"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500 Client</a:t>
            </a:r>
            <a:endParaRPr lang="en-US" sz="1100"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9289409"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5471886" y="186898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5915617" y="108406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11502009" y="621597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70104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a:extLst>
              <a:ext uri="{FF2B5EF4-FFF2-40B4-BE49-F238E27FC236}">
                <a16:creationId xmlns:a16="http://schemas.microsoft.com/office/drawing/2014/main" id="{225A850A-207A-4548-8011-4431F6540FF3}"/>
              </a:ext>
            </a:extLst>
          </p:cNvPr>
          <p:cNvSpPr txBox="1"/>
          <p:nvPr/>
        </p:nvSpPr>
        <p:spPr>
          <a:xfrm>
            <a:off x="78652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7865269" y="939797"/>
            <a:ext cx="2560638" cy="338554"/>
          </a:xfrm>
          <a:prstGeom prst="rect">
            <a:avLst/>
          </a:prstGeom>
          <a:noFill/>
        </p:spPr>
        <p:txBody>
          <a:bodyPr wrap="square" rtlCol="0" anchor="ctr">
            <a:spAutoFit/>
          </a:bodyPr>
          <a:lstStyle/>
          <a:p>
            <a:pPr algn="just"/>
            <a:r>
              <a:rPr lang="en-US" sz="1600" b="1" dirty="0"/>
              <a:t>Description</a:t>
            </a:r>
          </a:p>
        </p:txBody>
      </p:sp>
      <p:sp>
        <p:nvSpPr>
          <p:cNvPr id="9" name="Rectangle 8">
            <a:extLst>
              <a:ext uri="{FF2B5EF4-FFF2-40B4-BE49-F238E27FC236}">
                <a16:creationId xmlns:a16="http://schemas.microsoft.com/office/drawing/2014/main" id="{1F5940CA-ABCE-41CD-9DAC-69366346E41D}"/>
              </a:ext>
            </a:extLst>
          </p:cNvPr>
          <p:cNvSpPr/>
          <p:nvPr/>
        </p:nvSpPr>
        <p:spPr>
          <a:xfrm>
            <a:off x="4152900" y="2685142"/>
            <a:ext cx="8039100" cy="4172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10734690" y="2275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4414037" y="20541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3477959" y="296552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8051234"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Rectangle 106">
            <a:extLst>
              <a:ext uri="{FF2B5EF4-FFF2-40B4-BE49-F238E27FC236}">
                <a16:creationId xmlns:a16="http://schemas.microsoft.com/office/drawing/2014/main" id="{F3AA21D5-B942-4262-AC6F-C0E86D551DE7}"/>
              </a:ext>
            </a:extLst>
          </p:cNvPr>
          <p:cNvSpPr/>
          <p:nvPr/>
        </p:nvSpPr>
        <p:spPr>
          <a:xfrm>
            <a:off x="4754829" y="4727576"/>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Rectangle 105">
            <a:extLst>
              <a:ext uri="{FF2B5EF4-FFF2-40B4-BE49-F238E27FC236}">
                <a16:creationId xmlns:a16="http://schemas.microsoft.com/office/drawing/2014/main" id="{7D312772-01EB-4C43-AAD0-67FD663F543D}"/>
              </a:ext>
            </a:extLst>
          </p:cNvPr>
          <p:cNvSpPr/>
          <p:nvPr/>
        </p:nvSpPr>
        <p:spPr>
          <a:xfrm>
            <a:off x="1457321"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1D9C12CD-CEB7-4EB9-A563-8A4548044F96}"/>
              </a:ext>
            </a:extLst>
          </p:cNvPr>
          <p:cNvSpPr txBox="1"/>
          <p:nvPr/>
        </p:nvSpPr>
        <p:spPr>
          <a:xfrm>
            <a:off x="2005008" y="4862480"/>
            <a:ext cx="1581150" cy="369332"/>
          </a:xfrm>
          <a:prstGeom prst="rect">
            <a:avLst/>
          </a:prstGeom>
          <a:noFill/>
        </p:spPr>
        <p:txBody>
          <a:bodyPr wrap="square" rtlCol="0" anchor="ctr">
            <a:spAutoFit/>
          </a:bodyPr>
          <a:lstStyle/>
          <a:p>
            <a:pPr algn="ctr"/>
            <a:r>
              <a:rPr lang="en-GB" b="1" dirty="0">
                <a:solidFill>
                  <a:schemeClr val="bg2"/>
                </a:solidFill>
              </a:rPr>
              <a:t>Rico</a:t>
            </a:r>
            <a:endParaRPr lang="en-ID"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5314114" y="4862480"/>
            <a:ext cx="1581150" cy="369332"/>
          </a:xfrm>
          <a:prstGeom prst="rect">
            <a:avLst/>
          </a:prstGeom>
          <a:noFill/>
        </p:spPr>
        <p:txBody>
          <a:bodyPr wrap="square" rtlCol="0" anchor="ctr">
            <a:spAutoFit/>
          </a:bodyPr>
          <a:lstStyle/>
          <a:p>
            <a:pPr algn="ctr"/>
            <a:r>
              <a:rPr lang="en-GB" b="1" dirty="0">
                <a:solidFill>
                  <a:schemeClr val="bg2"/>
                </a:solidFill>
              </a:rPr>
              <a:t>Kelly</a:t>
            </a:r>
            <a:endParaRPr lang="en-ID"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8610522" y="4862480"/>
            <a:ext cx="1581150" cy="369332"/>
          </a:xfrm>
          <a:prstGeom prst="rect">
            <a:avLst/>
          </a:prstGeom>
          <a:noFill/>
        </p:spPr>
        <p:txBody>
          <a:bodyPr wrap="square" rtlCol="0" anchor="ctr">
            <a:spAutoFit/>
          </a:bodyPr>
          <a:lstStyle/>
          <a:p>
            <a:pPr algn="ctr"/>
            <a:r>
              <a:rPr lang="en-GB" b="1" dirty="0">
                <a:solidFill>
                  <a:schemeClr val="bg2"/>
                </a:solidFill>
              </a:rPr>
              <a:t>Chen</a:t>
            </a:r>
            <a:endParaRPr lang="en-ID"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2005008"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6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5314114"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8610522"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457321" y="5468161"/>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4766427"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8062835"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8575222"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241AFE67-99D1-457C-B5AC-461CCC9F41F7}"/>
              </a:ext>
            </a:extLst>
          </p:cNvPr>
          <p:cNvSpPr txBox="1"/>
          <p:nvPr/>
        </p:nvSpPr>
        <p:spPr>
          <a:xfrm>
            <a:off x="8778422" y="2518815"/>
            <a:ext cx="2162629" cy="276999"/>
          </a:xfrm>
          <a:prstGeom prst="rect">
            <a:avLst/>
          </a:prstGeom>
          <a:noFill/>
        </p:spPr>
        <p:txBody>
          <a:bodyPr wrap="square" rtlCol="0" anchor="ctr">
            <a:spAutoFit/>
          </a:bodyPr>
          <a:lstStyle/>
          <a:p>
            <a:r>
              <a:rPr lang="en-US" sz="12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8778421" y="2184395"/>
            <a:ext cx="2162629" cy="400110"/>
          </a:xfrm>
          <a:prstGeom prst="rect">
            <a:avLst/>
          </a:prstGeom>
          <a:noFill/>
        </p:spPr>
        <p:txBody>
          <a:bodyPr wrap="square" rtlCol="0" anchor="ctr">
            <a:spAutoFit/>
          </a:bodyPr>
          <a:lstStyle/>
          <a:p>
            <a:r>
              <a:rPr lang="en-US" sz="2000" b="1" dirty="0">
                <a:solidFill>
                  <a:schemeClr val="bg2"/>
                </a:solidFill>
              </a:rPr>
              <a:t>Natasha </a:t>
            </a:r>
            <a:r>
              <a:rPr lang="en-US" sz="2000" b="1" dirty="0" err="1">
                <a:solidFill>
                  <a:schemeClr val="bg2"/>
                </a:solidFill>
              </a:rPr>
              <a:t>Kilms</a:t>
            </a:r>
            <a:endParaRPr lang="en-US" sz="20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8778421" y="2776932"/>
            <a:ext cx="2162629" cy="1447832"/>
          </a:xfrm>
          <a:prstGeom prst="rect">
            <a:avLst/>
          </a:prstGeom>
          <a:noFill/>
        </p:spPr>
        <p:txBody>
          <a:bodyPr wrap="square" rtlCol="0" anchor="ctr">
            <a:spAutoFit/>
          </a:bodyPr>
          <a:lstStyle/>
          <a:p>
            <a:pP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8871484"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9601717"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9235888"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18" name="Rectangle 117">
            <a:extLst>
              <a:ext uri="{FF2B5EF4-FFF2-40B4-BE49-F238E27FC236}">
                <a16:creationId xmlns:a16="http://schemas.microsoft.com/office/drawing/2014/main" id="{21122741-A33B-459A-82AD-379C7781C9DC}"/>
              </a:ext>
            </a:extLst>
          </p:cNvPr>
          <p:cNvSpPr/>
          <p:nvPr/>
        </p:nvSpPr>
        <p:spPr>
          <a:xfrm>
            <a:off x="1047750"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346600CC-EDD9-4FA2-9F19-59F213A4D8E5}"/>
              </a:ext>
            </a:extLst>
          </p:cNvPr>
          <p:cNvSpPr txBox="1"/>
          <p:nvPr/>
        </p:nvSpPr>
        <p:spPr>
          <a:xfrm>
            <a:off x="1250950" y="2518815"/>
            <a:ext cx="2162629" cy="276999"/>
          </a:xfrm>
          <a:prstGeom prst="rect">
            <a:avLst/>
          </a:prstGeom>
          <a:noFill/>
        </p:spPr>
        <p:txBody>
          <a:bodyPr wrap="square" rtlCol="0" anchor="ctr">
            <a:spAutoFit/>
          </a:bodyPr>
          <a:lstStyle/>
          <a:p>
            <a:pPr algn="r"/>
            <a:r>
              <a:rPr lang="en-US" sz="1200">
                <a:solidFill>
                  <a:schemeClr val="bg2"/>
                </a:solidFill>
              </a:rPr>
              <a:t>Manager</a:t>
            </a:r>
            <a:endParaRPr lang="en-US" sz="12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1250949" y="2184395"/>
            <a:ext cx="2162629" cy="400110"/>
          </a:xfrm>
          <a:prstGeom prst="rect">
            <a:avLst/>
          </a:prstGeom>
          <a:noFill/>
        </p:spPr>
        <p:txBody>
          <a:bodyPr wrap="square" rtlCol="0" anchor="ctr">
            <a:spAutoFit/>
          </a:bodyPr>
          <a:lstStyle/>
          <a:p>
            <a:pPr algn="r"/>
            <a:r>
              <a:rPr lang="en-US" sz="20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1250949" y="2776932"/>
            <a:ext cx="2162629" cy="1447832"/>
          </a:xfrm>
          <a:prstGeom prst="rect">
            <a:avLst/>
          </a:prstGeom>
          <a:noFill/>
        </p:spPr>
        <p:txBody>
          <a:bodyPr wrap="square" rtlCol="0" anchor="ctr">
            <a:spAutoFit/>
          </a:bodyPr>
          <a:lstStyle/>
          <a:p>
            <a:pPr algn="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2371438"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3101671"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735842"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27" name="TextBox 126">
            <a:extLst>
              <a:ext uri="{FF2B5EF4-FFF2-40B4-BE49-F238E27FC236}">
                <a16:creationId xmlns:a16="http://schemas.microsoft.com/office/drawing/2014/main" id="{FE7FF96C-B711-4272-B605-A3FE6625BFA4}"/>
              </a:ext>
            </a:extLst>
          </p:cNvPr>
          <p:cNvSpPr txBox="1"/>
          <p:nvPr/>
        </p:nvSpPr>
        <p:spPr>
          <a:xfrm>
            <a:off x="2423729" y="5330817"/>
            <a:ext cx="8297478"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10527122" y="516345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577914" y="56028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704045" y="12551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9205840" y="132005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6046788" y="1005741"/>
            <a:ext cx="10096500" cy="1182350"/>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6111937" y="2490743"/>
            <a:ext cx="4805199" cy="1350563"/>
          </a:xfrm>
          <a:prstGeom prst="rect">
            <a:avLst/>
          </a:prstGeom>
        </p:spPr>
        <p:txBody>
          <a:bodyPr wrap="square">
            <a:spAutoFit/>
          </a:bodyPr>
          <a:lstStyle/>
          <a:p>
            <a:pPr algn="just">
              <a:lnSpc>
                <a:spcPct val="150000"/>
              </a:lnSpc>
            </a:pPr>
            <a:r>
              <a:rPr lang="en-US" sz="1400" dirty="0"/>
              <a:t>Suitable for all categories business and personal presentation, </a:t>
            </a:r>
            <a:r>
              <a:rPr lang="en-US" sz="1400" dirty="0" err="1"/>
              <a:t>eaque</a:t>
            </a:r>
            <a:r>
              <a:rPr lang="en-US" sz="1400" dirty="0"/>
              <a:t> </a:t>
            </a:r>
            <a:r>
              <a:rPr lang="en-US" sz="1400" dirty="0" err="1"/>
              <a:t>ipsa</a:t>
            </a:r>
            <a:r>
              <a:rPr lang="en-US" sz="1400" dirty="0"/>
              <a:t> </a:t>
            </a:r>
            <a:r>
              <a:rPr lang="en-US" sz="1400" dirty="0" err="1"/>
              <a:t>quae</a:t>
            </a:r>
            <a:r>
              <a:rPr lang="en-US" sz="1400" dirty="0"/>
              <a:t> ab </a:t>
            </a:r>
            <a:r>
              <a:rPr lang="en-US" sz="1400" dirty="0" err="1"/>
              <a:t>illo</a:t>
            </a:r>
            <a:r>
              <a:rPr lang="en-US" sz="1400" dirty="0"/>
              <a:t> </a:t>
            </a:r>
            <a:r>
              <a:rPr lang="en-US" sz="1400" dirty="0" err="1"/>
              <a:t>inventore</a:t>
            </a:r>
            <a:r>
              <a:rPr lang="en-US" sz="1400" dirty="0"/>
              <a:t> </a:t>
            </a:r>
            <a:r>
              <a:rPr lang="en-US" sz="1400" dirty="0" err="1"/>
              <a:t>veritatis</a:t>
            </a:r>
            <a:r>
              <a:rPr lang="en-US" sz="1400" dirty="0"/>
              <a:t> et quasi </a:t>
            </a:r>
            <a:r>
              <a:rPr lang="en-US" sz="1400" dirty="0" err="1"/>
              <a:t>architecto</a:t>
            </a:r>
            <a:r>
              <a:rPr lang="en-US" sz="1400" dirty="0"/>
              <a:t>  beatae vitae dicta sunt </a:t>
            </a:r>
            <a:r>
              <a:rPr lang="en-US" sz="1400" dirty="0" err="1"/>
              <a:t>explicabo</a:t>
            </a:r>
            <a:r>
              <a:rPr lang="en-US" sz="140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6111937" y="1946801"/>
            <a:ext cx="1234307" cy="307777"/>
          </a:xfrm>
          <a:prstGeom prst="rect">
            <a:avLst/>
          </a:prstGeom>
          <a:noFill/>
        </p:spPr>
        <p:txBody>
          <a:bodyPr wrap="square" rtlCol="0">
            <a:spAutoFit/>
          </a:bodyPr>
          <a:lstStyle/>
          <a:p>
            <a:r>
              <a:rPr lang="en-US" sz="1400" dirty="0"/>
              <a:t>Manager</a:t>
            </a:r>
            <a:endParaRPr lang="en-ID" sz="1400" dirty="0"/>
          </a:p>
        </p:txBody>
      </p:sp>
      <p:grpSp>
        <p:nvGrpSpPr>
          <p:cNvPr id="33" name="Group 32">
            <a:extLst>
              <a:ext uri="{FF2B5EF4-FFF2-40B4-BE49-F238E27FC236}">
                <a16:creationId xmlns:a16="http://schemas.microsoft.com/office/drawing/2014/main" id="{1EDFD819-A74A-4A65-944D-5F06810A53D1}"/>
              </a:ext>
            </a:extLst>
          </p:cNvPr>
          <p:cNvGrpSpPr/>
          <p:nvPr/>
        </p:nvGrpSpPr>
        <p:grpSpPr>
          <a:xfrm>
            <a:off x="498556" y="5221180"/>
            <a:ext cx="448330" cy="1110041"/>
            <a:chOff x="10735526" y="591227"/>
            <a:chExt cx="448330" cy="1110041"/>
          </a:xfrm>
          <a:solidFill>
            <a:schemeClr val="bg2"/>
          </a:solidFill>
        </p:grpSpPr>
        <p:grpSp>
          <p:nvGrpSpPr>
            <p:cNvPr id="34" name="Group 33">
              <a:extLst>
                <a:ext uri="{FF2B5EF4-FFF2-40B4-BE49-F238E27FC236}">
                  <a16:creationId xmlns:a16="http://schemas.microsoft.com/office/drawing/2014/main" id="{23376079-BC55-498A-A224-E237F20AAF1A}"/>
                </a:ext>
              </a:extLst>
            </p:cNvPr>
            <p:cNvGrpSpPr/>
            <p:nvPr/>
          </p:nvGrpSpPr>
          <p:grpSpPr>
            <a:xfrm>
              <a:off x="10735526" y="591227"/>
              <a:ext cx="448330" cy="557183"/>
              <a:chOff x="11281626" y="445301"/>
              <a:chExt cx="448330" cy="557183"/>
            </a:xfrm>
            <a:grpFill/>
          </p:grpSpPr>
          <p:sp>
            <p:nvSpPr>
              <p:cNvPr id="39" name="Oval 38">
                <a:extLst>
                  <a:ext uri="{FF2B5EF4-FFF2-40B4-BE49-F238E27FC236}">
                    <a16:creationId xmlns:a16="http://schemas.microsoft.com/office/drawing/2014/main" id="{897FEA0D-A5AA-4926-A96B-A0F69571994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821D181F-AA14-44A7-911D-A80BBE74F143}"/>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EA4643E7-97F4-4B8D-8C31-BB2EA095B3F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9AAE7828-70B8-4737-A058-B9EF373C8AF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28573460-6C98-4F3A-B92E-497BE7BB08D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0B2B94B2-35FF-4FD0-9095-28FC20D4AA6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5" name="Oval 34">
              <a:extLst>
                <a:ext uri="{FF2B5EF4-FFF2-40B4-BE49-F238E27FC236}">
                  <a16:creationId xmlns:a16="http://schemas.microsoft.com/office/drawing/2014/main" id="{BB5DA299-A47D-4C71-B0FE-6FA9E73295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B8C6D18B-6BB2-45C0-8BAB-D744F8C529F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3D948F1C-1189-48FC-92B4-A084E64C376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87F4FB2F-3607-4AE8-B91B-4A189AE3819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5" name="Group 44">
            <a:extLst>
              <a:ext uri="{FF2B5EF4-FFF2-40B4-BE49-F238E27FC236}">
                <a16:creationId xmlns:a16="http://schemas.microsoft.com/office/drawing/2014/main" id="{D6881A5F-A5E5-4C70-A164-998CDD7E8B48}"/>
              </a:ext>
            </a:extLst>
          </p:cNvPr>
          <p:cNvGrpSpPr/>
          <p:nvPr/>
        </p:nvGrpSpPr>
        <p:grpSpPr>
          <a:xfrm>
            <a:off x="11274340" y="551537"/>
            <a:ext cx="448330" cy="1110041"/>
            <a:chOff x="10735526" y="591227"/>
            <a:chExt cx="448330" cy="1110041"/>
          </a:xfrm>
          <a:solidFill>
            <a:schemeClr val="tx1"/>
          </a:solidFill>
        </p:grpSpPr>
        <p:grpSp>
          <p:nvGrpSpPr>
            <p:cNvPr id="46" name="Group 45">
              <a:extLst>
                <a:ext uri="{FF2B5EF4-FFF2-40B4-BE49-F238E27FC236}">
                  <a16:creationId xmlns:a16="http://schemas.microsoft.com/office/drawing/2014/main" id="{F7B8E414-9D8B-4226-9341-92D16C5695F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44719537-2C90-489F-BF94-9760A55ED41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58FE0A60-058E-4AAA-814A-57E17C501F0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E444B9FE-AC47-4F91-B4F9-32F26B70885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4E0FB92-F3CA-4FB3-8923-49E0C425F1B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54">
                <a:extLst>
                  <a:ext uri="{FF2B5EF4-FFF2-40B4-BE49-F238E27FC236}">
                    <a16:creationId xmlns:a16="http://schemas.microsoft.com/office/drawing/2014/main" id="{5F83AF68-96DD-4707-8454-78639860B98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55">
                <a:extLst>
                  <a:ext uri="{FF2B5EF4-FFF2-40B4-BE49-F238E27FC236}">
                    <a16:creationId xmlns:a16="http://schemas.microsoft.com/office/drawing/2014/main" id="{C6D33A1C-0962-49A5-BB59-1338C86906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7" name="Oval 46">
              <a:extLst>
                <a:ext uri="{FF2B5EF4-FFF2-40B4-BE49-F238E27FC236}">
                  <a16:creationId xmlns:a16="http://schemas.microsoft.com/office/drawing/2014/main" id="{FB4B07A1-6469-4651-8DD1-E4E98099BFB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7A8854D-9C6A-4CA7-9DC8-1A9A9FB7668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C531CF2E-FB23-478D-952B-964B28579F8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43F1FA89-102D-4D6B-BD4C-BC37D87DAC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0" name="Rectangle 59">
            <a:extLst>
              <a:ext uri="{FF2B5EF4-FFF2-40B4-BE49-F238E27FC236}">
                <a16:creationId xmlns:a16="http://schemas.microsoft.com/office/drawing/2014/main" id="{D49A3438-B3C2-4B95-8638-A0F169936B92}"/>
              </a:ext>
            </a:extLst>
          </p:cNvPr>
          <p:cNvSpPr/>
          <p:nvPr/>
        </p:nvSpPr>
        <p:spPr>
          <a:xfrm>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6280332" y="5775630"/>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7010565" y="5774205"/>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6644736" y="5775630"/>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63" name="Rectangle 62">
            <a:extLst>
              <a:ext uri="{FF2B5EF4-FFF2-40B4-BE49-F238E27FC236}">
                <a16:creationId xmlns:a16="http://schemas.microsoft.com/office/drawing/2014/main" id="{F0468A08-E8DD-48E3-A3EB-CC0B4F3EDFC5}"/>
              </a:ext>
            </a:extLst>
          </p:cNvPr>
          <p:cNvSpPr/>
          <p:nvPr/>
        </p:nvSpPr>
        <p:spPr>
          <a:xfrm>
            <a:off x="6231804" y="4386994"/>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C87239-18AF-47B0-B7EE-9A9F445B41A3}"/>
              </a:ext>
            </a:extLst>
          </p:cNvPr>
          <p:cNvSpPr/>
          <p:nvPr/>
        </p:nvSpPr>
        <p:spPr>
          <a:xfrm>
            <a:off x="6231804" y="4386994"/>
            <a:ext cx="4323738"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6AF31CAC-2FE2-4E12-8D01-0606FF677988}"/>
              </a:ext>
            </a:extLst>
          </p:cNvPr>
          <p:cNvSpPr txBox="1"/>
          <p:nvPr/>
        </p:nvSpPr>
        <p:spPr>
          <a:xfrm>
            <a:off x="6231803" y="4017403"/>
            <a:ext cx="1919752" cy="338554"/>
          </a:xfrm>
          <a:prstGeom prst="rect">
            <a:avLst/>
          </a:prstGeom>
          <a:noFill/>
        </p:spPr>
        <p:txBody>
          <a:bodyPr wrap="square" rtlCol="0" anchor="ctr">
            <a:spAutoFit/>
          </a:bodyPr>
          <a:lstStyle/>
          <a:p>
            <a:r>
              <a:rPr lang="en-US" sz="16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9131628" y="4016958"/>
            <a:ext cx="1919752" cy="338554"/>
          </a:xfrm>
          <a:prstGeom prst="rect">
            <a:avLst/>
          </a:prstGeom>
          <a:noFill/>
        </p:spPr>
        <p:txBody>
          <a:bodyPr wrap="square" rtlCol="0" anchor="ctr">
            <a:spAutoFit/>
          </a:bodyPr>
          <a:lstStyle/>
          <a:p>
            <a:pPr algn="r"/>
            <a:r>
              <a:rPr lang="en-US" sz="16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6231804" y="5113019"/>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D19F7E5-92C4-4694-879B-483D2BD0ADFA}"/>
              </a:ext>
            </a:extLst>
          </p:cNvPr>
          <p:cNvSpPr/>
          <p:nvPr/>
        </p:nvSpPr>
        <p:spPr>
          <a:xfrm>
            <a:off x="6231804" y="5113019"/>
            <a:ext cx="3404650"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AC78624-63CC-4961-945A-8CEE6DECD1D2}"/>
              </a:ext>
            </a:extLst>
          </p:cNvPr>
          <p:cNvSpPr txBox="1"/>
          <p:nvPr/>
        </p:nvSpPr>
        <p:spPr>
          <a:xfrm>
            <a:off x="6231803" y="4743428"/>
            <a:ext cx="1919752" cy="338554"/>
          </a:xfrm>
          <a:prstGeom prst="rect">
            <a:avLst/>
          </a:prstGeom>
          <a:noFill/>
        </p:spPr>
        <p:txBody>
          <a:bodyPr wrap="square" rtlCol="0" anchor="ctr">
            <a:spAutoFit/>
          </a:bodyPr>
          <a:lstStyle/>
          <a:p>
            <a:r>
              <a:rPr lang="en-US" sz="16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9131628" y="4742983"/>
            <a:ext cx="1919752" cy="338554"/>
          </a:xfrm>
          <a:prstGeom prst="rect">
            <a:avLst/>
          </a:prstGeom>
          <a:noFill/>
        </p:spPr>
        <p:txBody>
          <a:bodyPr wrap="square" rtlCol="0" anchor="ctr">
            <a:spAutoFit/>
          </a:bodyPr>
          <a:lstStyle/>
          <a:p>
            <a:pPr algn="r"/>
            <a:r>
              <a:rPr lang="en-US" sz="16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9745457" y="609386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4C93AD1-3E6D-42F2-9539-0EEF15B5FB45}"/>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12192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0"/>
            <a:ext cx="8039100" cy="39794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2294731" y="588963"/>
            <a:ext cx="10650538"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84748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8474869" y="939797"/>
            <a:ext cx="2560638" cy="338554"/>
          </a:xfrm>
          <a:prstGeom prst="rect">
            <a:avLst/>
          </a:prstGeom>
          <a:noFill/>
        </p:spPr>
        <p:txBody>
          <a:bodyPr wrap="square" rtlCol="0" anchor="ctr">
            <a:spAutoFit/>
          </a:bodyPr>
          <a:lstStyle/>
          <a:p>
            <a:pPr algn="just"/>
            <a:r>
              <a:rPr lang="en-US" sz="16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8156419"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7220341"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7951942" y="2731315"/>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1"/>
            <a:ext cx="192716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0" name="Rectangle 9">
            <a:extLst>
              <a:ext uri="{FF2B5EF4-FFF2-40B4-BE49-F238E27FC236}">
                <a16:creationId xmlns:a16="http://schemas.microsoft.com/office/drawing/2014/main" id="{32D47E13-DFD7-4688-8C63-3935B91BB324}"/>
              </a:ext>
            </a:extLst>
          </p:cNvPr>
          <p:cNvSpPr/>
          <p:nvPr/>
        </p:nvSpPr>
        <p:spPr>
          <a:xfrm>
            <a:off x="1154122" y="4814828"/>
            <a:ext cx="4950388" cy="1350563"/>
          </a:xfrm>
          <a:prstGeom prst="rect">
            <a:avLst/>
          </a:prstGeom>
        </p:spPr>
        <p:txBody>
          <a:bodyPr wrap="square" anchor="ctr">
            <a:spAutoFit/>
          </a:bodyPr>
          <a:lstStyle/>
          <a:p>
            <a:pPr algn="just">
              <a:lnSpc>
                <a:spcPct val="150000"/>
              </a:lnSpc>
            </a:pPr>
            <a:r>
              <a:rPr lang="id-ID" sz="1400" dirty="0"/>
              <a:t>Lorem ipsum dolor sit amet. Ipsum tincidunt luptatum. Vero ea invidunt in. Dolor et commodo sadipscing. Ea volutpat dolor ea veniam erat lorem stet. Lobortis tempor facilisi duo no. </a:t>
            </a:r>
          </a:p>
        </p:txBody>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1085850" y="3655972"/>
            <a:ext cx="10096500" cy="1508125"/>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10364788" y="35886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868461" y="373379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494807" y="425731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11359078" y="5442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7473658" y="2177731"/>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1060311" y="1557791"/>
            <a:ext cx="4318907"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1133163" y="3677785"/>
            <a:ext cx="3264039"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a:t>
            </a:r>
            <a:r>
              <a:rPr lang="en-US" sz="1200"/>
              <a:t>. </a:t>
            </a:r>
            <a:endParaRPr lang="en-US" sz="1200" dirty="0"/>
          </a:p>
        </p:txBody>
      </p:sp>
      <p:sp>
        <p:nvSpPr>
          <p:cNvPr id="10" name="TextBox 9">
            <a:extLst>
              <a:ext uri="{FF2B5EF4-FFF2-40B4-BE49-F238E27FC236}">
                <a16:creationId xmlns:a16="http://schemas.microsoft.com/office/drawing/2014/main" id="{B71346AB-76E2-4E2C-B645-3F12893C5DD3}"/>
              </a:ext>
            </a:extLst>
          </p:cNvPr>
          <p:cNvSpPr txBox="1"/>
          <p:nvPr/>
        </p:nvSpPr>
        <p:spPr>
          <a:xfrm>
            <a:off x="1133163" y="3370605"/>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5061751" y="57476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11279188" y="47498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981F02F-0523-43A5-A0E4-1067B2766883}"/>
              </a:ext>
            </a:extLst>
          </p:cNvPr>
          <p:cNvSpPr/>
          <p:nvPr/>
        </p:nvSpPr>
        <p:spPr>
          <a:xfrm>
            <a:off x="0" y="0"/>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7054848" y="698159"/>
            <a:ext cx="10096500" cy="1553174"/>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1009649" y="4973228"/>
            <a:ext cx="5425310" cy="1170833"/>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729027" y="4650063"/>
            <a:ext cx="5705932" cy="338554"/>
          </a:xfrm>
          <a:prstGeom prst="rect">
            <a:avLst/>
          </a:prstGeom>
          <a:noFill/>
        </p:spPr>
        <p:txBody>
          <a:bodyPr wrap="square" rtlCol="0" anchor="ctr">
            <a:spAutoFit/>
          </a:bodyPr>
          <a:lstStyle/>
          <a:p>
            <a:pPr algn="ctr"/>
            <a:r>
              <a:rPr lang="en-US" sz="16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3233139" y="3780159"/>
            <a:ext cx="697708" cy="6977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3410188" y="3969326"/>
            <a:ext cx="343610" cy="319372"/>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46" name="Rectangle 45">
            <a:extLst>
              <a:ext uri="{FF2B5EF4-FFF2-40B4-BE49-F238E27FC236}">
                <a16:creationId xmlns:a16="http://schemas.microsoft.com/office/drawing/2014/main" id="{8BBFA04B-A2D5-48AB-9214-B6086ED66059}"/>
              </a:ext>
            </a:extLst>
          </p:cNvPr>
          <p:cNvSpPr/>
          <p:nvPr/>
        </p:nvSpPr>
        <p:spPr>
          <a:xfrm>
            <a:off x="7139642" y="2162650"/>
            <a:ext cx="3654427" cy="616836"/>
          </a:xfrm>
          <a:prstGeom prst="rect">
            <a:avLst/>
          </a:prstGeom>
        </p:spPr>
        <p:txBody>
          <a:bodyPr wrap="square">
            <a:spAutoFit/>
          </a:bodyPr>
          <a:lstStyle/>
          <a:p>
            <a:pPr>
              <a:lnSpc>
                <a:spcPct val="150000"/>
              </a:lnSpc>
            </a:pPr>
            <a:r>
              <a:rPr lang="en-US" sz="1200" dirty="0"/>
              <a:t>A wonderful serenity has taken possession of my entire soul, like these sweet mornings of spring.</a:t>
            </a:r>
          </a:p>
        </p:txBody>
      </p:sp>
      <p:sp>
        <p:nvSpPr>
          <p:cNvPr id="59" name="Rectangle 58">
            <a:extLst>
              <a:ext uri="{FF2B5EF4-FFF2-40B4-BE49-F238E27FC236}">
                <a16:creationId xmlns:a16="http://schemas.microsoft.com/office/drawing/2014/main" id="{FA5F6289-0105-4365-800B-75D01C381E0C}"/>
              </a:ext>
            </a:extLst>
          </p:cNvPr>
          <p:cNvSpPr/>
          <p:nvPr/>
        </p:nvSpPr>
        <p:spPr>
          <a:xfrm>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756456" y="62406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6882257" y="63840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6585751" y="175764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6460301" y="399472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8229601" y="4386747"/>
            <a:ext cx="396240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5466549" y="55245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1236453"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939947"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9224978"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583867" y="3484905"/>
            <a:ext cx="3717582"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583868" y="3201327"/>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6765637" y="4739689"/>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2192694"/>
            <a:ext cx="3437554" cy="4665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E31CE0D-384E-4268-AB7D-F676B46CD98B}"/>
              </a:ext>
            </a:extLst>
          </p:cNvPr>
          <p:cNvSpPr/>
          <p:nvPr/>
        </p:nvSpPr>
        <p:spPr>
          <a:xfrm>
            <a:off x="6671238" y="2859791"/>
            <a:ext cx="4580962" cy="1447832"/>
          </a:xfrm>
          <a:prstGeom prst="rect">
            <a:avLst/>
          </a:prstGeom>
        </p:spPr>
        <p:txBody>
          <a:bodyPr wrap="square" anchor="ctr">
            <a:spAutoFit/>
          </a:bodyPr>
          <a:lstStyle/>
          <a:p>
            <a:pPr>
              <a:lnSpc>
                <a:spcPct val="150000"/>
              </a:lnSpc>
            </a:pPr>
            <a:r>
              <a:rPr lang="en-US" sz="1200" dirty="0"/>
              <a:t>Suitable for all categories business and personal presentation, </a:t>
            </a:r>
            <a:r>
              <a:rPr lang="en-US" sz="1200" dirty="0" err="1"/>
              <a:t>eaque</a:t>
            </a:r>
            <a:r>
              <a:rPr lang="en-US" sz="1200" dirty="0"/>
              <a:t> </a:t>
            </a:r>
            <a:r>
              <a:rPr lang="en-US" sz="1200" dirty="0" err="1"/>
              <a:t>ipsa</a:t>
            </a:r>
            <a:r>
              <a:rPr lang="en-US" sz="1200" dirty="0"/>
              <a:t> </a:t>
            </a:r>
            <a:r>
              <a:rPr lang="en-US" sz="1200" dirty="0" err="1"/>
              <a:t>quae</a:t>
            </a:r>
            <a:r>
              <a:rPr lang="en-US" sz="1200" dirty="0"/>
              <a:t> ab </a:t>
            </a:r>
            <a:r>
              <a:rPr lang="en-US" sz="1200" dirty="0" err="1"/>
              <a:t>illo</a:t>
            </a:r>
            <a:r>
              <a:rPr lang="en-US" sz="1200" dirty="0"/>
              <a:t> </a:t>
            </a:r>
            <a:r>
              <a:rPr lang="en-US" sz="1200" dirty="0" err="1"/>
              <a:t>inventore</a:t>
            </a:r>
            <a:r>
              <a:rPr lang="en-US" sz="1200" dirty="0"/>
              <a:t> </a:t>
            </a:r>
            <a:r>
              <a:rPr lang="en-US" sz="1200" dirty="0" err="1"/>
              <a:t>veritatis</a:t>
            </a:r>
            <a:r>
              <a:rPr lang="en-US" sz="1200" dirty="0"/>
              <a:t> et quasi </a:t>
            </a:r>
            <a:r>
              <a:rPr lang="en-US" sz="1200" dirty="0" err="1"/>
              <a:t>architecto</a:t>
            </a:r>
            <a:r>
              <a:rPr lang="en-US" sz="1200" dirty="0"/>
              <a:t>  beatae vitae dicta sunt </a:t>
            </a:r>
            <a:r>
              <a:rPr lang="en-US" sz="1200" dirty="0" err="1"/>
              <a:t>explicabo</a:t>
            </a:r>
            <a:r>
              <a:rPr lang="en-US" sz="1200" dirty="0"/>
              <a:t> farmers ensure that we will bring the best of the market to your </a:t>
            </a:r>
            <a:r>
              <a:rPr lang="en-US" sz="1200" dirty="0" err="1"/>
              <a:t>kimquae</a:t>
            </a:r>
            <a:r>
              <a:rPr lang="en-US" sz="1200" dirty="0"/>
              <a:t> ab </a:t>
            </a:r>
            <a:r>
              <a:rPr lang="en-US" sz="1200" dirty="0" err="1"/>
              <a:t>illo</a:t>
            </a:r>
            <a:r>
              <a:rPr lang="en-US" sz="1200" dirty="0"/>
              <a:t> </a:t>
            </a:r>
            <a:r>
              <a:rPr lang="en-US" sz="1200" dirty="0" err="1"/>
              <a:t>inventore</a:t>
            </a:r>
            <a:r>
              <a:rPr lang="en-US" sz="12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6635895" y="824809"/>
            <a:ext cx="10515600" cy="2387600"/>
          </a:xfrm>
        </p:spPr>
        <p:txBody>
          <a:bodyPr>
            <a:normAutofit/>
          </a:bodyPr>
          <a:lstStyle/>
          <a:p>
            <a:r>
              <a:rPr lang="en-ID" sz="4400" dirty="0"/>
              <a:t>WELCOME </a:t>
            </a:r>
            <a:br>
              <a:rPr lang="en-ID" sz="4400" dirty="0"/>
            </a:br>
            <a:r>
              <a:rPr lang="en-ID" sz="4400" dirty="0"/>
              <a:t>MESSAGE</a:t>
            </a:r>
          </a:p>
        </p:txBody>
      </p:sp>
      <p:grpSp>
        <p:nvGrpSpPr>
          <p:cNvPr id="92" name="Group 91">
            <a:extLst>
              <a:ext uri="{FF2B5EF4-FFF2-40B4-BE49-F238E27FC236}">
                <a16:creationId xmlns:a16="http://schemas.microsoft.com/office/drawing/2014/main" id="{8D1700BB-5B47-47F4-B1DF-BF0CD24B48BF}"/>
              </a:ext>
            </a:extLst>
          </p:cNvPr>
          <p:cNvGrpSpPr/>
          <p:nvPr/>
        </p:nvGrpSpPr>
        <p:grpSpPr>
          <a:xfrm>
            <a:off x="498556" y="5221180"/>
            <a:ext cx="448330" cy="1110041"/>
            <a:chOff x="10735526" y="591227"/>
            <a:chExt cx="448330" cy="1110041"/>
          </a:xfrm>
          <a:solidFill>
            <a:schemeClr val="bg2"/>
          </a:solidFill>
        </p:grpSpPr>
        <p:grpSp>
          <p:nvGrpSpPr>
            <p:cNvPr id="93" name="Group 92">
              <a:extLst>
                <a:ext uri="{FF2B5EF4-FFF2-40B4-BE49-F238E27FC236}">
                  <a16:creationId xmlns:a16="http://schemas.microsoft.com/office/drawing/2014/main" id="{600584EB-55AE-4D64-BACC-7A606AE818F4}"/>
                </a:ext>
              </a:extLst>
            </p:cNvPr>
            <p:cNvGrpSpPr/>
            <p:nvPr/>
          </p:nvGrpSpPr>
          <p:grpSpPr>
            <a:xfrm>
              <a:off x="10735526" y="591227"/>
              <a:ext cx="448330" cy="557183"/>
              <a:chOff x="11281626" y="445301"/>
              <a:chExt cx="448330" cy="557183"/>
            </a:xfrm>
            <a:grpFill/>
          </p:grpSpPr>
          <p:sp>
            <p:nvSpPr>
              <p:cNvPr id="98" name="Oval 97">
                <a:extLst>
                  <a:ext uri="{FF2B5EF4-FFF2-40B4-BE49-F238E27FC236}">
                    <a16:creationId xmlns:a16="http://schemas.microsoft.com/office/drawing/2014/main" id="{8BC1B244-3100-4880-AE1F-34A2C32E03A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81BD9E60-2C9D-40C6-8476-F0D33FD1C72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10FB9055-192B-4EF7-B22C-C1E96AAC136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100">
                <a:extLst>
                  <a:ext uri="{FF2B5EF4-FFF2-40B4-BE49-F238E27FC236}">
                    <a16:creationId xmlns:a16="http://schemas.microsoft.com/office/drawing/2014/main" id="{84957D28-4BBA-45AA-A4F8-7F68B90C7E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101">
                <a:extLst>
                  <a:ext uri="{FF2B5EF4-FFF2-40B4-BE49-F238E27FC236}">
                    <a16:creationId xmlns:a16="http://schemas.microsoft.com/office/drawing/2014/main" id="{1F0844C5-330B-4D97-9C55-587A609A77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102">
                <a:extLst>
                  <a:ext uri="{FF2B5EF4-FFF2-40B4-BE49-F238E27FC236}">
                    <a16:creationId xmlns:a16="http://schemas.microsoft.com/office/drawing/2014/main" id="{6E17D530-79EC-4B40-8FB1-05440A596D0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4" name="Oval 93">
              <a:extLst>
                <a:ext uri="{FF2B5EF4-FFF2-40B4-BE49-F238E27FC236}">
                  <a16:creationId xmlns:a16="http://schemas.microsoft.com/office/drawing/2014/main" id="{6BB9930D-C057-4DA0-BB8B-1301E5C6DA4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7817B9F9-BC06-4577-A548-90F2337ED21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AEA75B49-725E-4AFC-8766-97DA92AC73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97DA0A13-FD9C-4E74-BAB8-AE53D97DB7E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6" name="TextBox 35">
            <a:extLst>
              <a:ext uri="{FF2B5EF4-FFF2-40B4-BE49-F238E27FC236}">
                <a16:creationId xmlns:a16="http://schemas.microsoft.com/office/drawing/2014/main" id="{DFB2A6BF-A7A1-4A4F-9184-61EB346A4BB9}"/>
              </a:ext>
            </a:extLst>
          </p:cNvPr>
          <p:cNvSpPr txBox="1"/>
          <p:nvPr/>
        </p:nvSpPr>
        <p:spPr>
          <a:xfrm>
            <a:off x="6800274" y="4857727"/>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5642776" y="62114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10974388" y="49859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337462" y="57366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401384" y="1485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45167"/>
            <a:ext cx="4572000" cy="422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6792465" y="2277274"/>
            <a:ext cx="4351785" cy="1151726"/>
          </a:xfrm>
          <a:prstGeom prst="rect">
            <a:avLst/>
          </a:prstGeom>
          <a:noFill/>
        </p:spPr>
        <p:txBody>
          <a:bodyPr wrap="square" rtlCol="0" anchor="ctr">
            <a:spAutoFit/>
          </a:bodyPr>
          <a:lstStyle/>
          <a:p>
            <a:pPr>
              <a:lnSpc>
                <a:spcPct val="150000"/>
              </a:lnSpc>
            </a:pPr>
            <a:r>
              <a:rPr lang="en-US" sz="1600" dirty="0"/>
              <a:t>A wonderful serenity has taken possession of my entire soul, like these sweet mornings of spring which I enjoy with my whole heart</a:t>
            </a:r>
            <a:r>
              <a:rPr lang="en-US" sz="1600"/>
              <a:t>. </a:t>
            </a:r>
            <a:endParaRPr lang="en-US" sz="1600" dirty="0"/>
          </a:p>
        </p:txBody>
      </p:sp>
      <p:sp>
        <p:nvSpPr>
          <p:cNvPr id="27" name="Rectangle 26">
            <a:extLst>
              <a:ext uri="{FF2B5EF4-FFF2-40B4-BE49-F238E27FC236}">
                <a16:creationId xmlns:a16="http://schemas.microsoft.com/office/drawing/2014/main" id="{E21A8262-ADE9-425D-9367-03D001F39D90}"/>
              </a:ext>
            </a:extLst>
          </p:cNvPr>
          <p:cNvSpPr/>
          <p:nvPr/>
        </p:nvSpPr>
        <p:spPr>
          <a:xfrm>
            <a:off x="6881084" y="5634491"/>
            <a:ext cx="1161437" cy="444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17066A0-4D02-419D-AD08-F7CB6AF1CC8E}"/>
              </a:ext>
            </a:extLst>
          </p:cNvPr>
          <p:cNvSpPr txBox="1"/>
          <p:nvPr/>
        </p:nvSpPr>
        <p:spPr>
          <a:xfrm>
            <a:off x="6881084" y="5634360"/>
            <a:ext cx="1161438" cy="381066"/>
          </a:xfrm>
          <a:prstGeom prst="rect">
            <a:avLst/>
          </a:prstGeom>
          <a:noFill/>
        </p:spPr>
        <p:txBody>
          <a:bodyPr wrap="square" rtlCol="0">
            <a:spAutoFit/>
          </a:bodyPr>
          <a:lstStyle/>
          <a:p>
            <a:pPr algn="ctr">
              <a:lnSpc>
                <a:spcPct val="150000"/>
              </a:lnSpc>
            </a:pPr>
            <a:r>
              <a:rPr lang="en-US" sz="1400" b="1">
                <a:solidFill>
                  <a:schemeClr val="bg2"/>
                </a:solidFill>
              </a:rPr>
              <a:t>View More</a:t>
            </a:r>
            <a:endParaRPr lang="en-US" sz="1400" b="1" dirty="0">
              <a:solidFill>
                <a:schemeClr val="bg2"/>
              </a:solidFill>
            </a:endParaRPr>
          </a:p>
        </p:txBody>
      </p:sp>
      <p:sp>
        <p:nvSpPr>
          <p:cNvPr id="29" name="Rectangle 28">
            <a:extLst>
              <a:ext uri="{FF2B5EF4-FFF2-40B4-BE49-F238E27FC236}">
                <a16:creationId xmlns:a16="http://schemas.microsoft.com/office/drawing/2014/main" id="{9E4B391A-AC57-42FD-937C-89321C75BCD3}"/>
              </a:ext>
            </a:extLst>
          </p:cNvPr>
          <p:cNvSpPr/>
          <p:nvPr/>
        </p:nvSpPr>
        <p:spPr>
          <a:xfrm>
            <a:off x="6881084" y="3977893"/>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F328BACA-3F4C-451D-9DD0-0014DA4F1323}"/>
              </a:ext>
            </a:extLst>
          </p:cNvPr>
          <p:cNvSpPr/>
          <p:nvPr/>
        </p:nvSpPr>
        <p:spPr>
          <a:xfrm>
            <a:off x="6881084" y="3977893"/>
            <a:ext cx="2690019"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325407AC-7BAE-4B7C-A6A1-060045ACF5CE}"/>
              </a:ext>
            </a:extLst>
          </p:cNvPr>
          <p:cNvSpPr txBox="1"/>
          <p:nvPr/>
        </p:nvSpPr>
        <p:spPr>
          <a:xfrm>
            <a:off x="6792463" y="3659261"/>
            <a:ext cx="1545657" cy="338554"/>
          </a:xfrm>
          <a:prstGeom prst="rect">
            <a:avLst/>
          </a:prstGeom>
          <a:noFill/>
        </p:spPr>
        <p:txBody>
          <a:bodyPr wrap="square" rtlCol="0">
            <a:spAutoFit/>
          </a:bodyPr>
          <a:lstStyle/>
          <a:p>
            <a:r>
              <a:rPr lang="en-US" sz="1600"/>
              <a:t>Customizable</a:t>
            </a:r>
            <a:endParaRPr lang="en-US" sz="1600" dirty="0"/>
          </a:p>
        </p:txBody>
      </p:sp>
      <p:sp>
        <p:nvSpPr>
          <p:cNvPr id="32" name="Rectangle 31">
            <a:extLst>
              <a:ext uri="{FF2B5EF4-FFF2-40B4-BE49-F238E27FC236}">
                <a16:creationId xmlns:a16="http://schemas.microsoft.com/office/drawing/2014/main" id="{EE234F90-11DC-4FB8-BDF1-F48F53A68FD3}"/>
              </a:ext>
            </a:extLst>
          </p:cNvPr>
          <p:cNvSpPr/>
          <p:nvPr/>
        </p:nvSpPr>
        <p:spPr>
          <a:xfrm>
            <a:off x="6881084" y="4503161"/>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2A4F3885-6A57-4C79-8A2A-A3F35B7822EF}"/>
              </a:ext>
            </a:extLst>
          </p:cNvPr>
          <p:cNvSpPr/>
          <p:nvPr/>
        </p:nvSpPr>
        <p:spPr>
          <a:xfrm>
            <a:off x="6881084" y="4503161"/>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03E9DF0E-ABB6-400E-8BDA-D1592F31C8B4}"/>
              </a:ext>
            </a:extLst>
          </p:cNvPr>
          <p:cNvSpPr txBox="1"/>
          <p:nvPr/>
        </p:nvSpPr>
        <p:spPr>
          <a:xfrm>
            <a:off x="6792463" y="4184529"/>
            <a:ext cx="1812034" cy="338554"/>
          </a:xfrm>
          <a:prstGeom prst="rect">
            <a:avLst/>
          </a:prstGeom>
          <a:noFill/>
        </p:spPr>
        <p:txBody>
          <a:bodyPr wrap="square" rtlCol="0">
            <a:spAutoFit/>
          </a:bodyPr>
          <a:lstStyle/>
          <a:p>
            <a:r>
              <a:rPr lang="en-US" sz="1600"/>
              <a:t>High Quality</a:t>
            </a:r>
            <a:endParaRPr lang="en-US" sz="1600" dirty="0"/>
          </a:p>
        </p:txBody>
      </p:sp>
      <p:sp>
        <p:nvSpPr>
          <p:cNvPr id="35" name="Rectangle 34">
            <a:extLst>
              <a:ext uri="{FF2B5EF4-FFF2-40B4-BE49-F238E27FC236}">
                <a16:creationId xmlns:a16="http://schemas.microsoft.com/office/drawing/2014/main" id="{BDC1BCE0-7536-4824-9999-D88F4CE3ACBA}"/>
              </a:ext>
            </a:extLst>
          </p:cNvPr>
          <p:cNvSpPr/>
          <p:nvPr/>
        </p:nvSpPr>
        <p:spPr>
          <a:xfrm>
            <a:off x="6881084" y="5028094"/>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id="{21E40871-14EC-4FCD-B12B-D0B36C687075}"/>
              </a:ext>
            </a:extLst>
          </p:cNvPr>
          <p:cNvSpPr/>
          <p:nvPr/>
        </p:nvSpPr>
        <p:spPr>
          <a:xfrm>
            <a:off x="6881084" y="5028094"/>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9404C700-A566-4A1A-8B04-BAA027E19B14}"/>
              </a:ext>
            </a:extLst>
          </p:cNvPr>
          <p:cNvSpPr txBox="1"/>
          <p:nvPr/>
        </p:nvSpPr>
        <p:spPr>
          <a:xfrm>
            <a:off x="6792463" y="4709462"/>
            <a:ext cx="1812034" cy="338554"/>
          </a:xfrm>
          <a:prstGeom prst="rect">
            <a:avLst/>
          </a:prstGeom>
          <a:noFill/>
        </p:spPr>
        <p:txBody>
          <a:bodyPr wrap="square" rtlCol="0">
            <a:spAutoFit/>
          </a:bodyPr>
          <a:lstStyle/>
          <a:p>
            <a:r>
              <a:rPr lang="en-US" sz="1600"/>
              <a:t>Full Support</a:t>
            </a:r>
            <a:endParaRPr lang="en-US" sz="16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11054622" y="58633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806058" y="635669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47" y="1241015"/>
            <a:ext cx="2437345" cy="4837931"/>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672" y="2204464"/>
            <a:ext cx="2580187" cy="5121460"/>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7626849"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5" name="TextBox 4">
            <a:extLst>
              <a:ext uri="{FF2B5EF4-FFF2-40B4-BE49-F238E27FC236}">
                <a16:creationId xmlns:a16="http://schemas.microsoft.com/office/drawing/2014/main" id="{0B73D4F4-0DF6-4E00-B835-D9EE4F2D3774}"/>
              </a:ext>
            </a:extLst>
          </p:cNvPr>
          <p:cNvSpPr txBox="1"/>
          <p:nvPr/>
        </p:nvSpPr>
        <p:spPr>
          <a:xfrm>
            <a:off x="1045881" y="3845068"/>
            <a:ext cx="4186519"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1045260" y="3537291"/>
            <a:ext cx="5705932" cy="307777"/>
          </a:xfrm>
          <a:prstGeom prst="rect">
            <a:avLst/>
          </a:prstGeom>
          <a:noFill/>
        </p:spPr>
        <p:txBody>
          <a:bodyPr wrap="square" rtlCol="0" anchor="ctr">
            <a:spAutoFit/>
          </a:bodyPr>
          <a:lstStyle/>
          <a:p>
            <a:r>
              <a:rPr lang="en-US" sz="1400" b="1" dirty="0">
                <a:solidFill>
                  <a:schemeClr val="accent1"/>
                </a:solidFill>
                <a:latin typeface="+mj-lt"/>
              </a:rPr>
              <a:t>About </a:t>
            </a:r>
            <a:r>
              <a:rPr lang="en-US" sz="1400" b="1">
                <a:solidFill>
                  <a:schemeClr val="accent1"/>
                </a:solidFill>
                <a:latin typeface="+mj-lt"/>
              </a:rPr>
              <a:t>Our Mockup</a:t>
            </a:r>
            <a:endParaRPr lang="en-US" sz="140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5061751" y="53675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7010400"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grpSp>
        <p:nvGrpSpPr>
          <p:cNvPr id="14" name="Group 13">
            <a:extLst>
              <a:ext uri="{FF2B5EF4-FFF2-40B4-BE49-F238E27FC236}">
                <a16:creationId xmlns:a16="http://schemas.microsoft.com/office/drawing/2014/main" id="{613EBA24-8BDE-46D5-9C3A-67E9989D48DF}"/>
              </a:ext>
            </a:extLst>
          </p:cNvPr>
          <p:cNvGrpSpPr/>
          <p:nvPr/>
        </p:nvGrpSpPr>
        <p:grpSpPr>
          <a:xfrm>
            <a:off x="11274340" y="551537"/>
            <a:ext cx="448330" cy="1110041"/>
            <a:chOff x="10735526" y="591227"/>
            <a:chExt cx="448330" cy="1110041"/>
          </a:xfrm>
          <a:solidFill>
            <a:schemeClr val="bg2"/>
          </a:solidFill>
        </p:grpSpPr>
        <p:grpSp>
          <p:nvGrpSpPr>
            <p:cNvPr id="15" name="Group 14">
              <a:extLst>
                <a:ext uri="{FF2B5EF4-FFF2-40B4-BE49-F238E27FC236}">
                  <a16:creationId xmlns:a16="http://schemas.microsoft.com/office/drawing/2014/main" id="{DD017FB5-4DBC-451F-BEA6-5701129F5675}"/>
                </a:ext>
              </a:extLst>
            </p:cNvPr>
            <p:cNvGrpSpPr/>
            <p:nvPr/>
          </p:nvGrpSpPr>
          <p:grpSpPr>
            <a:xfrm>
              <a:off x="10735526" y="591227"/>
              <a:ext cx="448330" cy="557183"/>
              <a:chOff x="11281626" y="445301"/>
              <a:chExt cx="448330" cy="557183"/>
            </a:xfrm>
            <a:grpFill/>
          </p:grpSpPr>
          <p:sp>
            <p:nvSpPr>
              <p:cNvPr id="20" name="Oval 19">
                <a:extLst>
                  <a:ext uri="{FF2B5EF4-FFF2-40B4-BE49-F238E27FC236}">
                    <a16:creationId xmlns:a16="http://schemas.microsoft.com/office/drawing/2014/main" id="{BFDCB1FA-B408-4D2E-B31E-DDA7AA8F42E7}"/>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60F2B81-09E9-4900-802B-91A39DDA55A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B3016A95-2C32-47DB-B3CD-3F06A27C12A8}"/>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A719C7E3-ABA4-4F9E-BF97-D341B04E1CE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68C92F1C-3403-4DDE-B9DA-F9E98B1B1E0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0B79DE5E-FF8D-4203-86F2-0878F699E36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Oval 15">
              <a:extLst>
                <a:ext uri="{FF2B5EF4-FFF2-40B4-BE49-F238E27FC236}">
                  <a16:creationId xmlns:a16="http://schemas.microsoft.com/office/drawing/2014/main" id="{91CAF0B2-BC04-491A-8A56-6706DD2A8C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8D621CD5-30C3-4F85-86FF-6433D1AF431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602D8F64-ABE1-4E5D-A65F-A48B6EDDE8C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AC388ECB-2357-4FF9-9FB9-651936B126D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5350" y="1291250"/>
            <a:ext cx="8526343" cy="514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20C12DF-F725-48A9-8D5E-CDFD84FD7FE0}"/>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86106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3790950" y="0"/>
            <a:ext cx="8401050" cy="3906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TextBox 5">
            <a:extLst>
              <a:ext uri="{FF2B5EF4-FFF2-40B4-BE49-F238E27FC236}">
                <a16:creationId xmlns:a16="http://schemas.microsoft.com/office/drawing/2014/main" id="{07D1A1E2-5EE7-4CFF-A9A1-4D9F381C346A}"/>
              </a:ext>
            </a:extLst>
          </p:cNvPr>
          <p:cNvSpPr txBox="1"/>
          <p:nvPr/>
        </p:nvSpPr>
        <p:spPr>
          <a:xfrm>
            <a:off x="9161463" y="5146907"/>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9161463" y="4898056"/>
            <a:ext cx="2560638" cy="338554"/>
          </a:xfrm>
          <a:prstGeom prst="rect">
            <a:avLst/>
          </a:prstGeom>
          <a:noFill/>
        </p:spPr>
        <p:txBody>
          <a:bodyPr wrap="square" rtlCol="0" anchor="ctr">
            <a:spAutoFit/>
          </a:bodyPr>
          <a:lstStyle/>
          <a:p>
            <a:pPr algn="just"/>
            <a:r>
              <a:rPr lang="en-US" sz="1600" b="1" dirty="0"/>
              <a:t>Description</a:t>
            </a: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a:xfrm>
            <a:off x="5371306" y="814419"/>
            <a:ext cx="10098088" cy="2520951"/>
          </a:xfrm>
        </p:spPr>
        <p:txBody>
          <a:bodyPr/>
          <a:lstStyle/>
          <a:p>
            <a:r>
              <a:rPr lang="en-US" dirty="0"/>
              <a:t>PROCESS DATA</a:t>
            </a:r>
            <a:endParaRPr lang="en-ID" dirty="0"/>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8839200" y="49530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11344290" y="62866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640431" y="3621558"/>
            <a:ext cx="2590800" cy="338554"/>
          </a:xfrm>
          <a:prstGeom prst="rect">
            <a:avLst/>
          </a:prstGeom>
          <a:noFill/>
        </p:spPr>
        <p:txBody>
          <a:bodyPr wrap="square" rtlCol="0" anchor="ctr">
            <a:spAutoFit/>
          </a:bodyPr>
          <a:lstStyle/>
          <a:p>
            <a:pPr algn="ctr"/>
            <a:r>
              <a:rPr lang="en-US" sz="1600" b="1">
                <a:solidFill>
                  <a:schemeClr val="accent1"/>
                </a:solidFill>
              </a:rPr>
              <a:t>Open App</a:t>
            </a:r>
            <a:endParaRPr lang="en-US" sz="16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8960770" y="3621558"/>
            <a:ext cx="2590800" cy="338554"/>
          </a:xfrm>
          <a:prstGeom prst="rect">
            <a:avLst/>
          </a:prstGeom>
          <a:noFill/>
        </p:spPr>
        <p:txBody>
          <a:bodyPr wrap="square" rtlCol="0" anchor="ctr">
            <a:spAutoFit/>
          </a:bodyPr>
          <a:lstStyle/>
          <a:p>
            <a:pPr algn="ctr"/>
            <a:r>
              <a:rPr lang="en-US" sz="1600" b="1">
                <a:solidFill>
                  <a:schemeClr val="accent1"/>
                </a:solidFill>
              </a:rPr>
              <a:t>Ready Tour </a:t>
            </a:r>
            <a:endParaRPr lang="en-US" sz="16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2214564" y="2998788"/>
            <a:ext cx="76565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407581" y="2430562"/>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F9ACC7BB-F1B6-45CD-B208-F8E27476D21A}"/>
              </a:ext>
            </a:extLst>
          </p:cNvPr>
          <p:cNvSpPr/>
          <p:nvPr/>
        </p:nvSpPr>
        <p:spPr>
          <a:xfrm rot="10800000">
            <a:off x="3491458" y="2442991"/>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CDF6FCAB-3545-445B-BA02-9DEF2A256C7C}"/>
              </a:ext>
            </a:extLst>
          </p:cNvPr>
          <p:cNvSpPr/>
          <p:nvPr/>
        </p:nvSpPr>
        <p:spPr>
          <a:xfrm rot="10800000">
            <a:off x="5575222" y="2425186"/>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506A702D-5C35-4143-B747-33E9256C23C9}"/>
              </a:ext>
            </a:extLst>
          </p:cNvPr>
          <p:cNvSpPr/>
          <p:nvPr/>
        </p:nvSpPr>
        <p:spPr>
          <a:xfrm rot="10800000">
            <a:off x="9727920" y="2442991"/>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7653771" y="2430562"/>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10006596" y="2723527"/>
            <a:ext cx="499149" cy="495300"/>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5883718" y="2734328"/>
            <a:ext cx="439506" cy="438088"/>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798529" y="2758737"/>
            <a:ext cx="274604" cy="400024"/>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3807664" y="2739933"/>
            <a:ext cx="424087" cy="462490"/>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7926442" y="2707318"/>
            <a:ext cx="511159" cy="502861"/>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103654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724307" y="3621558"/>
            <a:ext cx="2590800" cy="338554"/>
          </a:xfrm>
          <a:prstGeom prst="rect">
            <a:avLst/>
          </a:prstGeom>
          <a:noFill/>
        </p:spPr>
        <p:txBody>
          <a:bodyPr wrap="square" rtlCol="0" anchor="ctr">
            <a:spAutoFit/>
          </a:bodyPr>
          <a:lstStyle/>
          <a:p>
            <a:pPr algn="ctr"/>
            <a:r>
              <a:rPr lang="en-US" sz="1600" b="1">
                <a:solidFill>
                  <a:schemeClr val="accent2"/>
                </a:solidFill>
              </a:rPr>
              <a:t>Choose Date</a:t>
            </a:r>
            <a:endParaRPr lang="en-US" sz="16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3120423"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4808071" y="3621558"/>
            <a:ext cx="2590800" cy="338554"/>
          </a:xfrm>
          <a:prstGeom prst="rect">
            <a:avLst/>
          </a:prstGeom>
          <a:noFill/>
        </p:spPr>
        <p:txBody>
          <a:bodyPr wrap="square" rtlCol="0" anchor="ctr">
            <a:spAutoFit/>
          </a:bodyPr>
          <a:lstStyle/>
          <a:p>
            <a:pPr algn="ctr"/>
            <a:r>
              <a:rPr lang="en-US" sz="1600" b="1">
                <a:solidFill>
                  <a:schemeClr val="accent1"/>
                </a:solidFill>
              </a:rPr>
              <a:t>Choose Location</a:t>
            </a:r>
            <a:endParaRPr lang="en-US" sz="16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520418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6886621" y="3621558"/>
            <a:ext cx="2590800" cy="338554"/>
          </a:xfrm>
          <a:prstGeom prst="rect">
            <a:avLst/>
          </a:prstGeom>
          <a:noFill/>
        </p:spPr>
        <p:txBody>
          <a:bodyPr wrap="square" rtlCol="0" anchor="ctr">
            <a:spAutoFit/>
          </a:bodyPr>
          <a:lstStyle/>
          <a:p>
            <a:pPr algn="ctr"/>
            <a:r>
              <a:rPr lang="en-US" sz="1600" b="1">
                <a:solidFill>
                  <a:schemeClr val="accent2"/>
                </a:solidFill>
              </a:rPr>
              <a:t>Buying Ticket</a:t>
            </a:r>
            <a:endParaRPr lang="en-US" sz="16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728273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9356886"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6103256" y="2156137"/>
          <a:ext cx="4962421" cy="3477710"/>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1139302" y="2171877"/>
            <a:ext cx="1435008" cy="338554"/>
          </a:xfrm>
          <a:prstGeom prst="rect">
            <a:avLst/>
          </a:prstGeom>
          <a:noFill/>
        </p:spPr>
        <p:txBody>
          <a:bodyPr wrap="none" rtlCol="0">
            <a:spAutoFit/>
          </a:bodyPr>
          <a:lstStyle/>
          <a:p>
            <a:r>
              <a:rPr lang="id-ID" sz="16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1136678" y="2422967"/>
            <a:ext cx="4281482" cy="616836"/>
          </a:xfrm>
          <a:prstGeom prst="rect">
            <a:avLst/>
          </a:prstGeom>
          <a:noFill/>
        </p:spPr>
        <p:txBody>
          <a:bodyPr wrap="square" rtlCol="0" anchor="ctr">
            <a:spAutoFit/>
          </a:bodyPr>
          <a:lstStyle/>
          <a:p>
            <a:pPr algn="just">
              <a:lnSpc>
                <a:spcPct val="150000"/>
              </a:lnSpc>
            </a:pPr>
            <a:r>
              <a:rPr lang="id-ID" sz="1200" dirty="0"/>
              <a:t>For every 6 emails received, we get 3 Phone calls. Suitable for all categories business </a:t>
            </a:r>
            <a:r>
              <a:rPr lang="id-ID" sz="1200"/>
              <a:t>and personal</a:t>
            </a:r>
            <a:r>
              <a:rPr lang="id-ID" sz="1200" b="1"/>
              <a:t>.</a:t>
            </a:r>
            <a:endParaRPr lang="id-ID" sz="12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1139302" y="3177645"/>
            <a:ext cx="1978427" cy="338554"/>
          </a:xfrm>
          <a:prstGeom prst="rect">
            <a:avLst/>
          </a:prstGeom>
          <a:noFill/>
        </p:spPr>
        <p:txBody>
          <a:bodyPr wrap="none" rtlCol="0">
            <a:spAutoFit/>
          </a:bodyPr>
          <a:lstStyle/>
          <a:p>
            <a:r>
              <a:rPr lang="id-ID" sz="16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1149914" y="3434122"/>
            <a:ext cx="4628088" cy="339837"/>
          </a:xfrm>
          <a:prstGeom prst="rect">
            <a:avLst/>
          </a:prstGeom>
          <a:noFill/>
        </p:spPr>
        <p:txBody>
          <a:bodyPr wrap="square" rtlCol="0" anchor="ctr">
            <a:spAutoFit/>
          </a:bodyPr>
          <a:lstStyle/>
          <a:p>
            <a:pPr algn="just">
              <a:lnSpc>
                <a:spcPct val="150000"/>
              </a:lnSpc>
            </a:pPr>
            <a:r>
              <a:rPr lang="id-ID" sz="12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4377039" y="4237910"/>
            <a:ext cx="1168910" cy="646331"/>
          </a:xfrm>
          <a:prstGeom prst="rect">
            <a:avLst/>
          </a:prstGeom>
          <a:noFill/>
        </p:spPr>
        <p:txBody>
          <a:bodyPr wrap="none" rtlCol="0">
            <a:spAutoFit/>
          </a:bodyPr>
          <a:lstStyle/>
          <a:p>
            <a:r>
              <a:rPr lang="en-ID" sz="3600" b="1" dirty="0">
                <a:solidFill>
                  <a:schemeClr val="accent1"/>
                </a:solidFill>
                <a:latin typeface="+mj-lt"/>
              </a:rPr>
              <a:t>8</a:t>
            </a:r>
            <a:r>
              <a:rPr lang="id-ID" sz="3600" b="1">
                <a:solidFill>
                  <a:schemeClr val="accent1"/>
                </a:solidFill>
                <a:latin typeface="+mj-lt"/>
              </a:rPr>
              <a:t>5</a:t>
            </a:r>
            <a:r>
              <a:rPr lang="id-ID" sz="36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1275796" y="4288177"/>
            <a:ext cx="3101243" cy="523219"/>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1272140" y="4981990"/>
            <a:ext cx="3104899" cy="574158"/>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4377039" y="4952632"/>
            <a:ext cx="1168910" cy="646331"/>
          </a:xfrm>
          <a:prstGeom prst="rect">
            <a:avLst/>
          </a:prstGeom>
          <a:noFill/>
        </p:spPr>
        <p:txBody>
          <a:bodyPr wrap="none" rtlCol="0">
            <a:spAutoFit/>
          </a:bodyPr>
          <a:lstStyle/>
          <a:p>
            <a:r>
              <a:rPr lang="en-ID" sz="3600" b="1" dirty="0">
                <a:solidFill>
                  <a:schemeClr val="accent1">
                    <a:lumMod val="60000"/>
                    <a:lumOff val="40000"/>
                  </a:schemeClr>
                </a:solidFill>
                <a:latin typeface="+mj-lt"/>
              </a:rPr>
              <a:t>8</a:t>
            </a:r>
            <a:r>
              <a:rPr lang="id-ID" sz="3600" b="1">
                <a:solidFill>
                  <a:schemeClr val="accent1">
                    <a:lumMod val="60000"/>
                    <a:lumOff val="40000"/>
                  </a:schemeClr>
                </a:solidFill>
                <a:latin typeface="+mj-lt"/>
              </a:rPr>
              <a:t>5</a:t>
            </a:r>
            <a:r>
              <a:rPr lang="id-ID" sz="36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5782906" y="495263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4332302" y="608736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780209" y="2248916"/>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824660" y="2198116"/>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737162" y="3237271"/>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781613" y="3186471"/>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31" name="Rectangle 30">
            <a:extLst>
              <a:ext uri="{FF2B5EF4-FFF2-40B4-BE49-F238E27FC236}">
                <a16:creationId xmlns:a16="http://schemas.microsoft.com/office/drawing/2014/main" id="{0BBAB1D9-1B52-4FAE-8451-D8FFECCD2D03}"/>
              </a:ext>
            </a:extLst>
          </p:cNvPr>
          <p:cNvSpPr/>
          <p:nvPr/>
        </p:nvSpPr>
        <p:spPr>
          <a:xfrm>
            <a:off x="0" y="2633662"/>
            <a:ext cx="12192000" cy="422433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28" name="TextBox 27">
            <a:extLst>
              <a:ext uri="{FF2B5EF4-FFF2-40B4-BE49-F238E27FC236}">
                <a16:creationId xmlns:a16="http://schemas.microsoft.com/office/drawing/2014/main" id="{AE17F9B0-2299-455D-B20C-489FFA574629}"/>
              </a:ext>
            </a:extLst>
          </p:cNvPr>
          <p:cNvSpPr txBox="1"/>
          <p:nvPr/>
        </p:nvSpPr>
        <p:spPr>
          <a:xfrm>
            <a:off x="1077396" y="1202690"/>
            <a:ext cx="2468946" cy="400110"/>
          </a:xfrm>
          <a:prstGeom prst="rect">
            <a:avLst/>
          </a:prstGeom>
          <a:noFill/>
        </p:spPr>
        <p:txBody>
          <a:bodyPr wrap="none" rtlCol="0">
            <a:spAutoFit/>
          </a:bodyPr>
          <a:lstStyle/>
          <a:p>
            <a:r>
              <a:rPr lang="en-US" sz="2000" dirty="0">
                <a:latin typeface="+mj-lt"/>
              </a:rPr>
              <a:t>Financial Highlights</a:t>
            </a:r>
            <a:endParaRPr lang="id-ID" sz="140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855326" y="1700213"/>
            <a:ext cx="8288924" cy="580928"/>
          </a:xfrm>
          <a:prstGeom prst="rect">
            <a:avLst/>
          </a:prstGeom>
          <a:noFill/>
        </p:spPr>
        <p:txBody>
          <a:bodyPr wrap="square" rtlCol="0">
            <a:spAutoFit/>
          </a:bodyPr>
          <a:lstStyle/>
          <a:p>
            <a:pPr algn="just">
              <a:lnSpc>
                <a:spcPts val="2000"/>
              </a:lnSpc>
            </a:pPr>
            <a:r>
              <a:rPr lang="id-ID" sz="1200" dirty="0"/>
              <a:t>Of shopping </a:t>
            </a:r>
            <a:r>
              <a:rPr lang="en-US" sz="1200" dirty="0"/>
              <a:t>The Ultimate Pack 2016 is exclusively made and create to exceed our customer needs </a:t>
            </a:r>
            <a:r>
              <a:rPr lang="en-US" sz="1200"/>
              <a:t>with and </a:t>
            </a:r>
            <a:r>
              <a:rPr lang="en-US" sz="1200" dirty="0" err="1"/>
              <a:t>benefits.We</a:t>
            </a:r>
            <a:r>
              <a:rPr lang="en-US" sz="1200" dirty="0"/>
              <a:t> have organized and rearrange the Lorem ipsum just to make this Paragraph </a:t>
            </a:r>
            <a:r>
              <a:rPr lang="en-US" sz="1200"/>
              <a:t>looks good</a:t>
            </a:r>
            <a:endParaRPr lang="id-ID" sz="12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1033157" y="1555103"/>
            <a:ext cx="1963999" cy="830997"/>
          </a:xfrm>
          <a:prstGeom prst="rect">
            <a:avLst/>
          </a:prstGeom>
          <a:noFill/>
        </p:spPr>
        <p:txBody>
          <a:bodyPr wrap="none" rtlCol="0">
            <a:spAutoFit/>
          </a:bodyPr>
          <a:lstStyle/>
          <a:p>
            <a:r>
              <a:rPr lang="en-US" sz="4800" b="1" dirty="0">
                <a:solidFill>
                  <a:schemeClr val="accent1"/>
                </a:solidFill>
                <a:latin typeface="+mj-lt"/>
              </a:rPr>
              <a:t>$23M</a:t>
            </a:r>
            <a:endParaRPr lang="id-ID" sz="48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1033157" y="2819400"/>
          <a:ext cx="10515600" cy="3747807"/>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9635339" y="109055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819900" y="851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523394" y="1970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10507678" y="751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74943" y="2042197"/>
            <a:ext cx="6626225" cy="3844925"/>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7855814" y="2340885"/>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7855814" y="2042197"/>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7855814" y="3603106"/>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7855814" y="330441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7855814" y="4939261"/>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7855814" y="4640573"/>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7460524" y="2161338"/>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7504975" y="2110538"/>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7460524" y="3439195"/>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7504975" y="3388395"/>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7460524" y="478894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7504975" y="473814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6334431" y="38369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561138" y="509621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929243" y="593338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4900132" y="170143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81280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46101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10922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970882" y="1278471"/>
            <a:ext cx="8250237" cy="2492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t>A wonderful serenity has taken possession of my entire soul, like these sweet mornings.</a:t>
            </a:r>
            <a:endParaRPr lang="en-US" dirty="0"/>
          </a:p>
        </p:txBody>
      </p:sp>
      <p:sp>
        <p:nvSpPr>
          <p:cNvPr id="34" name="TextBox 33">
            <a:extLst>
              <a:ext uri="{FF2B5EF4-FFF2-40B4-BE49-F238E27FC236}">
                <a16:creationId xmlns:a16="http://schemas.microsoft.com/office/drawing/2014/main" id="{9874E08B-6EA3-469D-84CA-7719AF3AF587}"/>
              </a:ext>
            </a:extLst>
          </p:cNvPr>
          <p:cNvSpPr txBox="1"/>
          <p:nvPr/>
        </p:nvSpPr>
        <p:spPr>
          <a:xfrm>
            <a:off x="12827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12827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6" name="Rectangle 35">
            <a:extLst>
              <a:ext uri="{FF2B5EF4-FFF2-40B4-BE49-F238E27FC236}">
                <a16:creationId xmlns:a16="http://schemas.microsoft.com/office/drawing/2014/main" id="{D8BD5CE8-7ACD-4130-A988-863D0F985917}"/>
              </a:ext>
            </a:extLst>
          </p:cNvPr>
          <p:cNvSpPr/>
          <p:nvPr/>
        </p:nvSpPr>
        <p:spPr>
          <a:xfrm>
            <a:off x="1801812"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80C18D54-A4D8-4830-A70B-5166B05A36DD}"/>
              </a:ext>
            </a:extLst>
          </p:cNvPr>
          <p:cNvSpPr txBox="1"/>
          <p:nvPr/>
        </p:nvSpPr>
        <p:spPr>
          <a:xfrm>
            <a:off x="4800600" y="4096781"/>
            <a:ext cx="2590800" cy="338554"/>
          </a:xfrm>
          <a:prstGeom prst="rect">
            <a:avLst/>
          </a:prstGeom>
          <a:noFill/>
        </p:spPr>
        <p:txBody>
          <a:bodyPr wrap="square" rtlCol="0" anchor="ctr">
            <a:spAutoFit/>
          </a:bodyPr>
          <a:lstStyle/>
          <a:p>
            <a:pPr algn="ctr"/>
            <a:r>
              <a:rPr lang="en-US" sz="1600" b="1">
                <a:solidFill>
                  <a:schemeClr val="accent2"/>
                </a:solidFill>
              </a:rPr>
              <a:t>Description</a:t>
            </a:r>
            <a:endParaRPr lang="en-US" sz="16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48006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83185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83185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41" name="Rectangle 40">
            <a:extLst>
              <a:ext uri="{FF2B5EF4-FFF2-40B4-BE49-F238E27FC236}">
                <a16:creationId xmlns:a16="http://schemas.microsoft.com/office/drawing/2014/main" id="{3D52424D-12E5-4987-A5F2-3D93BB5BAEDE}"/>
              </a:ext>
            </a:extLst>
          </p:cNvPr>
          <p:cNvSpPr/>
          <p:nvPr/>
        </p:nvSpPr>
        <p:spPr>
          <a:xfrm>
            <a:off x="5319712" y="5466443"/>
            <a:ext cx="1552575" cy="550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17A3E782-5396-4024-8BD1-CFEAE10DDCCE}"/>
              </a:ext>
            </a:extLst>
          </p:cNvPr>
          <p:cNvSpPr/>
          <p:nvPr/>
        </p:nvSpPr>
        <p:spPr>
          <a:xfrm>
            <a:off x="8837613"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TextBox 42">
            <a:extLst>
              <a:ext uri="{FF2B5EF4-FFF2-40B4-BE49-F238E27FC236}">
                <a16:creationId xmlns:a16="http://schemas.microsoft.com/office/drawing/2014/main" id="{32CAEA13-9298-421E-8087-FFD4D48FE790}"/>
              </a:ext>
            </a:extLst>
          </p:cNvPr>
          <p:cNvSpPr txBox="1"/>
          <p:nvPr/>
        </p:nvSpPr>
        <p:spPr>
          <a:xfrm>
            <a:off x="2129900" y="5510702"/>
            <a:ext cx="896399" cy="461665"/>
          </a:xfrm>
          <a:prstGeom prst="rect">
            <a:avLst/>
          </a:prstGeom>
          <a:noFill/>
        </p:spPr>
        <p:txBody>
          <a:bodyPr wrap="none" rtlCol="0">
            <a:spAutoFit/>
          </a:bodyPr>
          <a:lstStyle/>
          <a:p>
            <a:pPr algn="ctr"/>
            <a:r>
              <a:rPr lang="en-ID" sz="2400"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5647798" y="5510702"/>
            <a:ext cx="896400" cy="461665"/>
          </a:xfrm>
          <a:prstGeom prst="rect">
            <a:avLst/>
          </a:prstGeom>
          <a:noFill/>
        </p:spPr>
        <p:txBody>
          <a:bodyPr wrap="none" rtlCol="0">
            <a:spAutoFit/>
          </a:bodyPr>
          <a:lstStyle/>
          <a:p>
            <a:pPr algn="ctr"/>
            <a:r>
              <a:rPr lang="en-ID" sz="2400"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9165699" y="5510702"/>
            <a:ext cx="896400" cy="461665"/>
          </a:xfrm>
          <a:prstGeom prst="rect">
            <a:avLst/>
          </a:prstGeom>
          <a:noFill/>
        </p:spPr>
        <p:txBody>
          <a:bodyPr wrap="none" rtlCol="0">
            <a:spAutoFit/>
          </a:bodyPr>
          <a:lstStyle/>
          <a:p>
            <a:pPr algn="ctr"/>
            <a:r>
              <a:rPr lang="en-ID" sz="2400"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11406202" y="62375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459602" y="3004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9981421" y="132886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3962400" y="2662535"/>
            <a:ext cx="4267200"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8616951" y="2662535"/>
            <a:ext cx="3575049"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662535"/>
            <a:ext cx="3575048"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5926931"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10289278"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564584"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B46FDDB4-A3BB-4A37-93A1-A77988AB5F7F}"/>
              </a:ext>
            </a:extLst>
          </p:cNvPr>
          <p:cNvSpPr txBox="1"/>
          <p:nvPr/>
        </p:nvSpPr>
        <p:spPr>
          <a:xfrm>
            <a:off x="4629149"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8991496"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66802"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5082302" y="5547945"/>
            <a:ext cx="2027395" cy="512456"/>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3A8D468-6B18-4A45-AD11-E3E1F483E478}"/>
              </a:ext>
            </a:extLst>
          </p:cNvPr>
          <p:cNvSpPr txBox="1"/>
          <p:nvPr/>
        </p:nvSpPr>
        <p:spPr>
          <a:xfrm>
            <a:off x="5169464" y="5600745"/>
            <a:ext cx="1847841" cy="338554"/>
          </a:xfrm>
          <a:prstGeom prst="rect">
            <a:avLst/>
          </a:prstGeom>
          <a:noFill/>
        </p:spPr>
        <p:txBody>
          <a:bodyPr wrap="square" rtlCol="0">
            <a:spAutoFit/>
          </a:bodyPr>
          <a:lstStyle/>
          <a:p>
            <a:pPr algn="ctr">
              <a:lnSpc>
                <a:spcPct val="150000"/>
              </a:lnSpc>
            </a:pPr>
            <a:r>
              <a:rPr lang="en-US" sz="1200">
                <a:solidFill>
                  <a:schemeClr val="bg2"/>
                </a:solidFill>
              </a:rPr>
              <a:t>Tasya Aulia</a:t>
            </a:r>
            <a:endParaRPr lang="en-US" sz="12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9516419"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F5155D8-5E25-49E9-AC1D-0A04064FBE4F}"/>
              </a:ext>
            </a:extLst>
          </p:cNvPr>
          <p:cNvSpPr txBox="1"/>
          <p:nvPr/>
        </p:nvSpPr>
        <p:spPr>
          <a:xfrm>
            <a:off x="9603581" y="5600745"/>
            <a:ext cx="1847841" cy="338554"/>
          </a:xfrm>
          <a:prstGeom prst="rect">
            <a:avLst/>
          </a:prstGeom>
          <a:noFill/>
        </p:spPr>
        <p:txBody>
          <a:bodyPr wrap="square" rtlCol="0">
            <a:spAutoFit/>
          </a:bodyPr>
          <a:lstStyle/>
          <a:p>
            <a:pPr algn="ctr">
              <a:lnSpc>
                <a:spcPct val="150000"/>
              </a:lnSpc>
            </a:pPr>
            <a:r>
              <a:rPr lang="en-US" sz="1200">
                <a:solidFill>
                  <a:schemeClr val="bg2"/>
                </a:solidFill>
              </a:rPr>
              <a:t>Evelyn Rose</a:t>
            </a:r>
            <a:endParaRPr lang="en-US" sz="12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646598"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1CAA31-6FF0-4A2F-8828-96F227AC9A06}"/>
              </a:ext>
            </a:extLst>
          </p:cNvPr>
          <p:cNvSpPr txBox="1"/>
          <p:nvPr/>
        </p:nvSpPr>
        <p:spPr>
          <a:xfrm>
            <a:off x="733760" y="5600745"/>
            <a:ext cx="1847841" cy="338554"/>
          </a:xfrm>
          <a:prstGeom prst="rect">
            <a:avLst/>
          </a:prstGeom>
          <a:noFill/>
        </p:spPr>
        <p:txBody>
          <a:bodyPr wrap="square" rtlCol="0">
            <a:spAutoFit/>
          </a:bodyPr>
          <a:lstStyle/>
          <a:p>
            <a:pPr algn="ctr">
              <a:lnSpc>
                <a:spcPct val="150000"/>
              </a:lnSpc>
            </a:pPr>
            <a:r>
              <a:rPr lang="en-US" sz="1200">
                <a:solidFill>
                  <a:schemeClr val="bg2"/>
                </a:solidFill>
              </a:rPr>
              <a:t>Laura Natasha</a:t>
            </a:r>
            <a:endParaRPr lang="en-US" sz="12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8294702" y="61341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3648874" y="5183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3743261" y="173625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8257404" y="224302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456526"/>
            <a:ext cx="3962400" cy="26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7620000" y="5444730"/>
            <a:ext cx="3821914" cy="830997"/>
          </a:xfrm>
          <a:prstGeom prst="rect">
            <a:avLst/>
          </a:prstGeom>
          <a:noFill/>
        </p:spPr>
        <p:txBody>
          <a:bodyPr wrap="square" rtlCol="0" anchor="ctr">
            <a:spAutoFit/>
          </a:bodyPr>
          <a:lstStyle/>
          <a:p>
            <a:pPr>
              <a:lnSpc>
                <a:spcPct val="150000"/>
              </a:lnSpc>
            </a:pPr>
            <a:r>
              <a:rPr lang="en-US" sz="1200" dirty="0">
                <a:ea typeface="Roboto" pitchFamily="2" charset="0"/>
              </a:rPr>
              <a:t>Phone Number : +34 9683 4950</a:t>
            </a:r>
          </a:p>
          <a:p>
            <a:pPr>
              <a:lnSpc>
                <a:spcPct val="150000"/>
              </a:lnSpc>
            </a:pPr>
            <a:r>
              <a:rPr lang="en-US" sz="1200" dirty="0">
                <a:ea typeface="Roboto" pitchFamily="2" charset="0"/>
              </a:rPr>
              <a:t>Website : www.anonymous.com</a:t>
            </a:r>
          </a:p>
          <a:p>
            <a:r>
              <a:rPr lang="en-US" sz="1200" dirty="0">
                <a:ea typeface="Roboto" pitchFamily="2" charset="0"/>
              </a:rPr>
              <a:t>Address : </a:t>
            </a:r>
            <a:r>
              <a:rPr lang="en-ID" sz="12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914346" y="5632564"/>
            <a:ext cx="3447738" cy="615553"/>
          </a:xfrm>
          <a:prstGeom prst="rect">
            <a:avLst/>
          </a:prstGeom>
          <a:noFill/>
        </p:spPr>
        <p:txBody>
          <a:bodyPr wrap="square" rtlCol="0" anchor="ctr">
            <a:spAutoFit/>
          </a:bodyPr>
          <a:lstStyle/>
          <a:p>
            <a:pPr>
              <a:lnSpc>
                <a:spcPct val="150000"/>
              </a:lnSpc>
            </a:pPr>
            <a:r>
              <a:rPr lang="en-US" sz="1200" dirty="0" err="1"/>
              <a:t>Awonderful</a:t>
            </a:r>
            <a:r>
              <a:rPr lang="en-US" sz="12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914346" y="530444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1209319" y="8880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912813" y="20073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968B03-BD7E-472F-8642-EB07FDAEF37B}"/>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15855"/>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a:xfrm>
            <a:off x="1047750" y="696969"/>
            <a:ext cx="10096500" cy="1182350"/>
          </a:xfrm>
        </p:spPr>
        <p:txBody>
          <a:bodyPr>
            <a:normAutofit/>
          </a:bodyPr>
          <a:lstStyle/>
          <a:p>
            <a:r>
              <a:rPr lang="en-ID" sz="4400" dirty="0">
                <a:solidFill>
                  <a:schemeClr val="bg2"/>
                </a:solidFill>
              </a:rPr>
              <a:t>TABLE OF CONTENT</a:t>
            </a:r>
          </a:p>
        </p:txBody>
      </p:sp>
      <p:sp>
        <p:nvSpPr>
          <p:cNvPr id="3" name="TextBox 2">
            <a:extLst>
              <a:ext uri="{FF2B5EF4-FFF2-40B4-BE49-F238E27FC236}">
                <a16:creationId xmlns:a16="http://schemas.microsoft.com/office/drawing/2014/main" id="{F40DA8F0-AFE1-4601-8691-300B6E27551F}"/>
              </a:ext>
            </a:extLst>
          </p:cNvPr>
          <p:cNvSpPr txBox="1"/>
          <p:nvPr/>
        </p:nvSpPr>
        <p:spPr>
          <a:xfrm>
            <a:off x="1390148" y="2109217"/>
            <a:ext cx="1091966" cy="1107996"/>
          </a:xfrm>
          <a:prstGeom prst="rect">
            <a:avLst/>
          </a:prstGeom>
          <a:noFill/>
        </p:spPr>
        <p:txBody>
          <a:bodyPr wrap="none" rtlCol="0">
            <a:spAutoFit/>
          </a:bodyPr>
          <a:lstStyle/>
          <a:p>
            <a:r>
              <a:rPr lang="en-ID" sz="660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2530049"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2530049" y="2094540"/>
            <a:ext cx="2136702" cy="338554"/>
          </a:xfrm>
          <a:prstGeom prst="rect">
            <a:avLst/>
          </a:prstGeom>
          <a:noFill/>
        </p:spPr>
        <p:txBody>
          <a:bodyPr wrap="square" rtlCol="0">
            <a:spAutoFit/>
          </a:bodyPr>
          <a:lstStyle/>
          <a:p>
            <a:r>
              <a:rPr lang="en-ID" sz="16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2572127"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2572127" y="4159898"/>
            <a:ext cx="2136702" cy="338554"/>
          </a:xfrm>
          <a:prstGeom prst="rect">
            <a:avLst/>
          </a:prstGeom>
          <a:noFill/>
        </p:spPr>
        <p:txBody>
          <a:bodyPr wrap="square" rtlCol="0">
            <a:spAutoFit/>
          </a:bodyPr>
          <a:lstStyle/>
          <a:p>
            <a:r>
              <a:rPr lang="en-ID" sz="16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1305991" y="4191738"/>
            <a:ext cx="1260281" cy="1107996"/>
          </a:xfrm>
          <a:prstGeom prst="rect">
            <a:avLst/>
          </a:prstGeom>
          <a:noFill/>
        </p:spPr>
        <p:txBody>
          <a:bodyPr wrap="none" rtlCol="0">
            <a:spAutoFit/>
          </a:bodyPr>
          <a:lstStyle/>
          <a:p>
            <a:r>
              <a:rPr lang="en-ID" sz="660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7924800" y="4159898"/>
            <a:ext cx="2136702" cy="338554"/>
          </a:xfrm>
          <a:prstGeom prst="rect">
            <a:avLst/>
          </a:prstGeom>
          <a:noFill/>
        </p:spPr>
        <p:txBody>
          <a:bodyPr wrap="square" rtlCol="0">
            <a:spAutoFit/>
          </a:bodyPr>
          <a:lstStyle/>
          <a:p>
            <a:r>
              <a:rPr lang="en-ID" sz="16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7924800"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6556410" y="4191738"/>
            <a:ext cx="1343638" cy="1107996"/>
          </a:xfrm>
          <a:prstGeom prst="rect">
            <a:avLst/>
          </a:prstGeom>
          <a:noFill/>
        </p:spPr>
        <p:txBody>
          <a:bodyPr wrap="none" rtlCol="0">
            <a:spAutoFit/>
          </a:bodyPr>
          <a:lstStyle/>
          <a:p>
            <a:r>
              <a:rPr lang="en-ID" sz="660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7904362" y="2094540"/>
            <a:ext cx="2136702" cy="338554"/>
          </a:xfrm>
          <a:prstGeom prst="rect">
            <a:avLst/>
          </a:prstGeom>
          <a:noFill/>
        </p:spPr>
        <p:txBody>
          <a:bodyPr wrap="square" rtlCol="0">
            <a:spAutoFit/>
          </a:bodyPr>
          <a:lstStyle/>
          <a:p>
            <a:r>
              <a:rPr lang="en-ID" sz="16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7904362"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6597287" y="2109217"/>
            <a:ext cx="1261884" cy="1107996"/>
          </a:xfrm>
          <a:prstGeom prst="rect">
            <a:avLst/>
          </a:prstGeom>
          <a:noFill/>
        </p:spPr>
        <p:txBody>
          <a:bodyPr wrap="none" rtlCol="0">
            <a:spAutoFit/>
          </a:bodyPr>
          <a:lstStyle/>
          <a:p>
            <a:r>
              <a:rPr lang="en-ID" sz="660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10126678" y="6052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2052791" y="168119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668243" y="397828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11523757" y="5867400"/>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34B0F9F5-0262-478D-8381-AE2F34020679}"/>
              </a:ext>
            </a:extLst>
          </p:cNvPr>
          <p:cNvGrpSpPr/>
          <p:nvPr/>
        </p:nvGrpSpPr>
        <p:grpSpPr>
          <a:xfrm>
            <a:off x="498556" y="5221180"/>
            <a:ext cx="448330" cy="1110041"/>
            <a:chOff x="10735526" y="591227"/>
            <a:chExt cx="448330" cy="1110041"/>
          </a:xfrm>
          <a:solidFill>
            <a:schemeClr val="bg2"/>
          </a:solidFill>
        </p:grpSpPr>
        <p:grpSp>
          <p:nvGrpSpPr>
            <p:cNvPr id="90" name="Group 89">
              <a:extLst>
                <a:ext uri="{FF2B5EF4-FFF2-40B4-BE49-F238E27FC236}">
                  <a16:creationId xmlns:a16="http://schemas.microsoft.com/office/drawing/2014/main" id="{0F946CE4-AA19-49E6-AE82-F9F8A45FB163}"/>
                </a:ext>
              </a:extLst>
            </p:cNvPr>
            <p:cNvGrpSpPr/>
            <p:nvPr/>
          </p:nvGrpSpPr>
          <p:grpSpPr>
            <a:xfrm>
              <a:off x="10735526" y="591227"/>
              <a:ext cx="448330" cy="557183"/>
              <a:chOff x="11281626" y="445301"/>
              <a:chExt cx="448330" cy="557183"/>
            </a:xfrm>
            <a:grpFill/>
          </p:grpSpPr>
          <p:sp>
            <p:nvSpPr>
              <p:cNvPr id="95" name="Oval 94">
                <a:extLst>
                  <a:ext uri="{FF2B5EF4-FFF2-40B4-BE49-F238E27FC236}">
                    <a16:creationId xmlns:a16="http://schemas.microsoft.com/office/drawing/2014/main" id="{27A0F29B-96A1-4183-8029-79DDAC6FF10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7A3CAFA2-0052-4517-B206-B5484CF6817D}"/>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B9895E55-0164-4C47-9E7C-E29D3063D49F}"/>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E0A183C0-D95A-45C4-BB1A-9FACECD1AA3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34EDF6F3-FB6D-4C4A-97B3-5DD4F640AB3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EDCBB174-75DA-4B2C-A1FC-9B757CB0CF4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1" name="Oval 90">
              <a:extLst>
                <a:ext uri="{FF2B5EF4-FFF2-40B4-BE49-F238E27FC236}">
                  <a16:creationId xmlns:a16="http://schemas.microsoft.com/office/drawing/2014/main" id="{58C74900-6EC4-42C6-8367-9D6044D4A43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03BA0B50-551E-471D-B523-08EE723F29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4FBDA24-E766-40E3-9DCD-3C2723418AFA}"/>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93">
              <a:extLst>
                <a:ext uri="{FF2B5EF4-FFF2-40B4-BE49-F238E27FC236}">
                  <a16:creationId xmlns:a16="http://schemas.microsoft.com/office/drawing/2014/main" id="{FAA2A3F1-6504-492E-82D3-B9B57C72E37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1" name="Group 100">
            <a:extLst>
              <a:ext uri="{FF2B5EF4-FFF2-40B4-BE49-F238E27FC236}">
                <a16:creationId xmlns:a16="http://schemas.microsoft.com/office/drawing/2014/main" id="{B5E2ABFC-3246-46B7-BA3A-46BF99C62F0F}"/>
              </a:ext>
            </a:extLst>
          </p:cNvPr>
          <p:cNvGrpSpPr/>
          <p:nvPr/>
        </p:nvGrpSpPr>
        <p:grpSpPr>
          <a:xfrm>
            <a:off x="11274340" y="551537"/>
            <a:ext cx="448330" cy="1110041"/>
            <a:chOff x="10735526" y="591227"/>
            <a:chExt cx="448330" cy="1110041"/>
          </a:xfrm>
          <a:solidFill>
            <a:schemeClr val="bg2"/>
          </a:solidFill>
        </p:grpSpPr>
        <p:grpSp>
          <p:nvGrpSpPr>
            <p:cNvPr id="102" name="Group 101">
              <a:extLst>
                <a:ext uri="{FF2B5EF4-FFF2-40B4-BE49-F238E27FC236}">
                  <a16:creationId xmlns:a16="http://schemas.microsoft.com/office/drawing/2014/main" id="{1C5267C0-AE07-4845-A759-27A8F30EC40B}"/>
                </a:ext>
              </a:extLst>
            </p:cNvPr>
            <p:cNvGrpSpPr/>
            <p:nvPr/>
          </p:nvGrpSpPr>
          <p:grpSpPr>
            <a:xfrm>
              <a:off x="10735526" y="591227"/>
              <a:ext cx="448330" cy="557183"/>
              <a:chOff x="11281626" y="445301"/>
              <a:chExt cx="448330" cy="557183"/>
            </a:xfrm>
            <a:grpFill/>
          </p:grpSpPr>
          <p:sp>
            <p:nvSpPr>
              <p:cNvPr id="107" name="Oval 106">
                <a:extLst>
                  <a:ext uri="{FF2B5EF4-FFF2-40B4-BE49-F238E27FC236}">
                    <a16:creationId xmlns:a16="http://schemas.microsoft.com/office/drawing/2014/main" id="{E6273823-DC0A-49F2-AF90-DE4B564A309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107">
                <a:extLst>
                  <a:ext uri="{FF2B5EF4-FFF2-40B4-BE49-F238E27FC236}">
                    <a16:creationId xmlns:a16="http://schemas.microsoft.com/office/drawing/2014/main" id="{AD01CEFD-C469-4C8B-963C-3BEB6D7CE98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108">
                <a:extLst>
                  <a:ext uri="{FF2B5EF4-FFF2-40B4-BE49-F238E27FC236}">
                    <a16:creationId xmlns:a16="http://schemas.microsoft.com/office/drawing/2014/main" id="{9C4423E6-CD10-4A8A-9BDE-32FF98813BF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109">
                <a:extLst>
                  <a:ext uri="{FF2B5EF4-FFF2-40B4-BE49-F238E27FC236}">
                    <a16:creationId xmlns:a16="http://schemas.microsoft.com/office/drawing/2014/main" id="{213D96FD-41D2-463D-86D5-3554EFF7F0E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110">
                <a:extLst>
                  <a:ext uri="{FF2B5EF4-FFF2-40B4-BE49-F238E27FC236}">
                    <a16:creationId xmlns:a16="http://schemas.microsoft.com/office/drawing/2014/main" id="{02D88AC6-09F7-4BC0-A659-9DBDFDB6AAE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111">
                <a:extLst>
                  <a:ext uri="{FF2B5EF4-FFF2-40B4-BE49-F238E27FC236}">
                    <a16:creationId xmlns:a16="http://schemas.microsoft.com/office/drawing/2014/main" id="{8C047470-8E18-4547-A3CF-10A3D4E55619}"/>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3" name="Oval 102">
              <a:extLst>
                <a:ext uri="{FF2B5EF4-FFF2-40B4-BE49-F238E27FC236}">
                  <a16:creationId xmlns:a16="http://schemas.microsoft.com/office/drawing/2014/main" id="{0D48D859-009D-4C6B-B84E-1BE2293D8F5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103">
              <a:extLst>
                <a:ext uri="{FF2B5EF4-FFF2-40B4-BE49-F238E27FC236}">
                  <a16:creationId xmlns:a16="http://schemas.microsoft.com/office/drawing/2014/main" id="{71F76652-F3C0-4AF7-96E4-4BB5AD79CD8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104">
              <a:extLst>
                <a:ext uri="{FF2B5EF4-FFF2-40B4-BE49-F238E27FC236}">
                  <a16:creationId xmlns:a16="http://schemas.microsoft.com/office/drawing/2014/main" id="{74499497-C4E5-41EA-87B3-D9C60A37D7C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105">
              <a:extLst>
                <a:ext uri="{FF2B5EF4-FFF2-40B4-BE49-F238E27FC236}">
                  <a16:creationId xmlns:a16="http://schemas.microsoft.com/office/drawing/2014/main" id="{2B6C6431-F3B1-4B92-AE5B-45B3158BA0D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grpSp>
        <p:nvGrpSpPr>
          <p:cNvPr id="6" name="Group 5">
            <a:extLst>
              <a:ext uri="{FF2B5EF4-FFF2-40B4-BE49-F238E27FC236}">
                <a16:creationId xmlns:a16="http://schemas.microsoft.com/office/drawing/2014/main" id="{12D075E0-00D4-4EFC-82E8-56F234165017}"/>
              </a:ext>
            </a:extLst>
          </p:cNvPr>
          <p:cNvGrpSpPr/>
          <p:nvPr/>
        </p:nvGrpSpPr>
        <p:grpSpPr>
          <a:xfrm>
            <a:off x="498556" y="5221180"/>
            <a:ext cx="448330" cy="1110041"/>
            <a:chOff x="10735526" y="591227"/>
            <a:chExt cx="448330" cy="1110041"/>
          </a:xfrm>
          <a:solidFill>
            <a:schemeClr val="bg2"/>
          </a:solidFill>
        </p:grpSpPr>
        <p:grpSp>
          <p:nvGrpSpPr>
            <p:cNvPr id="7" name="Group 6">
              <a:extLst>
                <a:ext uri="{FF2B5EF4-FFF2-40B4-BE49-F238E27FC236}">
                  <a16:creationId xmlns:a16="http://schemas.microsoft.com/office/drawing/2014/main" id="{A15F3046-0B8F-4A72-9CEF-977185651EA7}"/>
                </a:ext>
              </a:extLst>
            </p:cNvPr>
            <p:cNvGrpSpPr/>
            <p:nvPr/>
          </p:nvGrpSpPr>
          <p:grpSpPr>
            <a:xfrm>
              <a:off x="10735526" y="591227"/>
              <a:ext cx="448330" cy="557183"/>
              <a:chOff x="11281626" y="445301"/>
              <a:chExt cx="448330" cy="557183"/>
            </a:xfrm>
            <a:grpFill/>
          </p:grpSpPr>
          <p:sp>
            <p:nvSpPr>
              <p:cNvPr id="12" name="Oval 11">
                <a:extLst>
                  <a:ext uri="{FF2B5EF4-FFF2-40B4-BE49-F238E27FC236}">
                    <a16:creationId xmlns:a16="http://schemas.microsoft.com/office/drawing/2014/main" id="{A37CB840-3F17-48E1-81B6-F64CAD427AB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9E6719FB-6ED8-4D4E-88A7-FD7BF5E2F41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91CE2230-8A8D-4BCE-8449-C5FB55E917D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B395E26B-DAF8-42BF-8C55-78ECF81C6B2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F93C4A50-0C88-45E8-9D6E-66B264FB5545}"/>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D6C2E3C0-481B-4C91-BFF5-B4F79F4C655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 name="Oval 7">
              <a:extLst>
                <a:ext uri="{FF2B5EF4-FFF2-40B4-BE49-F238E27FC236}">
                  <a16:creationId xmlns:a16="http://schemas.microsoft.com/office/drawing/2014/main" id="{41DD9AEE-8E01-422C-BBF6-2306C3077D5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D51022C9-2E12-4B8E-A62B-592B0B9B87D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1E3D9DD9-012C-43F8-8006-76F8C70BE57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53EA9A-D946-410A-B3D8-ED5306572FF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FD038120-A2CE-4750-A36F-01ED71A6EEA5}"/>
              </a:ext>
            </a:extLst>
          </p:cNvPr>
          <p:cNvGrpSpPr/>
          <p:nvPr/>
        </p:nvGrpSpPr>
        <p:grpSpPr>
          <a:xfrm>
            <a:off x="11274340" y="551537"/>
            <a:ext cx="448330" cy="1110041"/>
            <a:chOff x="10735526" y="591227"/>
            <a:chExt cx="448330" cy="1110041"/>
          </a:xfrm>
          <a:solidFill>
            <a:schemeClr val="bg2"/>
          </a:solidFill>
        </p:grpSpPr>
        <p:grpSp>
          <p:nvGrpSpPr>
            <p:cNvPr id="19" name="Group 18">
              <a:extLst>
                <a:ext uri="{FF2B5EF4-FFF2-40B4-BE49-F238E27FC236}">
                  <a16:creationId xmlns:a16="http://schemas.microsoft.com/office/drawing/2014/main" id="{B6341743-F2FA-441E-849B-A7019F2EB521}"/>
                </a:ext>
              </a:extLst>
            </p:cNvPr>
            <p:cNvGrpSpPr/>
            <p:nvPr/>
          </p:nvGrpSpPr>
          <p:grpSpPr>
            <a:xfrm>
              <a:off x="10735526" y="591227"/>
              <a:ext cx="448330" cy="557183"/>
              <a:chOff x="11281626" y="445301"/>
              <a:chExt cx="448330" cy="557183"/>
            </a:xfrm>
            <a:grpFill/>
          </p:grpSpPr>
          <p:sp>
            <p:nvSpPr>
              <p:cNvPr id="24" name="Oval 23">
                <a:extLst>
                  <a:ext uri="{FF2B5EF4-FFF2-40B4-BE49-F238E27FC236}">
                    <a16:creationId xmlns:a16="http://schemas.microsoft.com/office/drawing/2014/main" id="{6E0EDA86-4729-41AD-AE3A-B8C1CCBA36D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E5778C04-332D-4162-BC01-0F106E837720}"/>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6F6A938E-A647-46B7-BEAF-AB9890128DD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3C3581A8-2558-49E3-9254-63086687B3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A54CA6C6-451A-41DC-B333-F858E3FEEDD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6609490-CDDC-4991-A654-140627E49B5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Oval 19">
              <a:extLst>
                <a:ext uri="{FF2B5EF4-FFF2-40B4-BE49-F238E27FC236}">
                  <a16:creationId xmlns:a16="http://schemas.microsoft.com/office/drawing/2014/main" id="{01B1DFCB-87FB-4DF5-9729-9D83C9A65EE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498053C3-3235-4134-BAE9-4FFE8C176FB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4F20F31F-9773-4962-B873-F10C7EF312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3E993BE-29FC-4603-9D7B-79C22316ED1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653E9C22-B746-4CE8-AC45-5992A360E4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5637212" y="0"/>
            <a:ext cx="6554788"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0616540D-C188-4CB7-A1AF-78228010FE7F}"/>
              </a:ext>
            </a:extLst>
          </p:cNvPr>
          <p:cNvSpPr/>
          <p:nvPr/>
        </p:nvSpPr>
        <p:spPr>
          <a:xfrm>
            <a:off x="0" y="2085972"/>
            <a:ext cx="8039100" cy="4772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a:extLst>
              <a:ext uri="{FF2B5EF4-FFF2-40B4-BE49-F238E27FC236}">
                <a16:creationId xmlns:a16="http://schemas.microsoft.com/office/drawing/2014/main" id="{9BAE8277-841F-4DA6-A169-E1F348DF0F2E}"/>
              </a:ext>
            </a:extLst>
          </p:cNvPr>
          <p:cNvSpPr txBox="1"/>
          <p:nvPr/>
        </p:nvSpPr>
        <p:spPr>
          <a:xfrm>
            <a:off x="657224" y="1022348"/>
            <a:ext cx="4333875" cy="61388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657224" y="774697"/>
            <a:ext cx="4333875" cy="338554"/>
          </a:xfrm>
          <a:prstGeom prst="rect">
            <a:avLst/>
          </a:prstGeom>
          <a:noFill/>
        </p:spPr>
        <p:txBody>
          <a:bodyPr wrap="square" rtlCol="0" anchor="ctr">
            <a:spAutoFit/>
          </a:bodyPr>
          <a:lstStyle/>
          <a:p>
            <a:pPr algn="just"/>
            <a:r>
              <a:rPr lang="en-US" sz="1600" b="1" dirty="0"/>
              <a:t>Description</a:t>
            </a: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a:xfrm>
            <a:off x="1808162" y="3222626"/>
            <a:ext cx="10515599" cy="2667000"/>
          </a:xfrm>
        </p:spPr>
        <p:txBody>
          <a:bodyPr/>
          <a:lstStyle/>
          <a:p>
            <a:r>
              <a:rPr lang="en-ID" dirty="0"/>
              <a:t>ABOUT OUR</a:t>
            </a:r>
            <a:br>
              <a:rPr lang="en-ID" dirty="0"/>
            </a:br>
            <a:r>
              <a:rPr lang="en-ID" dirty="0"/>
              <a:t>COMPANY</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5141940"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4205862"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7526692" y="0"/>
            <a:ext cx="46653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912813"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56" name="Group 55">
            <a:extLst>
              <a:ext uri="{FF2B5EF4-FFF2-40B4-BE49-F238E27FC236}">
                <a16:creationId xmlns:a16="http://schemas.microsoft.com/office/drawing/2014/main" id="{86AC2968-8898-4343-872D-8528328627D3}"/>
              </a:ext>
            </a:extLst>
          </p:cNvPr>
          <p:cNvGrpSpPr/>
          <p:nvPr/>
        </p:nvGrpSpPr>
        <p:grpSpPr>
          <a:xfrm>
            <a:off x="11274340" y="551537"/>
            <a:ext cx="448330" cy="1110041"/>
            <a:chOff x="10735526" y="591227"/>
            <a:chExt cx="448330" cy="1110041"/>
          </a:xfrm>
          <a:solidFill>
            <a:schemeClr val="bg2"/>
          </a:solidFill>
        </p:grpSpPr>
        <p:grpSp>
          <p:nvGrpSpPr>
            <p:cNvPr id="57" name="Group 56">
              <a:extLst>
                <a:ext uri="{FF2B5EF4-FFF2-40B4-BE49-F238E27FC236}">
                  <a16:creationId xmlns:a16="http://schemas.microsoft.com/office/drawing/2014/main" id="{EE6C37A9-8AC2-4972-8720-7F979B63538D}"/>
                </a:ext>
              </a:extLst>
            </p:cNvPr>
            <p:cNvGrpSpPr/>
            <p:nvPr/>
          </p:nvGrpSpPr>
          <p:grpSpPr>
            <a:xfrm>
              <a:off x="10735526" y="591227"/>
              <a:ext cx="448330" cy="557183"/>
              <a:chOff x="11281626" y="445301"/>
              <a:chExt cx="448330" cy="557183"/>
            </a:xfrm>
            <a:grpFill/>
          </p:grpSpPr>
          <p:sp>
            <p:nvSpPr>
              <p:cNvPr id="62" name="Oval 61">
                <a:extLst>
                  <a:ext uri="{FF2B5EF4-FFF2-40B4-BE49-F238E27FC236}">
                    <a16:creationId xmlns:a16="http://schemas.microsoft.com/office/drawing/2014/main" id="{5D2673C4-3C77-48EC-8522-EE79E51F690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4D13F7C1-0694-4748-B4D0-95B36A2DFBF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2D2DA5B6-92A9-4B87-AC54-14E3CC9247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8ED6D59F-9E02-4CA4-A356-10369E46134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E3F32DB1-7A2C-431D-8760-F7D92EF6FF1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66">
                <a:extLst>
                  <a:ext uri="{FF2B5EF4-FFF2-40B4-BE49-F238E27FC236}">
                    <a16:creationId xmlns:a16="http://schemas.microsoft.com/office/drawing/2014/main" id="{B56D594E-8041-4B74-A73F-FF7CBDC7B20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8" name="Oval 57">
              <a:extLst>
                <a:ext uri="{FF2B5EF4-FFF2-40B4-BE49-F238E27FC236}">
                  <a16:creationId xmlns:a16="http://schemas.microsoft.com/office/drawing/2014/main" id="{2A2D75A6-F025-4785-BE5D-86ED386921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A7238EBF-54A5-44E0-A676-8D7EDF945D4C}"/>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59">
              <a:extLst>
                <a:ext uri="{FF2B5EF4-FFF2-40B4-BE49-F238E27FC236}">
                  <a16:creationId xmlns:a16="http://schemas.microsoft.com/office/drawing/2014/main" id="{1683402C-59D3-4C33-BD86-3AACAE3B3B0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FDF2E8E6-49F1-4618-9E06-A147438E710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604540" y="1097818"/>
            <a:ext cx="10515600" cy="2387600"/>
          </a:xfrm>
        </p:spPr>
        <p:txBody>
          <a:bodyPr>
            <a:normAutofit/>
          </a:bodyPr>
          <a:lstStyle/>
          <a:p>
            <a:pPr algn="l"/>
            <a:r>
              <a:rPr lang="en-ID" sz="4400" dirty="0"/>
              <a:t>WHO WE</a:t>
            </a:r>
            <a:br>
              <a:rPr lang="en-ID" sz="4400" dirty="0"/>
            </a:br>
            <a:r>
              <a:rPr lang="en-ID" dirty="0"/>
              <a:t>ARE?</a:t>
            </a:r>
            <a:endParaRPr lang="en-ID" sz="4400" dirty="0"/>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751307" y="4716680"/>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98E6103-9B3E-4536-BC8B-2A2570C33D94}"/>
              </a:ext>
            </a:extLst>
          </p:cNvPr>
          <p:cNvSpPr txBox="1"/>
          <p:nvPr/>
        </p:nvSpPr>
        <p:spPr>
          <a:xfrm>
            <a:off x="1785944" y="4834718"/>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640727" y="3275694"/>
            <a:ext cx="3798478" cy="1170833"/>
          </a:xfrm>
          <a:prstGeom prst="rect">
            <a:avLst/>
          </a:prstGeom>
          <a:noFill/>
        </p:spPr>
        <p:txBody>
          <a:bodyPr wrap="square" rtlCol="0" anchor="ctr">
            <a:spAutoFit/>
          </a:bodyPr>
          <a:lstStyle/>
          <a:p>
            <a:pPr algn="just">
              <a:lnSpc>
                <a:spcPct val="150000"/>
              </a:lnSpc>
            </a:pPr>
            <a:r>
              <a:rPr lang="en-US" sz="12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640727" y="3005541"/>
            <a:ext cx="4611914" cy="338554"/>
          </a:xfrm>
          <a:prstGeom prst="rect">
            <a:avLst/>
          </a:prstGeom>
          <a:noFill/>
        </p:spPr>
        <p:txBody>
          <a:bodyPr wrap="square" rtlCol="0" anchor="ctr">
            <a:spAutoFit/>
          </a:bodyPr>
          <a:lstStyle/>
          <a:p>
            <a:pPr algn="just"/>
            <a:r>
              <a:rPr lang="en-US" sz="16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5763304" y="54745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10950504" y="542531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724417" y="11219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1029624" y="19620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6039075" y="6016729"/>
            <a:ext cx="137871" cy="137749"/>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90" name="Rectangle 89">
            <a:extLst>
              <a:ext uri="{FF2B5EF4-FFF2-40B4-BE49-F238E27FC236}">
                <a16:creationId xmlns:a16="http://schemas.microsoft.com/office/drawing/2014/main" id="{86F5750F-733F-47D1-BFFD-3556C7832045}"/>
              </a:ext>
            </a:extLst>
          </p:cNvPr>
          <p:cNvSpPr/>
          <p:nvPr/>
        </p:nvSpPr>
        <p:spPr>
          <a:xfrm>
            <a:off x="-10138" y="-13862"/>
            <a:ext cx="3515347" cy="3442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6096000" y="1001386"/>
            <a:ext cx="6981410"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50C49864-BFFD-4430-B6EA-FDD1C6D47905}"/>
              </a:ext>
            </a:extLst>
          </p:cNvPr>
          <p:cNvSpPr txBox="1"/>
          <p:nvPr/>
        </p:nvSpPr>
        <p:spPr>
          <a:xfrm>
            <a:off x="6699670" y="2581325"/>
            <a:ext cx="3736750" cy="338554"/>
          </a:xfrm>
          <a:prstGeom prst="rect">
            <a:avLst/>
          </a:prstGeom>
          <a:noFill/>
        </p:spPr>
        <p:txBody>
          <a:bodyPr wrap="square" rtlCol="0" anchor="ctr">
            <a:spAutoFit/>
          </a:bodyPr>
          <a:lstStyle/>
          <a:p>
            <a:r>
              <a:rPr lang="en-US" sz="16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6699668" y="2889593"/>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6699670" y="4520606"/>
            <a:ext cx="3736750" cy="338554"/>
          </a:xfrm>
          <a:prstGeom prst="rect">
            <a:avLst/>
          </a:prstGeom>
          <a:noFill/>
        </p:spPr>
        <p:txBody>
          <a:bodyPr wrap="square" rtlCol="0" anchor="ctr">
            <a:spAutoFit/>
          </a:bodyPr>
          <a:lstStyle/>
          <a:p>
            <a:r>
              <a:rPr lang="en-US" sz="16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6699668" y="4828874"/>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a:t>
            </a:r>
            <a:r>
              <a:rPr lang="en-US" sz="1200"/>
              <a:t>malesuada libero, sit amet commodo magna eros quis urna. </a:t>
            </a:r>
            <a:endParaRPr lang="en-US" sz="12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6306063" y="2639717"/>
            <a:ext cx="321171" cy="295275"/>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6306063" y="4581330"/>
            <a:ext cx="321171" cy="295275"/>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1217613" y="47439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501491" y="43303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8878383" y="92693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9334370" y="2080526"/>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5129912" y="2878402"/>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sz="4400"/>
              <a:t>HISTORY TIMELINE</a:t>
            </a:r>
          </a:p>
        </p:txBody>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5737537" y="44960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6096000" y="2681829"/>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3046474" y="2188883"/>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7E3A217-4441-4B13-BE8C-7882A576B9A3}"/>
              </a:ext>
            </a:extLst>
          </p:cNvPr>
          <p:cNvSpPr txBox="1"/>
          <p:nvPr/>
        </p:nvSpPr>
        <p:spPr>
          <a:xfrm>
            <a:off x="3120700" y="2188883"/>
            <a:ext cx="758825" cy="377952"/>
          </a:xfrm>
          <a:prstGeom prst="rect">
            <a:avLst/>
          </a:prstGeom>
          <a:noFill/>
        </p:spPr>
        <p:txBody>
          <a:bodyPr wrap="square" rtlCol="0">
            <a:spAutoFit/>
          </a:bodyPr>
          <a:lstStyle/>
          <a:p>
            <a:pPr algn="ctr"/>
            <a:r>
              <a:rPr lang="en-US"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8490247" y="4663954"/>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6CE1C29-D329-4979-8AA8-BD752A2F7786}"/>
              </a:ext>
            </a:extLst>
          </p:cNvPr>
          <p:cNvSpPr txBox="1"/>
          <p:nvPr/>
        </p:nvSpPr>
        <p:spPr>
          <a:xfrm>
            <a:off x="8534887" y="4663954"/>
            <a:ext cx="810445" cy="377952"/>
          </a:xfrm>
          <a:prstGeom prst="rect">
            <a:avLst/>
          </a:prstGeom>
          <a:noFill/>
        </p:spPr>
        <p:txBody>
          <a:bodyPr wrap="square" rtlCol="0">
            <a:spAutoFit/>
          </a:bodyPr>
          <a:lstStyle/>
          <a:p>
            <a:pPr algn="ctr"/>
            <a:r>
              <a:rPr lang="en-US"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5737537" y="20174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3946200" y="2377859"/>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6338047" y="4866659"/>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10939696" y="6111875"/>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3" name="TextBox 62">
            <a:extLst>
              <a:ext uri="{FF2B5EF4-FFF2-40B4-BE49-F238E27FC236}">
                <a16:creationId xmlns:a16="http://schemas.microsoft.com/office/drawing/2014/main" id="{5B121801-294E-4D12-8CBF-54DD768145FC}"/>
              </a:ext>
            </a:extLst>
          </p:cNvPr>
          <p:cNvSpPr txBox="1"/>
          <p:nvPr/>
        </p:nvSpPr>
        <p:spPr>
          <a:xfrm>
            <a:off x="2160780" y="2867498"/>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5992082" y="2161775"/>
            <a:ext cx="207837" cy="425110"/>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5918049" y="4634318"/>
            <a:ext cx="355903" cy="437224"/>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6096000" y="5161040"/>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11024401" y="4399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2132013" y="19340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1025340" y="3494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6" name="Rectangle 75">
            <a:extLst>
              <a:ext uri="{FF2B5EF4-FFF2-40B4-BE49-F238E27FC236}">
                <a16:creationId xmlns:a16="http://schemas.microsoft.com/office/drawing/2014/main" id="{E31ABC23-3FBC-482E-BD16-591F5EDE077F}"/>
              </a:ext>
            </a:extLst>
          </p:cNvPr>
          <p:cNvSpPr/>
          <p:nvPr/>
        </p:nvSpPr>
        <p:spPr>
          <a:xfrm>
            <a:off x="12735" y="2430"/>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6" name="TextBox 35">
            <a:extLst>
              <a:ext uri="{FF2B5EF4-FFF2-40B4-BE49-F238E27FC236}">
                <a16:creationId xmlns:a16="http://schemas.microsoft.com/office/drawing/2014/main" id="{A88DB401-B822-45C4-9F57-A517A38AB27C}"/>
              </a:ext>
            </a:extLst>
          </p:cNvPr>
          <p:cNvSpPr txBox="1"/>
          <p:nvPr/>
        </p:nvSpPr>
        <p:spPr>
          <a:xfrm>
            <a:off x="7570460" y="5510914"/>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3" name="Picture Placeholder 2">
            <a:extLst>
              <a:ext uri="{FF2B5EF4-FFF2-40B4-BE49-F238E27FC236}">
                <a16:creationId xmlns:a16="http://schemas.microsoft.com/office/drawing/2014/main" id="{2C8D3ED3-6149-4503-8637-85B78D8EC5FA}"/>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382EEC97-0334-4516-BBF7-692E272D0907}"/>
              </a:ext>
            </a:extLst>
          </p:cNvPr>
          <p:cNvSpPr>
            <a:spLocks noGrp="1"/>
          </p:cNvSpPr>
          <p:nvPr>
            <p:ph type="pic" sz="quarter" idx="14"/>
          </p:nvPr>
        </p:nvSpPr>
        <p:spPr/>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5035842" y="500186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6931609" y="266054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5886654"/>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5695638" y="961442"/>
            <a:ext cx="758825"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5737537" y="4479014"/>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nvGrpSpPr>
          <p:cNvPr id="31" name="Group 30">
            <a:extLst>
              <a:ext uri="{FF2B5EF4-FFF2-40B4-BE49-F238E27FC236}">
                <a16:creationId xmlns:a16="http://schemas.microsoft.com/office/drawing/2014/main" id="{5AE1926C-D783-42E8-A458-26BEA33E4700}"/>
              </a:ext>
            </a:extLst>
          </p:cNvPr>
          <p:cNvGrpSpPr/>
          <p:nvPr/>
        </p:nvGrpSpPr>
        <p:grpSpPr>
          <a:xfrm>
            <a:off x="498556" y="5221180"/>
            <a:ext cx="448330" cy="1110041"/>
            <a:chOff x="10735526" y="591227"/>
            <a:chExt cx="448330" cy="1110041"/>
          </a:xfrm>
          <a:solidFill>
            <a:schemeClr val="bg2"/>
          </a:solidFill>
        </p:grpSpPr>
        <p:grpSp>
          <p:nvGrpSpPr>
            <p:cNvPr id="32" name="Group 31">
              <a:extLst>
                <a:ext uri="{FF2B5EF4-FFF2-40B4-BE49-F238E27FC236}">
                  <a16:creationId xmlns:a16="http://schemas.microsoft.com/office/drawing/2014/main" id="{B7BD7489-0DE0-4E35-9C95-60C683F8C764}"/>
                </a:ext>
              </a:extLst>
            </p:cNvPr>
            <p:cNvGrpSpPr/>
            <p:nvPr/>
          </p:nvGrpSpPr>
          <p:grpSpPr>
            <a:xfrm>
              <a:off x="10735526" y="591227"/>
              <a:ext cx="448330" cy="557183"/>
              <a:chOff x="11281626" y="445301"/>
              <a:chExt cx="448330" cy="557183"/>
            </a:xfrm>
            <a:grpFill/>
          </p:grpSpPr>
          <p:sp>
            <p:nvSpPr>
              <p:cNvPr id="37" name="Oval 36">
                <a:extLst>
                  <a:ext uri="{FF2B5EF4-FFF2-40B4-BE49-F238E27FC236}">
                    <a16:creationId xmlns:a16="http://schemas.microsoft.com/office/drawing/2014/main" id="{C2E0F931-02BF-4E1C-A0E5-0926B0D0CFA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B9F5F3CF-0065-43F4-A446-DB5E364BBFE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DC92B504-F969-4714-812B-FAD58B61C13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040AD961-0C71-44C0-BE05-7AA4E3BBB2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5BE9FA1C-EEE0-4CED-8E5A-0CA88495C9F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4ADC9CB2-BD74-4F1E-935D-C9FFD859B77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3" name="Oval 32">
              <a:extLst>
                <a:ext uri="{FF2B5EF4-FFF2-40B4-BE49-F238E27FC236}">
                  <a16:creationId xmlns:a16="http://schemas.microsoft.com/office/drawing/2014/main" id="{42AA7D2B-8372-484D-B06A-58C8043A051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D3E4F004-2009-4620-A34F-62DA36516CB7}"/>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FDD2D91B-0555-4F47-A93B-9E3477ED6BE0}"/>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2848D543-0BCD-4728-B4B7-64F658657FD5}"/>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Rectangle 62">
            <a:extLst>
              <a:ext uri="{FF2B5EF4-FFF2-40B4-BE49-F238E27FC236}">
                <a16:creationId xmlns:a16="http://schemas.microsoft.com/office/drawing/2014/main" id="{7500BF19-926D-4C5F-ACD1-7F285ECDB4C9}"/>
              </a:ext>
            </a:extLst>
          </p:cNvPr>
          <p:cNvSpPr/>
          <p:nvPr/>
        </p:nvSpPr>
        <p:spPr>
          <a:xfrm>
            <a:off x="11274340" y="6306463"/>
            <a:ext cx="917660" cy="5820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TextBox 65">
            <a:extLst>
              <a:ext uri="{FF2B5EF4-FFF2-40B4-BE49-F238E27FC236}">
                <a16:creationId xmlns:a16="http://schemas.microsoft.com/office/drawing/2014/main" id="{2B8E00C4-CFF7-4FE9-A866-FF2DEFBCBBF5}"/>
              </a:ext>
            </a:extLst>
          </p:cNvPr>
          <p:cNvSpPr txBox="1"/>
          <p:nvPr/>
        </p:nvSpPr>
        <p:spPr>
          <a:xfrm>
            <a:off x="2166031" y="5484671"/>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3046474" y="4681072"/>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D183DAE8-A4F9-425D-9F7A-2C9E4B374375}"/>
              </a:ext>
            </a:extLst>
          </p:cNvPr>
          <p:cNvSpPr txBox="1"/>
          <p:nvPr/>
        </p:nvSpPr>
        <p:spPr>
          <a:xfrm>
            <a:off x="3120700" y="4681072"/>
            <a:ext cx="758825" cy="377952"/>
          </a:xfrm>
          <a:prstGeom prst="rect">
            <a:avLst/>
          </a:prstGeom>
          <a:noFill/>
        </p:spPr>
        <p:txBody>
          <a:bodyPr wrap="square" rtlCol="0">
            <a:spAutoFit/>
          </a:bodyPr>
          <a:lstStyle/>
          <a:p>
            <a:pPr algn="ctr"/>
            <a:r>
              <a:rPr lang="en-US" b="1">
                <a:solidFill>
                  <a:schemeClr val="bg2"/>
                </a:solidFill>
              </a:rPr>
              <a:t>2019</a:t>
            </a:r>
            <a:endParaRPr lang="en-US"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3946200" y="4870048"/>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8490247" y="1090957"/>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34AB049-08F8-43F2-B081-52A10D6BEBF0}"/>
              </a:ext>
            </a:extLst>
          </p:cNvPr>
          <p:cNvSpPr txBox="1"/>
          <p:nvPr/>
        </p:nvSpPr>
        <p:spPr>
          <a:xfrm>
            <a:off x="8534887" y="1090957"/>
            <a:ext cx="810445" cy="369332"/>
          </a:xfrm>
          <a:prstGeom prst="rect">
            <a:avLst/>
          </a:prstGeom>
          <a:noFill/>
        </p:spPr>
        <p:txBody>
          <a:bodyPr wrap="square" rtlCol="0">
            <a:spAutoFit/>
          </a:bodyPr>
          <a:lstStyle/>
          <a:p>
            <a:pPr algn="ctr"/>
            <a:r>
              <a:rPr lang="en-US" b="1">
                <a:solidFill>
                  <a:schemeClr val="bg2"/>
                </a:solidFill>
              </a:rPr>
              <a:t>2014</a:t>
            </a:r>
            <a:endParaRPr lang="en-US"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6338047" y="1293662"/>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5930149" y="4640744"/>
            <a:ext cx="331702" cy="390238"/>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6831730" y="2000174"/>
          <a:ext cx="3728246" cy="1976533"/>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429025" y="3026757"/>
            <a:ext cx="3931246" cy="616836"/>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a:t>
            </a:r>
            <a:r>
              <a:rPr lang="en-US" sz="1200" dirty="0" err="1"/>
              <a:t>Fusce</a:t>
            </a:r>
            <a:endParaRPr lang="en-US" sz="1200" dirty="0"/>
          </a:p>
        </p:txBody>
      </p:sp>
      <p:sp>
        <p:nvSpPr>
          <p:cNvPr id="81" name="Rectangle 80">
            <a:extLst>
              <a:ext uri="{FF2B5EF4-FFF2-40B4-BE49-F238E27FC236}">
                <a16:creationId xmlns:a16="http://schemas.microsoft.com/office/drawing/2014/main" id="{DDB21C66-9166-4B47-B251-ABB432FC1529}"/>
              </a:ext>
            </a:extLst>
          </p:cNvPr>
          <p:cNvSpPr/>
          <p:nvPr/>
        </p:nvSpPr>
        <p:spPr>
          <a:xfrm>
            <a:off x="2327375" y="3723224"/>
            <a:ext cx="113386" cy="114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Rectangle 81">
            <a:extLst>
              <a:ext uri="{FF2B5EF4-FFF2-40B4-BE49-F238E27FC236}">
                <a16:creationId xmlns:a16="http://schemas.microsoft.com/office/drawing/2014/main" id="{DD3D43C2-A83D-4BF1-96E8-94F3649A021D}"/>
              </a:ext>
            </a:extLst>
          </p:cNvPr>
          <p:cNvSpPr/>
          <p:nvPr/>
        </p:nvSpPr>
        <p:spPr>
          <a:xfrm>
            <a:off x="3334613" y="3723224"/>
            <a:ext cx="113386" cy="1141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Rectangle 82">
            <a:extLst>
              <a:ext uri="{FF2B5EF4-FFF2-40B4-BE49-F238E27FC236}">
                <a16:creationId xmlns:a16="http://schemas.microsoft.com/office/drawing/2014/main" id="{D271242B-D7A4-4E94-ADB7-94AB4FD1906C}"/>
              </a:ext>
            </a:extLst>
          </p:cNvPr>
          <p:cNvSpPr/>
          <p:nvPr/>
        </p:nvSpPr>
        <p:spPr>
          <a:xfrm>
            <a:off x="4455413" y="3723224"/>
            <a:ext cx="113386" cy="11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TextBox 83">
            <a:extLst>
              <a:ext uri="{FF2B5EF4-FFF2-40B4-BE49-F238E27FC236}">
                <a16:creationId xmlns:a16="http://schemas.microsoft.com/office/drawing/2014/main" id="{9A9272BA-0D6D-43BE-9104-AE2C24D475E6}"/>
              </a:ext>
            </a:extLst>
          </p:cNvPr>
          <p:cNvSpPr txBox="1"/>
          <p:nvPr/>
        </p:nvSpPr>
        <p:spPr>
          <a:xfrm>
            <a:off x="1498467" y="3663034"/>
            <a:ext cx="824265" cy="246221"/>
          </a:xfrm>
          <a:prstGeom prst="rect">
            <a:avLst/>
          </a:prstGeom>
          <a:noFill/>
        </p:spPr>
        <p:txBody>
          <a:bodyPr wrap="none" rtlCol="0">
            <a:spAutoFit/>
          </a:bodyPr>
          <a:lstStyle/>
          <a:p>
            <a:pPr algn="r"/>
            <a:r>
              <a:rPr lang="en-ID" sz="100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2504386" y="3663034"/>
            <a:ext cx="824265" cy="246221"/>
          </a:xfrm>
          <a:prstGeom prst="rect">
            <a:avLst/>
          </a:prstGeom>
          <a:noFill/>
        </p:spPr>
        <p:txBody>
          <a:bodyPr wrap="none" rtlCol="0">
            <a:spAutoFit/>
          </a:bodyPr>
          <a:lstStyle/>
          <a:p>
            <a:pPr algn="r"/>
            <a:r>
              <a:rPr lang="en-ID" sz="100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3629653" y="3663034"/>
            <a:ext cx="824265" cy="246221"/>
          </a:xfrm>
          <a:prstGeom prst="rect">
            <a:avLst/>
          </a:prstGeom>
          <a:noFill/>
        </p:spPr>
        <p:txBody>
          <a:bodyPr wrap="none" rtlCol="0">
            <a:spAutoFit/>
          </a:bodyPr>
          <a:lstStyle/>
          <a:p>
            <a:pPr algn="r"/>
            <a:r>
              <a:rPr lang="en-ID" sz="100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6096000" y="-1291153"/>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6096000" y="1468909"/>
            <a:ext cx="0" cy="3093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10364787" y="-35257"/>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43" name="Group 42">
            <a:extLst>
              <a:ext uri="{FF2B5EF4-FFF2-40B4-BE49-F238E27FC236}">
                <a16:creationId xmlns:a16="http://schemas.microsoft.com/office/drawing/2014/main" id="{B8113A48-5273-401C-B757-22C02D4408CE}"/>
              </a:ext>
            </a:extLst>
          </p:cNvPr>
          <p:cNvGrpSpPr/>
          <p:nvPr/>
        </p:nvGrpSpPr>
        <p:grpSpPr>
          <a:xfrm>
            <a:off x="11274340" y="551537"/>
            <a:ext cx="448330" cy="1110041"/>
            <a:chOff x="10735526" y="591227"/>
            <a:chExt cx="448330" cy="1110041"/>
          </a:xfrm>
          <a:solidFill>
            <a:schemeClr val="bg2"/>
          </a:solidFill>
        </p:grpSpPr>
        <p:grpSp>
          <p:nvGrpSpPr>
            <p:cNvPr id="44" name="Group 43">
              <a:extLst>
                <a:ext uri="{FF2B5EF4-FFF2-40B4-BE49-F238E27FC236}">
                  <a16:creationId xmlns:a16="http://schemas.microsoft.com/office/drawing/2014/main" id="{3591753F-D0FB-4F6F-845F-5B552DFE674D}"/>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E9049275-079A-465F-BC48-942C379FB1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7ED5A1A6-1373-43BC-B74D-256FD0853F8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50">
                <a:extLst>
                  <a:ext uri="{FF2B5EF4-FFF2-40B4-BE49-F238E27FC236}">
                    <a16:creationId xmlns:a16="http://schemas.microsoft.com/office/drawing/2014/main" id="{DD27B9FA-60C8-4F00-8C77-E1900937361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214E3793-4DA6-40CE-BB42-2E4360F1B6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799398AF-0CA5-4F50-8485-233F2B4978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A8C534C-1F74-4AEF-8233-6908EBAE6E2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5" name="Oval 44">
              <a:extLst>
                <a:ext uri="{FF2B5EF4-FFF2-40B4-BE49-F238E27FC236}">
                  <a16:creationId xmlns:a16="http://schemas.microsoft.com/office/drawing/2014/main" id="{EA78BC71-0055-4AB9-BFFC-A991623DDA1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E1AFE589-2EF2-4973-98DB-AE135BBFC2C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9288963E-D43D-43EA-B8D2-EE99CBB9D8D8}"/>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251B9CD7-465D-44A5-B249-B4E163A61D5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5B8E8525-46B8-47A6-9298-B0608C90E304}"/>
              </a:ext>
            </a:extLst>
          </p:cNvPr>
          <p:cNvGrpSpPr/>
          <p:nvPr/>
        </p:nvGrpSpPr>
        <p:grpSpPr>
          <a:xfrm>
            <a:off x="5881355" y="1125221"/>
            <a:ext cx="387390" cy="386140"/>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Picture Placeholder 4">
            <a:extLst>
              <a:ext uri="{FF2B5EF4-FFF2-40B4-BE49-F238E27FC236}">
                <a16:creationId xmlns:a16="http://schemas.microsoft.com/office/drawing/2014/main" id="{985125F3-BBA4-4CFF-BCAE-CFD8700333FF}"/>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603ED181-3B43-43F9-BC5F-28F0B90ED7A5}"/>
              </a:ext>
            </a:extLst>
          </p:cNvPr>
          <p:cNvSpPr>
            <a:spLocks noGrp="1"/>
          </p:cNvSpPr>
          <p:nvPr>
            <p:ph type="pic" sz="quarter" idx="14"/>
          </p:nvPr>
        </p:nvSpPr>
        <p:spPr/>
      </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8703162" y="-1"/>
            <a:ext cx="3515347" cy="4385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1263650" y="499067"/>
            <a:ext cx="10096500" cy="1182350"/>
          </a:xfrm>
        </p:spPr>
        <p:txBody>
          <a:bodyPr>
            <a:normAutofit/>
          </a:bodyPr>
          <a:lstStyle/>
          <a:p>
            <a:pPr algn="l"/>
            <a:r>
              <a:rPr lang="en-ID" sz="4400"/>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391784" y="2000303"/>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436235" y="1949503"/>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C981557B-30A2-421B-AC96-ED296805CF25}"/>
              </a:ext>
            </a:extLst>
          </p:cNvPr>
          <p:cNvSpPr txBox="1"/>
          <p:nvPr/>
        </p:nvSpPr>
        <p:spPr>
          <a:xfrm>
            <a:off x="1769507" y="2159160"/>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755323" y="1781898"/>
            <a:ext cx="2435678" cy="422360"/>
          </a:xfrm>
          <a:prstGeom prst="rect">
            <a:avLst/>
          </a:prstGeom>
          <a:noFill/>
        </p:spPr>
        <p:txBody>
          <a:bodyPr wrap="square" rtlCol="0">
            <a:spAutoFit/>
          </a:bodyPr>
          <a:lstStyle/>
          <a:p>
            <a:pPr>
              <a:lnSpc>
                <a:spcPct val="150000"/>
              </a:lnSpc>
            </a:pPr>
            <a:r>
              <a:rPr lang="en-US" sz="16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391784" y="345232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436235" y="340152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7CF8A7A-A667-42FA-B939-C483883A462C}"/>
              </a:ext>
            </a:extLst>
          </p:cNvPr>
          <p:cNvSpPr txBox="1"/>
          <p:nvPr/>
        </p:nvSpPr>
        <p:spPr>
          <a:xfrm>
            <a:off x="1769507" y="3598476"/>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755323" y="3221216"/>
            <a:ext cx="2943678" cy="422360"/>
          </a:xfrm>
          <a:prstGeom prst="rect">
            <a:avLst/>
          </a:prstGeom>
          <a:noFill/>
        </p:spPr>
        <p:txBody>
          <a:bodyPr wrap="square" rtlCol="0">
            <a:spAutoFit/>
          </a:bodyPr>
          <a:lstStyle/>
          <a:p>
            <a:pPr>
              <a:lnSpc>
                <a:spcPct val="150000"/>
              </a:lnSpc>
            </a:pPr>
            <a:r>
              <a:rPr lang="en-US" sz="16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391784" y="484738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436235" y="479658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E133EE0F-5E86-4B8D-928B-9721C8B30066}"/>
              </a:ext>
            </a:extLst>
          </p:cNvPr>
          <p:cNvSpPr txBox="1"/>
          <p:nvPr/>
        </p:nvSpPr>
        <p:spPr>
          <a:xfrm>
            <a:off x="1769507" y="5044339"/>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755323" y="4628978"/>
            <a:ext cx="2943678" cy="422360"/>
          </a:xfrm>
          <a:prstGeom prst="rect">
            <a:avLst/>
          </a:prstGeom>
          <a:noFill/>
        </p:spPr>
        <p:txBody>
          <a:bodyPr wrap="square" rtlCol="0">
            <a:spAutoFit/>
          </a:bodyPr>
          <a:lstStyle/>
          <a:p>
            <a:pPr>
              <a:lnSpc>
                <a:spcPct val="150000"/>
              </a:lnSpc>
            </a:pPr>
            <a:r>
              <a:rPr lang="en-US" sz="1600" b="1" dirty="0"/>
              <a:t>Service Three</a:t>
            </a:r>
          </a:p>
        </p:txBody>
      </p:sp>
      <p:grpSp>
        <p:nvGrpSpPr>
          <p:cNvPr id="61" name="Group 60">
            <a:extLst>
              <a:ext uri="{FF2B5EF4-FFF2-40B4-BE49-F238E27FC236}">
                <a16:creationId xmlns:a16="http://schemas.microsoft.com/office/drawing/2014/main" id="{D6945D50-E84B-41C8-B2E6-56990AB2B1FE}"/>
              </a:ext>
            </a:extLst>
          </p:cNvPr>
          <p:cNvGrpSpPr/>
          <p:nvPr/>
        </p:nvGrpSpPr>
        <p:grpSpPr>
          <a:xfrm>
            <a:off x="11274340" y="551537"/>
            <a:ext cx="448330" cy="1110041"/>
            <a:chOff x="10735526" y="591227"/>
            <a:chExt cx="448330" cy="1110041"/>
          </a:xfrm>
          <a:solidFill>
            <a:schemeClr val="bg2"/>
          </a:solidFill>
        </p:grpSpPr>
        <p:grpSp>
          <p:nvGrpSpPr>
            <p:cNvPr id="62" name="Group 61">
              <a:extLst>
                <a:ext uri="{FF2B5EF4-FFF2-40B4-BE49-F238E27FC236}">
                  <a16:creationId xmlns:a16="http://schemas.microsoft.com/office/drawing/2014/main" id="{D3573BD0-ECE8-4E4A-BDD9-DC99CC8506F5}"/>
                </a:ext>
              </a:extLst>
            </p:cNvPr>
            <p:cNvGrpSpPr/>
            <p:nvPr/>
          </p:nvGrpSpPr>
          <p:grpSpPr>
            <a:xfrm>
              <a:off x="10735526" y="591227"/>
              <a:ext cx="448330" cy="557183"/>
              <a:chOff x="11281626" y="445301"/>
              <a:chExt cx="448330" cy="557183"/>
            </a:xfrm>
            <a:grpFill/>
          </p:grpSpPr>
          <p:sp>
            <p:nvSpPr>
              <p:cNvPr id="67" name="Oval 66">
                <a:extLst>
                  <a:ext uri="{FF2B5EF4-FFF2-40B4-BE49-F238E27FC236}">
                    <a16:creationId xmlns:a16="http://schemas.microsoft.com/office/drawing/2014/main" id="{5C24550E-1491-4BE6-8AB2-1ED91ECD832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67">
                <a:extLst>
                  <a:ext uri="{FF2B5EF4-FFF2-40B4-BE49-F238E27FC236}">
                    <a16:creationId xmlns:a16="http://schemas.microsoft.com/office/drawing/2014/main" id="{702ECA0E-E942-4B5B-9C6D-E267C832F4D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68">
                <a:extLst>
                  <a:ext uri="{FF2B5EF4-FFF2-40B4-BE49-F238E27FC236}">
                    <a16:creationId xmlns:a16="http://schemas.microsoft.com/office/drawing/2014/main" id="{75ABDA91-FDEA-47D9-8D80-DA5BBD4D637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69">
                <a:extLst>
                  <a:ext uri="{FF2B5EF4-FFF2-40B4-BE49-F238E27FC236}">
                    <a16:creationId xmlns:a16="http://schemas.microsoft.com/office/drawing/2014/main" id="{0CF8F41A-413B-460F-BF96-AD07F62CB2A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70">
                <a:extLst>
                  <a:ext uri="{FF2B5EF4-FFF2-40B4-BE49-F238E27FC236}">
                    <a16:creationId xmlns:a16="http://schemas.microsoft.com/office/drawing/2014/main" id="{1ADC67DA-E148-4D7D-9B1F-D5E007929CE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71">
                <a:extLst>
                  <a:ext uri="{FF2B5EF4-FFF2-40B4-BE49-F238E27FC236}">
                    <a16:creationId xmlns:a16="http://schemas.microsoft.com/office/drawing/2014/main" id="{E772FC76-0FAE-4860-B64C-044159CE73D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Oval 62">
              <a:extLst>
                <a:ext uri="{FF2B5EF4-FFF2-40B4-BE49-F238E27FC236}">
                  <a16:creationId xmlns:a16="http://schemas.microsoft.com/office/drawing/2014/main" id="{1950AFA2-BC47-4269-94CE-E5798B95323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CD85584E-F456-4076-8E56-A5A09D29A8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CD83DEFF-8106-4FC3-98E5-E40BCA9AB2D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CEDFAF7D-5491-4156-9D78-3C17A66E368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10971497" y="62832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11255375" y="58696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5851604" y="6039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767811" y="115252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6334882" y="430245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club color 1">
      <a:dk1>
        <a:srgbClr val="242D30"/>
      </a:dk1>
      <a:lt1>
        <a:srgbClr val="FFFFFF"/>
      </a:lt1>
      <a:dk2>
        <a:srgbClr val="242D30"/>
      </a:dk2>
      <a:lt2>
        <a:srgbClr val="FFFFFF"/>
      </a:lt2>
      <a:accent1>
        <a:srgbClr val="F7408F"/>
      </a:accent1>
      <a:accent2>
        <a:srgbClr val="F28D33"/>
      </a:accent2>
      <a:accent3>
        <a:srgbClr val="085DD0"/>
      </a:accent3>
      <a:accent4>
        <a:srgbClr val="F7408F"/>
      </a:accent4>
      <a:accent5>
        <a:srgbClr val="F28D33"/>
      </a:accent5>
      <a:accent6>
        <a:srgbClr val="085DD0"/>
      </a:accent6>
      <a:hlink>
        <a:srgbClr val="0563C1"/>
      </a:hlink>
      <a:folHlink>
        <a:srgbClr val="954F72"/>
      </a:folHlink>
    </a:clrScheme>
    <a:fontScheme name="Custom 51">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85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1378</Words>
  <Application>Microsoft Office PowerPoint</Application>
  <PresentationFormat>Widescreen</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95</cp:revision>
  <dcterms:created xsi:type="dcterms:W3CDTF">2019-01-23T07:32:06Z</dcterms:created>
  <dcterms:modified xsi:type="dcterms:W3CDTF">2021-02-25T16:36:07Z</dcterms:modified>
</cp:coreProperties>
</file>