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7" r:id="rId5"/>
    <p:sldId id="298" r:id="rId6"/>
    <p:sldId id="259" r:id="rId7"/>
    <p:sldId id="260" r:id="rId8"/>
    <p:sldId id="261" r:id="rId9"/>
    <p:sldId id="286" r:id="rId10"/>
    <p:sldId id="296" r:id="rId11"/>
    <p:sldId id="299" r:id="rId12"/>
    <p:sldId id="264" r:id="rId13"/>
    <p:sldId id="265" r:id="rId14"/>
    <p:sldId id="266" r:id="rId15"/>
    <p:sldId id="287" r:id="rId16"/>
    <p:sldId id="268" r:id="rId17"/>
    <p:sldId id="270" r:id="rId18"/>
    <p:sldId id="273" r:id="rId19"/>
    <p:sldId id="271" r:id="rId20"/>
    <p:sldId id="295" r:id="rId21"/>
    <p:sldId id="291" r:id="rId22"/>
    <p:sldId id="288" r:id="rId23"/>
    <p:sldId id="272" r:id="rId24"/>
    <p:sldId id="274" r:id="rId25"/>
    <p:sldId id="301" r:id="rId26"/>
    <p:sldId id="275" r:id="rId27"/>
    <p:sldId id="294" r:id="rId28"/>
    <p:sldId id="293" r:id="rId29"/>
    <p:sldId id="289" r:id="rId30"/>
    <p:sldId id="290" r:id="rId31"/>
    <p:sldId id="3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5"/>
    <a:srgbClr val="212030"/>
    <a:srgbClr val="63E366"/>
    <a:srgbClr val="041404"/>
    <a:srgbClr val="09310A"/>
    <a:srgbClr val="706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>
        <p:scale>
          <a:sx n="33" d="100"/>
          <a:sy n="33" d="100"/>
        </p:scale>
        <p:origin x="1910" y="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706E9F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C7-4213-AF4D-2F0E014C3931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C7-4213-AF4D-2F0E014C393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C7-4213-AF4D-2F0E014C3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706E9F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A6-4852-A2EF-5749D7E2EE8E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A6-4852-A2EF-5749D7E2EE8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A6-4852-A2EF-5749D7E2E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0C0"/>
            </a:solidFill>
            <a:ln w="50800"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  <c:pt idx="7">
                  <c:v>Data 8</c:v>
                </c:pt>
                <c:pt idx="8">
                  <c:v>Data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2.5</c:v>
                </c:pt>
                <c:pt idx="1">
                  <c:v>2.8</c:v>
                </c:pt>
                <c:pt idx="2">
                  <c:v>3.3</c:v>
                </c:pt>
                <c:pt idx="3">
                  <c:v>5</c:v>
                </c:pt>
                <c:pt idx="4">
                  <c:v>8</c:v>
                </c:pt>
                <c:pt idx="5">
                  <c:v>12</c:v>
                </c:pt>
                <c:pt idx="6">
                  <c:v>21</c:v>
                </c:pt>
                <c:pt idx="7">
                  <c:v>36</c:v>
                </c:pt>
                <c:pt idx="8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5-49F4-8F90-B4EE9C00C8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 w="50800"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  <c:pt idx="7">
                  <c:v>Data 8</c:v>
                </c:pt>
                <c:pt idx="8">
                  <c:v>Data 9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4</c:v>
                </c:pt>
                <c:pt idx="1">
                  <c:v>6</c:v>
                </c:pt>
                <c:pt idx="2">
                  <c:v>8.3000000000000007</c:v>
                </c:pt>
                <c:pt idx="3">
                  <c:v>13</c:v>
                </c:pt>
                <c:pt idx="4">
                  <c:v>21</c:v>
                </c:pt>
                <c:pt idx="5">
                  <c:v>33</c:v>
                </c:pt>
                <c:pt idx="6">
                  <c:v>16.75</c:v>
                </c:pt>
                <c:pt idx="7">
                  <c:v>39</c:v>
                </c:pt>
                <c:pt idx="8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75-49F4-8F90-B4EE9C00C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405962751"/>
        <c:axId val="1569741535"/>
      </c:barChart>
      <c:catAx>
        <c:axId val="1405962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ea typeface="+mn-ea"/>
                <a:cs typeface="Mitr ExtraLight" panose="00000300000000000000" pitchFamily="2" charset="-34"/>
              </a:defRPr>
            </a:pPr>
            <a:endParaRPr lang="en-US"/>
          </a:p>
        </c:txPr>
        <c:crossAx val="1569741535"/>
        <c:crosses val="autoZero"/>
        <c:auto val="1"/>
        <c:lblAlgn val="ctr"/>
        <c:lblOffset val="100"/>
        <c:noMultiLvlLbl val="0"/>
      </c:catAx>
      <c:valAx>
        <c:axId val="1569741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ea typeface="+mn-ea"/>
                <a:cs typeface="Mitr ExtraLight" panose="00000300000000000000" pitchFamily="2" charset="-34"/>
              </a:defRPr>
            </a:pPr>
            <a:endParaRPr lang="en-US"/>
          </a:p>
        </c:txPr>
        <c:crossAx val="1405962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>
                  <a:lumMod val="25000"/>
                </a:schemeClr>
              </a:solidFill>
              <a:latin typeface="Mitr ExtraLight" panose="00000300000000000000" pitchFamily="2" charset="-34"/>
              <a:ea typeface="+mn-ea"/>
              <a:cs typeface="Mitr ExtraLight" panose="00000300000000000000" pitchFamily="2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E11584"/>
            </a:solidFill>
            <a:ln w="63500">
              <a:noFill/>
              <a:miter lim="800000"/>
            </a:ln>
          </c:spPr>
          <c:dPt>
            <c:idx val="0"/>
            <c:bubble3D val="0"/>
            <c:spPr>
              <a:solidFill>
                <a:srgbClr val="0070C0"/>
              </a:solidFill>
              <a:ln w="63500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A4-46DC-94AB-789341508093}"/>
              </c:ext>
            </c:extLst>
          </c:dPt>
          <c:dPt>
            <c:idx val="1"/>
            <c:bubble3D val="0"/>
            <c:spPr>
              <a:solidFill>
                <a:srgbClr val="252525"/>
              </a:solidFill>
              <a:ln w="63500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A4-46DC-94AB-789341508093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 w="63500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A4-46DC-94AB-7893415080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cherus Grotesque" panose="02000505000000020004" pitchFamily="50" charset="0"/>
                    <a:ea typeface="+mn-ea"/>
                    <a:cs typeface="Mitr Light" panose="00000400000000000000" pitchFamily="2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A4-46DC-94AB-7893415080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25400">
                <a:noFill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0.2</c:v>
                </c:pt>
                <c:pt idx="1">
                  <c:v>1.1000000000000001</c:v>
                </c:pt>
                <c:pt idx="2">
                  <c:v>1.7</c:v>
                </c:pt>
                <c:pt idx="3">
                  <c:v>2.2999999999999998</c:v>
                </c:pt>
                <c:pt idx="4">
                  <c:v>2.9</c:v>
                </c:pt>
                <c:pt idx="5">
                  <c:v>3.3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1.8</c:v>
                </c:pt>
                <c:pt idx="1">
                  <c:v>2.9</c:v>
                </c:pt>
                <c:pt idx="2">
                  <c:v>1.6</c:v>
                </c:pt>
                <c:pt idx="3">
                  <c:v>1.2</c:v>
                </c:pt>
                <c:pt idx="4">
                  <c:v>1</c:v>
                </c:pt>
                <c:pt idx="5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73-4FF5-AFEB-013B48097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680671"/>
        <c:axId val="400865663"/>
      </c:scatterChart>
      <c:valAx>
        <c:axId val="4126806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ea typeface="+mn-ea"/>
                <a:cs typeface="Mitr ExtraLight" panose="00000300000000000000" pitchFamily="2" charset="-34"/>
              </a:defRPr>
            </a:pPr>
            <a:endParaRPr lang="en-US"/>
          </a:p>
        </c:txPr>
        <c:crossAx val="400865663"/>
        <c:crosses val="autoZero"/>
        <c:crossBetween val="midCat"/>
      </c:valAx>
      <c:valAx>
        <c:axId val="4008656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26806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FD8859-772A-472C-8556-799BBE9B28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7964" y="0"/>
            <a:ext cx="9524036" cy="6858000"/>
          </a:xfrm>
          <a:custGeom>
            <a:avLst/>
            <a:gdLst>
              <a:gd name="connsiteX0" fmla="*/ 0 w 9524036"/>
              <a:gd name="connsiteY0" fmla="*/ 0 h 6858000"/>
              <a:gd name="connsiteX1" fmla="*/ 9524036 w 9524036"/>
              <a:gd name="connsiteY1" fmla="*/ 0 h 6858000"/>
              <a:gd name="connsiteX2" fmla="*/ 9524036 w 9524036"/>
              <a:gd name="connsiteY2" fmla="*/ 6858000 h 6858000"/>
              <a:gd name="connsiteX3" fmla="*/ 0 w 95240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4036" h="6858000">
                <a:moveTo>
                  <a:pt x="0" y="0"/>
                </a:moveTo>
                <a:lnTo>
                  <a:pt x="9524036" y="0"/>
                </a:lnTo>
                <a:lnTo>
                  <a:pt x="95240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7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28A5B33-D423-493C-A0A9-8D4C044D28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68400" y="2514255"/>
            <a:ext cx="2757462" cy="2758734"/>
          </a:xfrm>
          <a:custGeom>
            <a:avLst/>
            <a:gdLst>
              <a:gd name="connsiteX0" fmla="*/ 0 w 2757462"/>
              <a:gd name="connsiteY0" fmla="*/ 0 h 2758734"/>
              <a:gd name="connsiteX1" fmla="*/ 2757462 w 2757462"/>
              <a:gd name="connsiteY1" fmla="*/ 0 h 2758734"/>
              <a:gd name="connsiteX2" fmla="*/ 2757462 w 2757462"/>
              <a:gd name="connsiteY2" fmla="*/ 2758734 h 2758734"/>
              <a:gd name="connsiteX3" fmla="*/ 0 w 2757462"/>
              <a:gd name="connsiteY3" fmla="*/ 2758734 h 275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462" h="2758734">
                <a:moveTo>
                  <a:pt x="0" y="0"/>
                </a:moveTo>
                <a:lnTo>
                  <a:pt x="2757462" y="0"/>
                </a:lnTo>
                <a:lnTo>
                  <a:pt x="2757462" y="2758734"/>
                </a:lnTo>
                <a:lnTo>
                  <a:pt x="0" y="27587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D6DBBD9-589E-4ECB-8B32-FC75C422A5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17269" y="2514254"/>
            <a:ext cx="2757462" cy="2758734"/>
          </a:xfrm>
          <a:custGeom>
            <a:avLst/>
            <a:gdLst>
              <a:gd name="connsiteX0" fmla="*/ 0 w 2757462"/>
              <a:gd name="connsiteY0" fmla="*/ 0 h 2758734"/>
              <a:gd name="connsiteX1" fmla="*/ 2757462 w 2757462"/>
              <a:gd name="connsiteY1" fmla="*/ 0 h 2758734"/>
              <a:gd name="connsiteX2" fmla="*/ 2757462 w 2757462"/>
              <a:gd name="connsiteY2" fmla="*/ 2758734 h 2758734"/>
              <a:gd name="connsiteX3" fmla="*/ 0 w 2757462"/>
              <a:gd name="connsiteY3" fmla="*/ 2758734 h 275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462" h="2758734">
                <a:moveTo>
                  <a:pt x="0" y="0"/>
                </a:moveTo>
                <a:lnTo>
                  <a:pt x="2757462" y="0"/>
                </a:lnTo>
                <a:lnTo>
                  <a:pt x="2757462" y="2758734"/>
                </a:lnTo>
                <a:lnTo>
                  <a:pt x="0" y="27587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545FB6-4046-4708-8DD9-82BB98582A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66138" y="2514254"/>
            <a:ext cx="2757462" cy="2758734"/>
          </a:xfrm>
          <a:custGeom>
            <a:avLst/>
            <a:gdLst>
              <a:gd name="connsiteX0" fmla="*/ 0 w 2757462"/>
              <a:gd name="connsiteY0" fmla="*/ 0 h 2758734"/>
              <a:gd name="connsiteX1" fmla="*/ 2757462 w 2757462"/>
              <a:gd name="connsiteY1" fmla="*/ 0 h 2758734"/>
              <a:gd name="connsiteX2" fmla="*/ 2757462 w 2757462"/>
              <a:gd name="connsiteY2" fmla="*/ 2758734 h 2758734"/>
              <a:gd name="connsiteX3" fmla="*/ 0 w 2757462"/>
              <a:gd name="connsiteY3" fmla="*/ 2758734 h 275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462" h="2758734">
                <a:moveTo>
                  <a:pt x="0" y="0"/>
                </a:moveTo>
                <a:lnTo>
                  <a:pt x="2757462" y="0"/>
                </a:lnTo>
                <a:lnTo>
                  <a:pt x="2757462" y="2758734"/>
                </a:lnTo>
                <a:lnTo>
                  <a:pt x="0" y="27587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7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CC1D1CB-0D7B-4D72-B7C7-C63602F171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1200" y="1188720"/>
            <a:ext cx="2818434" cy="4905352"/>
          </a:xfrm>
          <a:custGeom>
            <a:avLst/>
            <a:gdLst>
              <a:gd name="connsiteX0" fmla="*/ 0 w 2818434"/>
              <a:gd name="connsiteY0" fmla="*/ 0 h 4905352"/>
              <a:gd name="connsiteX1" fmla="*/ 2818434 w 2818434"/>
              <a:gd name="connsiteY1" fmla="*/ 0 h 4905352"/>
              <a:gd name="connsiteX2" fmla="*/ 2818434 w 2818434"/>
              <a:gd name="connsiteY2" fmla="*/ 4905352 h 4905352"/>
              <a:gd name="connsiteX3" fmla="*/ 0 w 2818434"/>
              <a:gd name="connsiteY3" fmla="*/ 4905352 h 490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8434" h="4905352">
                <a:moveTo>
                  <a:pt x="0" y="0"/>
                </a:moveTo>
                <a:lnTo>
                  <a:pt x="2818434" y="0"/>
                </a:lnTo>
                <a:lnTo>
                  <a:pt x="2818434" y="4905352"/>
                </a:lnTo>
                <a:lnTo>
                  <a:pt x="0" y="49053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CF2E7A-3942-446E-8B8A-A8E0A3CE16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91600" y="1188720"/>
            <a:ext cx="2818434" cy="4905352"/>
          </a:xfrm>
          <a:custGeom>
            <a:avLst/>
            <a:gdLst>
              <a:gd name="connsiteX0" fmla="*/ 0 w 2818434"/>
              <a:gd name="connsiteY0" fmla="*/ 0 h 4905352"/>
              <a:gd name="connsiteX1" fmla="*/ 2818434 w 2818434"/>
              <a:gd name="connsiteY1" fmla="*/ 0 h 4905352"/>
              <a:gd name="connsiteX2" fmla="*/ 2818434 w 2818434"/>
              <a:gd name="connsiteY2" fmla="*/ 4905352 h 4905352"/>
              <a:gd name="connsiteX3" fmla="*/ 0 w 2818434"/>
              <a:gd name="connsiteY3" fmla="*/ 4905352 h 490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8434" h="4905352">
                <a:moveTo>
                  <a:pt x="0" y="0"/>
                </a:moveTo>
                <a:lnTo>
                  <a:pt x="2818434" y="0"/>
                </a:lnTo>
                <a:lnTo>
                  <a:pt x="2818434" y="4905352"/>
                </a:lnTo>
                <a:lnTo>
                  <a:pt x="0" y="49053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01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83D7D76-E3F1-48EC-8BE5-79CB60885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46160" y="0"/>
            <a:ext cx="3545840" cy="6858000"/>
          </a:xfrm>
          <a:custGeom>
            <a:avLst/>
            <a:gdLst>
              <a:gd name="connsiteX0" fmla="*/ 0 w 3545840"/>
              <a:gd name="connsiteY0" fmla="*/ 0 h 6858000"/>
              <a:gd name="connsiteX1" fmla="*/ 3545840 w 3545840"/>
              <a:gd name="connsiteY1" fmla="*/ 0 h 6858000"/>
              <a:gd name="connsiteX2" fmla="*/ 3545840 w 3545840"/>
              <a:gd name="connsiteY2" fmla="*/ 6858000 h 6858000"/>
              <a:gd name="connsiteX3" fmla="*/ 0 w 35458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5840" h="6858000">
                <a:moveTo>
                  <a:pt x="0" y="0"/>
                </a:moveTo>
                <a:lnTo>
                  <a:pt x="3545840" y="0"/>
                </a:lnTo>
                <a:lnTo>
                  <a:pt x="354584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2388F0C-F0D1-47FC-BD3A-A32AE6D47E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52994" y="763928"/>
            <a:ext cx="4257040" cy="5330144"/>
          </a:xfrm>
          <a:custGeom>
            <a:avLst/>
            <a:gdLst>
              <a:gd name="connsiteX0" fmla="*/ 0 w 4257040"/>
              <a:gd name="connsiteY0" fmla="*/ 0 h 5330144"/>
              <a:gd name="connsiteX1" fmla="*/ 4257040 w 4257040"/>
              <a:gd name="connsiteY1" fmla="*/ 0 h 5330144"/>
              <a:gd name="connsiteX2" fmla="*/ 4257040 w 4257040"/>
              <a:gd name="connsiteY2" fmla="*/ 5330144 h 5330144"/>
              <a:gd name="connsiteX3" fmla="*/ 0 w 4257040"/>
              <a:gd name="connsiteY3" fmla="*/ 5330144 h 533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040" h="5330144">
                <a:moveTo>
                  <a:pt x="0" y="0"/>
                </a:moveTo>
                <a:lnTo>
                  <a:pt x="4257040" y="0"/>
                </a:lnTo>
                <a:lnTo>
                  <a:pt x="4257040" y="5330144"/>
                </a:lnTo>
                <a:lnTo>
                  <a:pt x="0" y="53301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9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3A31A55-C094-44ED-A220-502673F4B1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965" y="381965"/>
            <a:ext cx="11428071" cy="6094072"/>
          </a:xfrm>
          <a:custGeom>
            <a:avLst/>
            <a:gdLst>
              <a:gd name="connsiteX0" fmla="*/ 0 w 11428071"/>
              <a:gd name="connsiteY0" fmla="*/ 0 h 6094072"/>
              <a:gd name="connsiteX1" fmla="*/ 11428071 w 11428071"/>
              <a:gd name="connsiteY1" fmla="*/ 0 h 6094072"/>
              <a:gd name="connsiteX2" fmla="*/ 11428071 w 11428071"/>
              <a:gd name="connsiteY2" fmla="*/ 6094072 h 6094072"/>
              <a:gd name="connsiteX3" fmla="*/ 0 w 11428071"/>
              <a:gd name="connsiteY3" fmla="*/ 6094072 h 609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8071" h="6094072">
                <a:moveTo>
                  <a:pt x="0" y="0"/>
                </a:moveTo>
                <a:lnTo>
                  <a:pt x="11428071" y="0"/>
                </a:lnTo>
                <a:lnTo>
                  <a:pt x="11428071" y="6094072"/>
                </a:lnTo>
                <a:lnTo>
                  <a:pt x="0" y="6094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80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DF572BA-0216-4C4A-A043-3BBB8BE949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964" y="381965"/>
            <a:ext cx="11428071" cy="3047035"/>
          </a:xfrm>
          <a:custGeom>
            <a:avLst/>
            <a:gdLst>
              <a:gd name="connsiteX0" fmla="*/ 0 w 11428071"/>
              <a:gd name="connsiteY0" fmla="*/ 0 h 3047035"/>
              <a:gd name="connsiteX1" fmla="*/ 11428071 w 11428071"/>
              <a:gd name="connsiteY1" fmla="*/ 0 h 3047035"/>
              <a:gd name="connsiteX2" fmla="*/ 11428071 w 11428071"/>
              <a:gd name="connsiteY2" fmla="*/ 3047035 h 3047035"/>
              <a:gd name="connsiteX3" fmla="*/ 0 w 11428071"/>
              <a:gd name="connsiteY3" fmla="*/ 3047035 h 304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8071" h="3047035">
                <a:moveTo>
                  <a:pt x="0" y="0"/>
                </a:moveTo>
                <a:lnTo>
                  <a:pt x="11428071" y="0"/>
                </a:lnTo>
                <a:lnTo>
                  <a:pt x="11428071" y="3047035"/>
                </a:lnTo>
                <a:lnTo>
                  <a:pt x="0" y="30470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92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1318570-24C2-44CB-AA10-235FCB4D73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45892" y="0"/>
            <a:ext cx="4056028" cy="6858000"/>
          </a:xfrm>
          <a:custGeom>
            <a:avLst/>
            <a:gdLst>
              <a:gd name="connsiteX0" fmla="*/ 0 w 4056028"/>
              <a:gd name="connsiteY0" fmla="*/ 0 h 6858000"/>
              <a:gd name="connsiteX1" fmla="*/ 4056028 w 4056028"/>
              <a:gd name="connsiteY1" fmla="*/ 0 h 6858000"/>
              <a:gd name="connsiteX2" fmla="*/ 4056028 w 4056028"/>
              <a:gd name="connsiteY2" fmla="*/ 6858000 h 6858000"/>
              <a:gd name="connsiteX3" fmla="*/ 0 w 405602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6028" h="6858000">
                <a:moveTo>
                  <a:pt x="0" y="0"/>
                </a:moveTo>
                <a:lnTo>
                  <a:pt x="4056028" y="0"/>
                </a:lnTo>
                <a:lnTo>
                  <a:pt x="405602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20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DF6ABE9-07B8-4CD1-B3CF-F1EBFFDBF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277360"/>
          </a:xfrm>
          <a:custGeom>
            <a:avLst/>
            <a:gdLst>
              <a:gd name="connsiteX0" fmla="*/ 0 w 12192000"/>
              <a:gd name="connsiteY0" fmla="*/ 0 h 4277360"/>
              <a:gd name="connsiteX1" fmla="*/ 12192000 w 12192000"/>
              <a:gd name="connsiteY1" fmla="*/ 0 h 4277360"/>
              <a:gd name="connsiteX2" fmla="*/ 12192000 w 12192000"/>
              <a:gd name="connsiteY2" fmla="*/ 4277360 h 4277360"/>
              <a:gd name="connsiteX3" fmla="*/ 0 w 12192000"/>
              <a:gd name="connsiteY3" fmla="*/ 4277360 h 427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277360">
                <a:moveTo>
                  <a:pt x="0" y="0"/>
                </a:moveTo>
                <a:lnTo>
                  <a:pt x="12192000" y="0"/>
                </a:lnTo>
                <a:lnTo>
                  <a:pt x="12192000" y="4277360"/>
                </a:lnTo>
                <a:lnTo>
                  <a:pt x="0" y="4277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09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C8F0594-5310-4440-A0BE-4951D65114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29030"/>
            <a:ext cx="6096000" cy="4399940"/>
          </a:xfrm>
          <a:custGeom>
            <a:avLst/>
            <a:gdLst>
              <a:gd name="connsiteX0" fmla="*/ 4113320 w 6096000"/>
              <a:gd name="connsiteY0" fmla="*/ 0 h 4399940"/>
              <a:gd name="connsiteX1" fmla="*/ 6096000 w 6096000"/>
              <a:gd name="connsiteY1" fmla="*/ 0 h 4399940"/>
              <a:gd name="connsiteX2" fmla="*/ 6096000 w 6096000"/>
              <a:gd name="connsiteY2" fmla="*/ 4399940 h 4399940"/>
              <a:gd name="connsiteX3" fmla="*/ 4113320 w 6096000"/>
              <a:gd name="connsiteY3" fmla="*/ 4399940 h 4399940"/>
              <a:gd name="connsiteX4" fmla="*/ 2056660 w 6096000"/>
              <a:gd name="connsiteY4" fmla="*/ 0 h 4399940"/>
              <a:gd name="connsiteX5" fmla="*/ 4039340 w 6096000"/>
              <a:gd name="connsiteY5" fmla="*/ 0 h 4399940"/>
              <a:gd name="connsiteX6" fmla="*/ 4039340 w 6096000"/>
              <a:gd name="connsiteY6" fmla="*/ 4399940 h 4399940"/>
              <a:gd name="connsiteX7" fmla="*/ 2056660 w 6096000"/>
              <a:gd name="connsiteY7" fmla="*/ 4399940 h 4399940"/>
              <a:gd name="connsiteX8" fmla="*/ 0 w 6096000"/>
              <a:gd name="connsiteY8" fmla="*/ 0 h 4399940"/>
              <a:gd name="connsiteX9" fmla="*/ 1982680 w 6096000"/>
              <a:gd name="connsiteY9" fmla="*/ 0 h 4399940"/>
              <a:gd name="connsiteX10" fmla="*/ 1982680 w 6096000"/>
              <a:gd name="connsiteY10" fmla="*/ 4399940 h 4399940"/>
              <a:gd name="connsiteX11" fmla="*/ 0 w 6096000"/>
              <a:gd name="connsiteY11" fmla="*/ 4399940 h 439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6000" h="4399940">
                <a:moveTo>
                  <a:pt x="4113320" y="0"/>
                </a:moveTo>
                <a:lnTo>
                  <a:pt x="6096000" y="0"/>
                </a:lnTo>
                <a:lnTo>
                  <a:pt x="6096000" y="4399940"/>
                </a:lnTo>
                <a:lnTo>
                  <a:pt x="4113320" y="4399940"/>
                </a:lnTo>
                <a:close/>
                <a:moveTo>
                  <a:pt x="2056660" y="0"/>
                </a:moveTo>
                <a:lnTo>
                  <a:pt x="4039340" y="0"/>
                </a:lnTo>
                <a:lnTo>
                  <a:pt x="4039340" y="4399940"/>
                </a:lnTo>
                <a:lnTo>
                  <a:pt x="2056660" y="4399940"/>
                </a:lnTo>
                <a:close/>
                <a:moveTo>
                  <a:pt x="0" y="0"/>
                </a:moveTo>
                <a:lnTo>
                  <a:pt x="1982680" y="0"/>
                </a:lnTo>
                <a:lnTo>
                  <a:pt x="1982680" y="4399940"/>
                </a:lnTo>
                <a:lnTo>
                  <a:pt x="0" y="43999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92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268EE4F-3C4D-4307-B448-2E22AB0BD8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964" y="2237070"/>
            <a:ext cx="11428071" cy="2131596"/>
          </a:xfrm>
          <a:custGeom>
            <a:avLst/>
            <a:gdLst>
              <a:gd name="connsiteX0" fmla="*/ 0 w 11428071"/>
              <a:gd name="connsiteY0" fmla="*/ 0 h 2131596"/>
              <a:gd name="connsiteX1" fmla="*/ 11428071 w 11428071"/>
              <a:gd name="connsiteY1" fmla="*/ 0 h 2131596"/>
              <a:gd name="connsiteX2" fmla="*/ 11428071 w 11428071"/>
              <a:gd name="connsiteY2" fmla="*/ 2131596 h 2131596"/>
              <a:gd name="connsiteX3" fmla="*/ 0 w 11428071"/>
              <a:gd name="connsiteY3" fmla="*/ 2131596 h 213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8071" h="2131596">
                <a:moveTo>
                  <a:pt x="0" y="0"/>
                </a:moveTo>
                <a:lnTo>
                  <a:pt x="11428071" y="0"/>
                </a:lnTo>
                <a:lnTo>
                  <a:pt x="11428071" y="2131596"/>
                </a:lnTo>
                <a:lnTo>
                  <a:pt x="0" y="21315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E9742C-1E7F-4A33-B0BC-4463F131A5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965" y="381965"/>
            <a:ext cx="5714036" cy="6094072"/>
          </a:xfrm>
          <a:custGeom>
            <a:avLst/>
            <a:gdLst>
              <a:gd name="connsiteX0" fmla="*/ 0 w 5714036"/>
              <a:gd name="connsiteY0" fmla="*/ 0 h 6094072"/>
              <a:gd name="connsiteX1" fmla="*/ 5714036 w 5714036"/>
              <a:gd name="connsiteY1" fmla="*/ 0 h 6094072"/>
              <a:gd name="connsiteX2" fmla="*/ 5714036 w 5714036"/>
              <a:gd name="connsiteY2" fmla="*/ 6094072 h 6094072"/>
              <a:gd name="connsiteX3" fmla="*/ 0 w 5714036"/>
              <a:gd name="connsiteY3" fmla="*/ 6094072 h 609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4036" h="6094072">
                <a:moveTo>
                  <a:pt x="0" y="0"/>
                </a:moveTo>
                <a:lnTo>
                  <a:pt x="5714036" y="0"/>
                </a:lnTo>
                <a:lnTo>
                  <a:pt x="5714036" y="6094072"/>
                </a:lnTo>
                <a:lnTo>
                  <a:pt x="0" y="6094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44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3F43487-6761-49B0-A26C-FB71AFAEBC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3047036" cy="3047036"/>
          </a:xfrm>
          <a:custGeom>
            <a:avLst/>
            <a:gdLst>
              <a:gd name="connsiteX0" fmla="*/ 0 w 3047036"/>
              <a:gd name="connsiteY0" fmla="*/ 0 h 3047036"/>
              <a:gd name="connsiteX1" fmla="*/ 3047036 w 3047036"/>
              <a:gd name="connsiteY1" fmla="*/ 0 h 3047036"/>
              <a:gd name="connsiteX2" fmla="*/ 3047036 w 3047036"/>
              <a:gd name="connsiteY2" fmla="*/ 3047036 h 3047036"/>
              <a:gd name="connsiteX3" fmla="*/ 0 w 3047036"/>
              <a:gd name="connsiteY3" fmla="*/ 3047036 h 304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036" h="3047036">
                <a:moveTo>
                  <a:pt x="0" y="0"/>
                </a:moveTo>
                <a:lnTo>
                  <a:pt x="3047036" y="0"/>
                </a:lnTo>
                <a:lnTo>
                  <a:pt x="3047036" y="3047036"/>
                </a:lnTo>
                <a:lnTo>
                  <a:pt x="0" y="304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7C52EA-118D-4810-B05D-B31FB7B3CC8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7036" y="381964"/>
            <a:ext cx="3047036" cy="3047036"/>
          </a:xfrm>
          <a:custGeom>
            <a:avLst/>
            <a:gdLst>
              <a:gd name="connsiteX0" fmla="*/ 0 w 3047036"/>
              <a:gd name="connsiteY0" fmla="*/ 0 h 3047036"/>
              <a:gd name="connsiteX1" fmla="*/ 3047036 w 3047036"/>
              <a:gd name="connsiteY1" fmla="*/ 0 h 3047036"/>
              <a:gd name="connsiteX2" fmla="*/ 3047036 w 3047036"/>
              <a:gd name="connsiteY2" fmla="*/ 3047036 h 3047036"/>
              <a:gd name="connsiteX3" fmla="*/ 0 w 3047036"/>
              <a:gd name="connsiteY3" fmla="*/ 3047036 h 304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036" h="3047036">
                <a:moveTo>
                  <a:pt x="0" y="0"/>
                </a:moveTo>
                <a:lnTo>
                  <a:pt x="3047036" y="0"/>
                </a:lnTo>
                <a:lnTo>
                  <a:pt x="3047036" y="3047036"/>
                </a:lnTo>
                <a:lnTo>
                  <a:pt x="0" y="304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C0D4A1-E11F-4CAB-ADE2-C81FE495E1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42173" y="381964"/>
            <a:ext cx="3047036" cy="3047036"/>
          </a:xfrm>
          <a:custGeom>
            <a:avLst/>
            <a:gdLst>
              <a:gd name="connsiteX0" fmla="*/ 0 w 3047036"/>
              <a:gd name="connsiteY0" fmla="*/ 0 h 3047036"/>
              <a:gd name="connsiteX1" fmla="*/ 3047036 w 3047036"/>
              <a:gd name="connsiteY1" fmla="*/ 0 h 3047036"/>
              <a:gd name="connsiteX2" fmla="*/ 3047036 w 3047036"/>
              <a:gd name="connsiteY2" fmla="*/ 3047036 h 3047036"/>
              <a:gd name="connsiteX3" fmla="*/ 0 w 3047036"/>
              <a:gd name="connsiteY3" fmla="*/ 3047036 h 304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036" h="3047036">
                <a:moveTo>
                  <a:pt x="0" y="0"/>
                </a:moveTo>
                <a:lnTo>
                  <a:pt x="3047036" y="0"/>
                </a:lnTo>
                <a:lnTo>
                  <a:pt x="3047036" y="3047036"/>
                </a:lnTo>
                <a:lnTo>
                  <a:pt x="0" y="304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DF7B68-8591-4B4C-85D6-08404D4FF9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137" y="3429000"/>
            <a:ext cx="3047036" cy="3047036"/>
          </a:xfrm>
          <a:custGeom>
            <a:avLst/>
            <a:gdLst>
              <a:gd name="connsiteX0" fmla="*/ 0 w 3047036"/>
              <a:gd name="connsiteY0" fmla="*/ 0 h 3047036"/>
              <a:gd name="connsiteX1" fmla="*/ 3047036 w 3047036"/>
              <a:gd name="connsiteY1" fmla="*/ 0 h 3047036"/>
              <a:gd name="connsiteX2" fmla="*/ 3047036 w 3047036"/>
              <a:gd name="connsiteY2" fmla="*/ 3047036 h 3047036"/>
              <a:gd name="connsiteX3" fmla="*/ 0 w 3047036"/>
              <a:gd name="connsiteY3" fmla="*/ 3047036 h 304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036" h="3047036">
                <a:moveTo>
                  <a:pt x="0" y="0"/>
                </a:moveTo>
                <a:lnTo>
                  <a:pt x="3047036" y="0"/>
                </a:lnTo>
                <a:lnTo>
                  <a:pt x="3047036" y="3047036"/>
                </a:lnTo>
                <a:lnTo>
                  <a:pt x="0" y="304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791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822BFF2-CEF0-472A-84DE-A00C79ADD2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422" y="2847372"/>
            <a:ext cx="3571189" cy="3628664"/>
          </a:xfrm>
          <a:custGeom>
            <a:avLst/>
            <a:gdLst>
              <a:gd name="connsiteX0" fmla="*/ 0 w 3571189"/>
              <a:gd name="connsiteY0" fmla="*/ 0 h 3628664"/>
              <a:gd name="connsiteX1" fmla="*/ 3571189 w 3571189"/>
              <a:gd name="connsiteY1" fmla="*/ 0 h 3628664"/>
              <a:gd name="connsiteX2" fmla="*/ 3571189 w 3571189"/>
              <a:gd name="connsiteY2" fmla="*/ 3628664 h 3628664"/>
              <a:gd name="connsiteX3" fmla="*/ 0 w 3571189"/>
              <a:gd name="connsiteY3" fmla="*/ 3628664 h 362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189" h="3628664">
                <a:moveTo>
                  <a:pt x="0" y="0"/>
                </a:moveTo>
                <a:lnTo>
                  <a:pt x="3571189" y="0"/>
                </a:lnTo>
                <a:lnTo>
                  <a:pt x="3571189" y="3628664"/>
                </a:lnTo>
                <a:lnTo>
                  <a:pt x="0" y="36286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21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50C2388-98BC-4F61-AD81-1F42B2297B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52994" y="381964"/>
            <a:ext cx="4257040" cy="6094072"/>
          </a:xfrm>
          <a:custGeom>
            <a:avLst/>
            <a:gdLst>
              <a:gd name="connsiteX0" fmla="*/ 0 w 4257040"/>
              <a:gd name="connsiteY0" fmla="*/ 0 h 6094072"/>
              <a:gd name="connsiteX1" fmla="*/ 4257040 w 4257040"/>
              <a:gd name="connsiteY1" fmla="*/ 0 h 6094072"/>
              <a:gd name="connsiteX2" fmla="*/ 4257040 w 4257040"/>
              <a:gd name="connsiteY2" fmla="*/ 6094072 h 6094072"/>
              <a:gd name="connsiteX3" fmla="*/ 0 w 4257040"/>
              <a:gd name="connsiteY3" fmla="*/ 6094072 h 609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040" h="6094072">
                <a:moveTo>
                  <a:pt x="0" y="0"/>
                </a:moveTo>
                <a:lnTo>
                  <a:pt x="4257040" y="0"/>
                </a:lnTo>
                <a:lnTo>
                  <a:pt x="4257040" y="6094072"/>
                </a:lnTo>
                <a:lnTo>
                  <a:pt x="0" y="6094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85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E8326C-3568-467A-A20F-9117FA6914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3928" y="1145892"/>
            <a:ext cx="3187146" cy="5712108"/>
          </a:xfrm>
          <a:custGeom>
            <a:avLst/>
            <a:gdLst>
              <a:gd name="connsiteX0" fmla="*/ 0 w 3187146"/>
              <a:gd name="connsiteY0" fmla="*/ 0 h 5712108"/>
              <a:gd name="connsiteX1" fmla="*/ 3187146 w 3187146"/>
              <a:gd name="connsiteY1" fmla="*/ 0 h 5712108"/>
              <a:gd name="connsiteX2" fmla="*/ 3187146 w 3187146"/>
              <a:gd name="connsiteY2" fmla="*/ 5712108 h 5712108"/>
              <a:gd name="connsiteX3" fmla="*/ 0 w 3187146"/>
              <a:gd name="connsiteY3" fmla="*/ 5712108 h 5712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7146" h="5712108">
                <a:moveTo>
                  <a:pt x="0" y="0"/>
                </a:moveTo>
                <a:lnTo>
                  <a:pt x="3187146" y="0"/>
                </a:lnTo>
                <a:lnTo>
                  <a:pt x="3187146" y="5712108"/>
                </a:lnTo>
                <a:lnTo>
                  <a:pt x="0" y="57121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115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6540302-2A37-4917-91EF-214669E864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965" y="381964"/>
            <a:ext cx="4351961" cy="6094072"/>
          </a:xfrm>
          <a:custGeom>
            <a:avLst/>
            <a:gdLst>
              <a:gd name="connsiteX0" fmla="*/ 0 w 4351961"/>
              <a:gd name="connsiteY0" fmla="*/ 0 h 6094072"/>
              <a:gd name="connsiteX1" fmla="*/ 4351961 w 4351961"/>
              <a:gd name="connsiteY1" fmla="*/ 0 h 6094072"/>
              <a:gd name="connsiteX2" fmla="*/ 4351961 w 4351961"/>
              <a:gd name="connsiteY2" fmla="*/ 6094072 h 6094072"/>
              <a:gd name="connsiteX3" fmla="*/ 0 w 4351961"/>
              <a:gd name="connsiteY3" fmla="*/ 6094072 h 609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1961" h="6094072">
                <a:moveTo>
                  <a:pt x="0" y="0"/>
                </a:moveTo>
                <a:lnTo>
                  <a:pt x="4351961" y="0"/>
                </a:lnTo>
                <a:lnTo>
                  <a:pt x="4351961" y="6094072"/>
                </a:lnTo>
                <a:lnTo>
                  <a:pt x="0" y="6094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145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2205C8-9964-460D-9089-A3686C38D6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965" y="2778194"/>
            <a:ext cx="11428071" cy="2131596"/>
          </a:xfrm>
          <a:custGeom>
            <a:avLst/>
            <a:gdLst>
              <a:gd name="connsiteX0" fmla="*/ 0 w 11428071"/>
              <a:gd name="connsiteY0" fmla="*/ 0 h 2131596"/>
              <a:gd name="connsiteX1" fmla="*/ 11428071 w 11428071"/>
              <a:gd name="connsiteY1" fmla="*/ 0 h 2131596"/>
              <a:gd name="connsiteX2" fmla="*/ 11428071 w 11428071"/>
              <a:gd name="connsiteY2" fmla="*/ 2131596 h 2131596"/>
              <a:gd name="connsiteX3" fmla="*/ 0 w 11428071"/>
              <a:gd name="connsiteY3" fmla="*/ 2131596 h 213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8071" h="2131596">
                <a:moveTo>
                  <a:pt x="0" y="0"/>
                </a:moveTo>
                <a:lnTo>
                  <a:pt x="11428071" y="0"/>
                </a:lnTo>
                <a:lnTo>
                  <a:pt x="11428071" y="2131596"/>
                </a:lnTo>
                <a:lnTo>
                  <a:pt x="0" y="21315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2970F69-85AE-4407-99F5-79AE428F5C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964" y="381964"/>
            <a:ext cx="3988187" cy="6094074"/>
          </a:xfrm>
          <a:custGeom>
            <a:avLst/>
            <a:gdLst>
              <a:gd name="connsiteX0" fmla="*/ 0 w 3988187"/>
              <a:gd name="connsiteY0" fmla="*/ 0 h 6094074"/>
              <a:gd name="connsiteX1" fmla="*/ 3988187 w 3988187"/>
              <a:gd name="connsiteY1" fmla="*/ 0 h 6094074"/>
              <a:gd name="connsiteX2" fmla="*/ 3988187 w 3988187"/>
              <a:gd name="connsiteY2" fmla="*/ 6094074 h 6094074"/>
              <a:gd name="connsiteX3" fmla="*/ 0 w 3988187"/>
              <a:gd name="connsiteY3" fmla="*/ 6094074 h 609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8187" h="6094074">
                <a:moveTo>
                  <a:pt x="0" y="0"/>
                </a:moveTo>
                <a:lnTo>
                  <a:pt x="3988187" y="0"/>
                </a:lnTo>
                <a:lnTo>
                  <a:pt x="3988187" y="6094074"/>
                </a:lnTo>
                <a:lnTo>
                  <a:pt x="0" y="60940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6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62D6BE1-1458-4476-9A61-DC83B370AA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99131" y="-658"/>
            <a:ext cx="3430956" cy="3429329"/>
          </a:xfrm>
          <a:custGeom>
            <a:avLst/>
            <a:gdLst>
              <a:gd name="connsiteX0" fmla="*/ 0 w 3430956"/>
              <a:gd name="connsiteY0" fmla="*/ 0 h 3429329"/>
              <a:gd name="connsiteX1" fmla="*/ 3430956 w 3430956"/>
              <a:gd name="connsiteY1" fmla="*/ 0 h 3429329"/>
              <a:gd name="connsiteX2" fmla="*/ 3430956 w 3430956"/>
              <a:gd name="connsiteY2" fmla="*/ 3429329 h 3429329"/>
              <a:gd name="connsiteX3" fmla="*/ 0 w 3430956"/>
              <a:gd name="connsiteY3" fmla="*/ 3429329 h 342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956" h="3429329">
                <a:moveTo>
                  <a:pt x="0" y="0"/>
                </a:moveTo>
                <a:lnTo>
                  <a:pt x="3430956" y="0"/>
                </a:lnTo>
                <a:lnTo>
                  <a:pt x="3430956" y="3429329"/>
                </a:lnTo>
                <a:lnTo>
                  <a:pt x="0" y="3429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057527A-3788-4F3C-8821-B6B96E971C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61044" y="-657"/>
            <a:ext cx="3430956" cy="3429329"/>
          </a:xfrm>
          <a:custGeom>
            <a:avLst/>
            <a:gdLst>
              <a:gd name="connsiteX0" fmla="*/ 0 w 3430956"/>
              <a:gd name="connsiteY0" fmla="*/ 0 h 3429329"/>
              <a:gd name="connsiteX1" fmla="*/ 3430956 w 3430956"/>
              <a:gd name="connsiteY1" fmla="*/ 0 h 3429329"/>
              <a:gd name="connsiteX2" fmla="*/ 3430956 w 3430956"/>
              <a:gd name="connsiteY2" fmla="*/ 3429329 h 3429329"/>
              <a:gd name="connsiteX3" fmla="*/ 0 w 3430956"/>
              <a:gd name="connsiteY3" fmla="*/ 3429329 h 342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956" h="3429329">
                <a:moveTo>
                  <a:pt x="0" y="0"/>
                </a:moveTo>
                <a:lnTo>
                  <a:pt x="3430956" y="0"/>
                </a:lnTo>
                <a:lnTo>
                  <a:pt x="3430956" y="3429329"/>
                </a:lnTo>
                <a:lnTo>
                  <a:pt x="0" y="3429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8D05F7-4A4C-48F4-A32B-A3C35102422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30087" y="3428671"/>
            <a:ext cx="3430956" cy="3429329"/>
          </a:xfrm>
          <a:custGeom>
            <a:avLst/>
            <a:gdLst>
              <a:gd name="connsiteX0" fmla="*/ 0 w 3430956"/>
              <a:gd name="connsiteY0" fmla="*/ 0 h 3429329"/>
              <a:gd name="connsiteX1" fmla="*/ 3430956 w 3430956"/>
              <a:gd name="connsiteY1" fmla="*/ 0 h 3429329"/>
              <a:gd name="connsiteX2" fmla="*/ 3430956 w 3430956"/>
              <a:gd name="connsiteY2" fmla="*/ 3429329 h 3429329"/>
              <a:gd name="connsiteX3" fmla="*/ 0 w 3430956"/>
              <a:gd name="connsiteY3" fmla="*/ 3429329 h 342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956" h="3429329">
                <a:moveTo>
                  <a:pt x="0" y="0"/>
                </a:moveTo>
                <a:lnTo>
                  <a:pt x="3430956" y="0"/>
                </a:lnTo>
                <a:lnTo>
                  <a:pt x="3430956" y="3429329"/>
                </a:lnTo>
                <a:lnTo>
                  <a:pt x="0" y="3429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5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8E83209-C0C1-4DE2-A4E2-AD95027894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4550494"/>
          </a:xfrm>
          <a:custGeom>
            <a:avLst/>
            <a:gdLst>
              <a:gd name="connsiteX0" fmla="*/ 0 w 12192000"/>
              <a:gd name="connsiteY0" fmla="*/ 0 h 4550494"/>
              <a:gd name="connsiteX1" fmla="*/ 12192000 w 12192000"/>
              <a:gd name="connsiteY1" fmla="*/ 0 h 4550494"/>
              <a:gd name="connsiteX2" fmla="*/ 12192000 w 12192000"/>
              <a:gd name="connsiteY2" fmla="*/ 4550494 h 4550494"/>
              <a:gd name="connsiteX3" fmla="*/ 0 w 12192000"/>
              <a:gd name="connsiteY3" fmla="*/ 4550494 h 45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50494">
                <a:moveTo>
                  <a:pt x="0" y="0"/>
                </a:moveTo>
                <a:lnTo>
                  <a:pt x="12192000" y="0"/>
                </a:lnTo>
                <a:lnTo>
                  <a:pt x="12192000" y="4550494"/>
                </a:lnTo>
                <a:lnTo>
                  <a:pt x="0" y="45504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9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FF8B58B-5CB2-47E5-98D7-EFA8AAC9BF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21528" y="0"/>
            <a:ext cx="7770472" cy="6858000"/>
          </a:xfrm>
          <a:custGeom>
            <a:avLst/>
            <a:gdLst>
              <a:gd name="connsiteX0" fmla="*/ 0 w 7770472"/>
              <a:gd name="connsiteY0" fmla="*/ 0 h 6858000"/>
              <a:gd name="connsiteX1" fmla="*/ 7770472 w 7770472"/>
              <a:gd name="connsiteY1" fmla="*/ 0 h 6858000"/>
              <a:gd name="connsiteX2" fmla="*/ 7770472 w 7770472"/>
              <a:gd name="connsiteY2" fmla="*/ 6858000 h 6858000"/>
              <a:gd name="connsiteX3" fmla="*/ 0 w 77704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0472" h="6858000">
                <a:moveTo>
                  <a:pt x="0" y="0"/>
                </a:moveTo>
                <a:lnTo>
                  <a:pt x="7770472" y="0"/>
                </a:lnTo>
                <a:lnTo>
                  <a:pt x="777047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015AE43-3A79-4BB3-B095-DDF5A67ECC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964" y="1300480"/>
            <a:ext cx="6096000" cy="4257040"/>
          </a:xfrm>
          <a:custGeom>
            <a:avLst/>
            <a:gdLst>
              <a:gd name="connsiteX0" fmla="*/ 0 w 6096000"/>
              <a:gd name="connsiteY0" fmla="*/ 0 h 4257040"/>
              <a:gd name="connsiteX1" fmla="*/ 6096000 w 6096000"/>
              <a:gd name="connsiteY1" fmla="*/ 0 h 4257040"/>
              <a:gd name="connsiteX2" fmla="*/ 6096000 w 6096000"/>
              <a:gd name="connsiteY2" fmla="*/ 4257040 h 4257040"/>
              <a:gd name="connsiteX3" fmla="*/ 0 w 6096000"/>
              <a:gd name="connsiteY3" fmla="*/ 4257040 h 425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257040">
                <a:moveTo>
                  <a:pt x="0" y="0"/>
                </a:moveTo>
                <a:lnTo>
                  <a:pt x="6096000" y="0"/>
                </a:lnTo>
                <a:lnTo>
                  <a:pt x="6096000" y="4257040"/>
                </a:lnTo>
                <a:lnTo>
                  <a:pt x="0" y="42570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9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E906E96-FB5F-4FAB-94C8-A78DC26FB7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15891" y="1605279"/>
            <a:ext cx="4670829" cy="4670829"/>
          </a:xfrm>
          <a:custGeom>
            <a:avLst/>
            <a:gdLst>
              <a:gd name="connsiteX0" fmla="*/ 0 w 4670829"/>
              <a:gd name="connsiteY0" fmla="*/ 0 h 4670829"/>
              <a:gd name="connsiteX1" fmla="*/ 4670829 w 4670829"/>
              <a:gd name="connsiteY1" fmla="*/ 0 h 4670829"/>
              <a:gd name="connsiteX2" fmla="*/ 4670829 w 4670829"/>
              <a:gd name="connsiteY2" fmla="*/ 4670829 h 4670829"/>
              <a:gd name="connsiteX3" fmla="*/ 0 w 4670829"/>
              <a:gd name="connsiteY3" fmla="*/ 4670829 h 467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829" h="4670829">
                <a:moveTo>
                  <a:pt x="0" y="0"/>
                </a:moveTo>
                <a:lnTo>
                  <a:pt x="4670829" y="0"/>
                </a:lnTo>
                <a:lnTo>
                  <a:pt x="4670829" y="4670829"/>
                </a:lnTo>
                <a:lnTo>
                  <a:pt x="0" y="46708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4DA89-F363-44B5-8AE4-9EF7EDAA35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60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0D5CF1-1EDC-4A5F-981E-C3DA2A26E6A6}"/>
              </a:ext>
            </a:extLst>
          </p:cNvPr>
          <p:cNvSpPr/>
          <p:nvPr/>
        </p:nvSpPr>
        <p:spPr>
          <a:xfrm>
            <a:off x="3017009" y="2288458"/>
            <a:ext cx="6539946" cy="2281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443D0-0F3C-41EB-BB58-46341F374969}"/>
              </a:ext>
            </a:extLst>
          </p:cNvPr>
          <p:cNvSpPr/>
          <p:nvPr/>
        </p:nvSpPr>
        <p:spPr>
          <a:xfrm>
            <a:off x="381964" y="2288458"/>
            <a:ext cx="2286000" cy="22810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C0B904-C030-425F-A683-936D4DA83A1E}"/>
              </a:ext>
            </a:extLst>
          </p:cNvPr>
          <p:cNvSpPr/>
          <p:nvPr/>
        </p:nvSpPr>
        <p:spPr>
          <a:xfrm>
            <a:off x="3580493" y="2932267"/>
            <a:ext cx="43713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pc="60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CONCERNT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7F9A87-C3B8-4321-A082-B4B420CE2828}"/>
              </a:ext>
            </a:extLst>
          </p:cNvPr>
          <p:cNvSpPr/>
          <p:nvPr/>
        </p:nvSpPr>
        <p:spPr>
          <a:xfrm>
            <a:off x="3580492" y="3617953"/>
            <a:ext cx="4371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60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POWERPOINT TEMPLATE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4A2AD-1B0C-4DF2-858E-1A43521B8171}"/>
              </a:ext>
            </a:extLst>
          </p:cNvPr>
          <p:cNvSpPr/>
          <p:nvPr/>
        </p:nvSpPr>
        <p:spPr>
          <a:xfrm>
            <a:off x="465787" y="4203865"/>
            <a:ext cx="21183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spc="60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CONCERNT.NET</a:t>
            </a: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70131FB9-F4A0-402F-9C1A-6C3A5F834C18}"/>
              </a:ext>
            </a:extLst>
          </p:cNvPr>
          <p:cNvSpPr/>
          <p:nvPr/>
        </p:nvSpPr>
        <p:spPr>
          <a:xfrm>
            <a:off x="1001723" y="2793747"/>
            <a:ext cx="1046480" cy="1046480"/>
          </a:xfrm>
          <a:prstGeom prst="donut">
            <a:avLst>
              <a:gd name="adj" fmla="val 41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3F1895-E3A1-4804-AA51-3994BB64339E}"/>
              </a:ext>
            </a:extLst>
          </p:cNvPr>
          <p:cNvSpPr/>
          <p:nvPr/>
        </p:nvSpPr>
        <p:spPr>
          <a:xfrm>
            <a:off x="11428072" y="381964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3FECEFA-FE61-46B2-90E9-5CA301012C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2694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90684A-4A9D-4BF6-BB40-813969C2AA7F}"/>
              </a:ext>
            </a:extLst>
          </p:cNvPr>
          <p:cNvSpPr/>
          <p:nvPr/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DEB9ED5-BE04-4194-BDB2-EE08B6A1AE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B8863-7587-45F9-8DF6-26437B6F3B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5B745DF-4AA8-4C02-93E5-A84739FB1A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5A28DE-16DB-43A9-8639-188C2ADB2855}"/>
              </a:ext>
            </a:extLst>
          </p:cNvPr>
          <p:cNvSpPr/>
          <p:nvPr/>
        </p:nvSpPr>
        <p:spPr>
          <a:xfrm>
            <a:off x="3729221" y="581891"/>
            <a:ext cx="473355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PARTNERSHIP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2B7025-FE62-4DFD-8C72-94CFEA611FC7}"/>
              </a:ext>
            </a:extLst>
          </p:cNvPr>
          <p:cNvSpPr txBox="1"/>
          <p:nvPr/>
        </p:nvSpPr>
        <p:spPr>
          <a:xfrm>
            <a:off x="2641600" y="1479349"/>
            <a:ext cx="690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Tempus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In dictum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hendrerit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ornare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Class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aptent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taciti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sociosqu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ad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litora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torquent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per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conubia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nostra,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D1830F-CCAC-4D7A-BD9C-65740C35E4C8}"/>
              </a:ext>
            </a:extLst>
          </p:cNvPr>
          <p:cNvSpPr/>
          <p:nvPr/>
        </p:nvSpPr>
        <p:spPr>
          <a:xfrm>
            <a:off x="5629587" y="4547602"/>
            <a:ext cx="932825" cy="9328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B76E20-00D8-425F-ADED-63819C12DA5F}"/>
              </a:ext>
            </a:extLst>
          </p:cNvPr>
          <p:cNvSpPr/>
          <p:nvPr/>
        </p:nvSpPr>
        <p:spPr>
          <a:xfrm>
            <a:off x="2080718" y="4547602"/>
            <a:ext cx="932825" cy="9328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2BBD36-D68F-4A19-9CE3-E2C32E2C6F06}"/>
              </a:ext>
            </a:extLst>
          </p:cNvPr>
          <p:cNvSpPr/>
          <p:nvPr/>
        </p:nvSpPr>
        <p:spPr>
          <a:xfrm>
            <a:off x="9178456" y="4547602"/>
            <a:ext cx="932825" cy="9328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81B388-261C-4130-B042-BB15541AA0D6}"/>
              </a:ext>
            </a:extLst>
          </p:cNvPr>
          <p:cNvSpPr/>
          <p:nvPr/>
        </p:nvSpPr>
        <p:spPr>
          <a:xfrm>
            <a:off x="2145320" y="4783181"/>
            <a:ext cx="803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cherus Grotesque" panose="02000505000000020004" pitchFamily="50" charset="0"/>
                <a:cs typeface="Mitr Medium" panose="00000600000000000000" pitchFamily="2" charset="-34"/>
              </a:rPr>
              <a:t>94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A70E0C-12A8-4AC5-92BA-5D6527E63752}"/>
              </a:ext>
            </a:extLst>
          </p:cNvPr>
          <p:cNvSpPr/>
          <p:nvPr/>
        </p:nvSpPr>
        <p:spPr>
          <a:xfrm>
            <a:off x="5694189" y="4783181"/>
            <a:ext cx="803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cherus Grotesque" panose="02000505000000020004" pitchFamily="50" charset="0"/>
                <a:cs typeface="Mitr Medium" panose="00000600000000000000" pitchFamily="2" charset="-34"/>
              </a:rPr>
              <a:t>83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62E85-305D-40CD-8FA0-4C83D7E68419}"/>
              </a:ext>
            </a:extLst>
          </p:cNvPr>
          <p:cNvSpPr/>
          <p:nvPr/>
        </p:nvSpPr>
        <p:spPr>
          <a:xfrm>
            <a:off x="9243060" y="4783181"/>
            <a:ext cx="803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cherus Grotesque" panose="02000505000000020004" pitchFamily="50" charset="0"/>
                <a:cs typeface="Mitr Medium" panose="00000600000000000000" pitchFamily="2" charset="-34"/>
              </a:rPr>
              <a:t>54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C81D78-E18F-4445-B2C0-F0A5C06468DA}"/>
              </a:ext>
            </a:extLst>
          </p:cNvPr>
          <p:cNvSpPr/>
          <p:nvPr/>
        </p:nvSpPr>
        <p:spPr>
          <a:xfrm>
            <a:off x="1327355" y="5591371"/>
            <a:ext cx="24395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Duis id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rutrum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ante. Vestibulum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tincidunt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metus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ACAE18-4180-428B-9376-C35516472447}"/>
              </a:ext>
            </a:extLst>
          </p:cNvPr>
          <p:cNvSpPr/>
          <p:nvPr/>
        </p:nvSpPr>
        <p:spPr>
          <a:xfrm>
            <a:off x="4876222" y="5591371"/>
            <a:ext cx="24395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Class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aptent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taciti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sociosqu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litora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torquent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per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conubia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nostra,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154B7C-AFF1-4769-AB6D-8C624C284802}"/>
              </a:ext>
            </a:extLst>
          </p:cNvPr>
          <p:cNvSpPr/>
          <p:nvPr/>
        </p:nvSpPr>
        <p:spPr>
          <a:xfrm>
            <a:off x="8425091" y="5591371"/>
            <a:ext cx="24395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Conubia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nostra,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Duis id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rutrum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ante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tincidunt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metu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92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5F44F3-FB74-4601-B729-1307BF44E92B}"/>
              </a:ext>
            </a:extLst>
          </p:cNvPr>
          <p:cNvSpPr/>
          <p:nvPr/>
        </p:nvSpPr>
        <p:spPr>
          <a:xfrm>
            <a:off x="11428072" y="0"/>
            <a:ext cx="763928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5AD204-1859-4287-9E31-DDD2DC80E3A6}"/>
              </a:ext>
            </a:extLst>
          </p:cNvPr>
          <p:cNvSpPr/>
          <p:nvPr/>
        </p:nvSpPr>
        <p:spPr>
          <a:xfrm>
            <a:off x="11810036" y="5712108"/>
            <a:ext cx="381964" cy="381964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B98FC0-15F0-4746-AEC3-FBFD2466952A}"/>
              </a:ext>
            </a:extLst>
          </p:cNvPr>
          <p:cNvSpPr/>
          <p:nvPr/>
        </p:nvSpPr>
        <p:spPr>
          <a:xfrm>
            <a:off x="630422" y="964333"/>
            <a:ext cx="394157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IMAGE LAYOUT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0CFF7-35C1-4C73-ADD5-0EF088CA1B04}"/>
              </a:ext>
            </a:extLst>
          </p:cNvPr>
          <p:cNvSpPr txBox="1"/>
          <p:nvPr/>
        </p:nvSpPr>
        <p:spPr>
          <a:xfrm>
            <a:off x="630421" y="2348734"/>
            <a:ext cx="39415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In dictum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hendrerit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ornare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Class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aptent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taciti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sociosqu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ad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litora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torquent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6B6CAC-2C8D-4DB9-93E9-54359A8436DC}"/>
              </a:ext>
            </a:extLst>
          </p:cNvPr>
          <p:cNvSpPr/>
          <p:nvPr/>
        </p:nvSpPr>
        <p:spPr>
          <a:xfrm>
            <a:off x="630420" y="1818413"/>
            <a:ext cx="2722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IMAGE SECTION LAYOUT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3CC184D9-9491-4308-B294-195F228EA3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950901"/>
              </p:ext>
            </p:extLst>
          </p:nvPr>
        </p:nvGraphicFramePr>
        <p:xfrm>
          <a:off x="630420" y="4154242"/>
          <a:ext cx="1549850" cy="1557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0D2DE3DC-65DA-421D-9F7F-6468B4C14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246163"/>
              </p:ext>
            </p:extLst>
          </p:nvPr>
        </p:nvGraphicFramePr>
        <p:xfrm>
          <a:off x="3022150" y="4154242"/>
          <a:ext cx="1549850" cy="1557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4AE62B4-4A9A-4B2E-9F9A-2EC898811956}"/>
              </a:ext>
            </a:extLst>
          </p:cNvPr>
          <p:cNvSpPr/>
          <p:nvPr/>
        </p:nvSpPr>
        <p:spPr>
          <a:xfrm>
            <a:off x="1005100" y="4722412"/>
            <a:ext cx="800490" cy="421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spc="90" dirty="0">
                <a:latin typeface="Acherus Grotesque" panose="02000505000000020004" pitchFamily="50" charset="0"/>
                <a:cs typeface="Mitr Light" panose="00000400000000000000" pitchFamily="2" charset="-34"/>
              </a:rPr>
              <a:t>70%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5A9986-A930-4A86-9D8A-10FA8519B0D7}"/>
              </a:ext>
            </a:extLst>
          </p:cNvPr>
          <p:cNvSpPr/>
          <p:nvPr/>
        </p:nvSpPr>
        <p:spPr>
          <a:xfrm>
            <a:off x="3467950" y="4722412"/>
            <a:ext cx="800490" cy="421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spc="90" dirty="0">
                <a:latin typeface="Acherus Grotesque" panose="02000505000000020004" pitchFamily="50" charset="0"/>
                <a:cs typeface="Mitr Light" panose="00000400000000000000" pitchFamily="2" charset="-34"/>
              </a:rPr>
              <a:t>85%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58CB04-D438-4448-B0AF-52635A33BD3C}"/>
              </a:ext>
            </a:extLst>
          </p:cNvPr>
          <p:cNvSpPr/>
          <p:nvPr/>
        </p:nvSpPr>
        <p:spPr>
          <a:xfrm>
            <a:off x="630420" y="5712108"/>
            <a:ext cx="154985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latin typeface="Mitr" panose="00000500000000000000" pitchFamily="2" charset="-34"/>
                <a:cs typeface="Mitr" panose="00000500000000000000" pitchFamily="2" charset="-34"/>
              </a:rPr>
              <a:t>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DE09FE-8AAA-456B-97DD-1F687D3F572F}"/>
              </a:ext>
            </a:extLst>
          </p:cNvPr>
          <p:cNvSpPr/>
          <p:nvPr/>
        </p:nvSpPr>
        <p:spPr>
          <a:xfrm>
            <a:off x="3022150" y="5712108"/>
            <a:ext cx="154985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latin typeface="Mitr" panose="00000500000000000000" pitchFamily="2" charset="-34"/>
                <a:cs typeface="Mitr" panose="00000500000000000000" pitchFamily="2" charset="-34"/>
              </a:rPr>
              <a:t>Creativity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52F5B86-1ECC-4318-B259-8FF5B2E278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39A5B-21AE-4A34-8291-FAD4030419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09445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D6B9875-B5C2-4E21-842A-C6E48244BF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A3F1F-1342-444C-A244-AD8B1FCD707B}"/>
              </a:ext>
            </a:extLst>
          </p:cNvPr>
          <p:cNvSpPr/>
          <p:nvPr/>
        </p:nvSpPr>
        <p:spPr>
          <a:xfrm>
            <a:off x="0" y="0"/>
            <a:ext cx="1527856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397408-4E00-4C56-A167-C5076BEEC816}"/>
              </a:ext>
            </a:extLst>
          </p:cNvPr>
          <p:cNvSpPr/>
          <p:nvPr/>
        </p:nvSpPr>
        <p:spPr>
          <a:xfrm>
            <a:off x="3645981" y="3202599"/>
            <a:ext cx="2882053" cy="288205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509135-5F72-4BF7-BD16-7B57033C01EC}"/>
              </a:ext>
            </a:extLst>
          </p:cNvPr>
          <p:cNvSpPr/>
          <p:nvPr/>
        </p:nvSpPr>
        <p:spPr>
          <a:xfrm>
            <a:off x="6528035" y="3202599"/>
            <a:ext cx="2882053" cy="288205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436C7-A648-4D7D-806D-0C241B672F3B}"/>
              </a:ext>
            </a:extLst>
          </p:cNvPr>
          <p:cNvSpPr/>
          <p:nvPr/>
        </p:nvSpPr>
        <p:spPr>
          <a:xfrm>
            <a:off x="763928" y="3202599"/>
            <a:ext cx="2882053" cy="288205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0871FC2-3950-43ED-B3D5-086BCF04A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852" y="4067893"/>
            <a:ext cx="513080" cy="51308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CC2575C-E50D-41AF-9D3A-27D227858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2521" y="4067893"/>
            <a:ext cx="513080" cy="5130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5DCD65F-C26A-4B27-B0F1-7C1E89DB386F}"/>
              </a:ext>
            </a:extLst>
          </p:cNvPr>
          <p:cNvSpPr/>
          <p:nvPr/>
        </p:nvSpPr>
        <p:spPr>
          <a:xfrm>
            <a:off x="6634787" y="4917464"/>
            <a:ext cx="266854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94B47F-6EF8-44D7-9ED0-410D281EDA28}"/>
              </a:ext>
            </a:extLst>
          </p:cNvPr>
          <p:cNvSpPr/>
          <p:nvPr/>
        </p:nvSpPr>
        <p:spPr>
          <a:xfrm>
            <a:off x="3752734" y="4917464"/>
            <a:ext cx="266854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3370540-3DFC-4353-8CAC-FF30DED63B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3799" y="4037413"/>
            <a:ext cx="513080" cy="5130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C07B438-ECC5-4EE3-9137-B808565CBB14}"/>
              </a:ext>
            </a:extLst>
          </p:cNvPr>
          <p:cNvSpPr/>
          <p:nvPr/>
        </p:nvSpPr>
        <p:spPr>
          <a:xfrm>
            <a:off x="864069" y="4917464"/>
            <a:ext cx="266854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In dictum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hendrerit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ornare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C0B2D8-F66D-4481-B00F-27B31F68A2AB}"/>
              </a:ext>
            </a:extLst>
          </p:cNvPr>
          <p:cNvCxnSpPr>
            <a:cxnSpLocks/>
          </p:cNvCxnSpPr>
          <p:nvPr/>
        </p:nvCxnSpPr>
        <p:spPr>
          <a:xfrm>
            <a:off x="3650011" y="4086178"/>
            <a:ext cx="0" cy="108712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005DCF-E4F1-4F81-8AF9-0F0A3E9CB883}"/>
              </a:ext>
            </a:extLst>
          </p:cNvPr>
          <p:cNvCxnSpPr>
            <a:cxnSpLocks/>
          </p:cNvCxnSpPr>
          <p:nvPr/>
        </p:nvCxnSpPr>
        <p:spPr>
          <a:xfrm>
            <a:off x="6528034" y="4086178"/>
            <a:ext cx="0" cy="108712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03AA68-1341-4A09-BB08-B239A8F1F2EC}"/>
              </a:ext>
            </a:extLst>
          </p:cNvPr>
          <p:cNvSpPr/>
          <p:nvPr/>
        </p:nvSpPr>
        <p:spPr>
          <a:xfrm>
            <a:off x="2121776" y="964333"/>
            <a:ext cx="415493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Partnership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DCAC2E-E5E1-4503-97BE-83D00D9D072F}"/>
              </a:ext>
            </a:extLst>
          </p:cNvPr>
          <p:cNvSpPr txBox="1"/>
          <p:nvPr/>
        </p:nvSpPr>
        <p:spPr>
          <a:xfrm>
            <a:off x="2121776" y="1916823"/>
            <a:ext cx="58639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In dictum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hendrerit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ornare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47A86D-C063-40A1-9B59-B6E966DA5BC6}"/>
              </a:ext>
            </a:extLst>
          </p:cNvPr>
          <p:cNvSpPr/>
          <p:nvPr/>
        </p:nvSpPr>
        <p:spPr>
          <a:xfrm>
            <a:off x="11428072" y="381964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7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B3A4874-6C0A-4687-B64D-0CCBA3220C1E}"/>
              </a:ext>
            </a:extLst>
          </p:cNvPr>
          <p:cNvSpPr/>
          <p:nvPr/>
        </p:nvSpPr>
        <p:spPr>
          <a:xfrm flipV="1">
            <a:off x="7171030" y="1145892"/>
            <a:ext cx="381964" cy="38022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78485-B942-4DC0-8BD0-EA5FE1261B7F}"/>
              </a:ext>
            </a:extLst>
          </p:cNvPr>
          <p:cNvSpPr/>
          <p:nvPr/>
        </p:nvSpPr>
        <p:spPr>
          <a:xfrm>
            <a:off x="7171030" y="5330144"/>
            <a:ext cx="381964" cy="381964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86101-7DF8-4EF8-BF99-26AEB4CE7589}"/>
              </a:ext>
            </a:extLst>
          </p:cNvPr>
          <p:cNvSpPr/>
          <p:nvPr/>
        </p:nvSpPr>
        <p:spPr>
          <a:xfrm>
            <a:off x="630422" y="964333"/>
            <a:ext cx="394157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THREE SECTION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90DC1B-FB5D-4B5E-A0EE-9E5CD349804E}"/>
              </a:ext>
            </a:extLst>
          </p:cNvPr>
          <p:cNvSpPr txBox="1"/>
          <p:nvPr/>
        </p:nvSpPr>
        <p:spPr>
          <a:xfrm>
            <a:off x="630421" y="1802861"/>
            <a:ext cx="5089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3CD33E-ED84-4F83-A131-32E95661FB8C}"/>
              </a:ext>
            </a:extLst>
          </p:cNvPr>
          <p:cNvSpPr/>
          <p:nvPr/>
        </p:nvSpPr>
        <p:spPr>
          <a:xfrm>
            <a:off x="630420" y="2790574"/>
            <a:ext cx="652777" cy="6527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498890-251B-4115-A2AF-9E0E45CA2BD5}"/>
              </a:ext>
            </a:extLst>
          </p:cNvPr>
          <p:cNvSpPr txBox="1"/>
          <p:nvPr/>
        </p:nvSpPr>
        <p:spPr>
          <a:xfrm>
            <a:off x="1599907" y="2570146"/>
            <a:ext cx="10496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spc="9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Quality.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98EF2-A438-4BCD-8588-B02A31888809}"/>
              </a:ext>
            </a:extLst>
          </p:cNvPr>
          <p:cNvSpPr txBox="1"/>
          <p:nvPr/>
        </p:nvSpPr>
        <p:spPr>
          <a:xfrm>
            <a:off x="1599907" y="2969928"/>
            <a:ext cx="3756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BDBC8B-9FE4-4676-A5A3-358CEA1016AC}"/>
              </a:ext>
            </a:extLst>
          </p:cNvPr>
          <p:cNvSpPr/>
          <p:nvPr/>
        </p:nvSpPr>
        <p:spPr>
          <a:xfrm>
            <a:off x="630420" y="4025077"/>
            <a:ext cx="652777" cy="6527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BF5A96-2009-4D02-85CE-D37F6011EDE6}"/>
              </a:ext>
            </a:extLst>
          </p:cNvPr>
          <p:cNvSpPr txBox="1"/>
          <p:nvPr/>
        </p:nvSpPr>
        <p:spPr>
          <a:xfrm>
            <a:off x="1599907" y="3874575"/>
            <a:ext cx="962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spc="9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Funnel.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35428-5369-4E6F-868B-13CDF318219D}"/>
              </a:ext>
            </a:extLst>
          </p:cNvPr>
          <p:cNvSpPr txBox="1"/>
          <p:nvPr/>
        </p:nvSpPr>
        <p:spPr>
          <a:xfrm>
            <a:off x="1599907" y="4274357"/>
            <a:ext cx="3756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0D4BAF-7861-40DD-8760-BB0A26CBD080}"/>
              </a:ext>
            </a:extLst>
          </p:cNvPr>
          <p:cNvSpPr/>
          <p:nvPr/>
        </p:nvSpPr>
        <p:spPr>
          <a:xfrm>
            <a:off x="630420" y="5330144"/>
            <a:ext cx="652777" cy="6527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A21DA8-A52D-481E-908E-F738819B8A1D}"/>
              </a:ext>
            </a:extLst>
          </p:cNvPr>
          <p:cNvSpPr txBox="1"/>
          <p:nvPr/>
        </p:nvSpPr>
        <p:spPr>
          <a:xfrm>
            <a:off x="1599907" y="5179004"/>
            <a:ext cx="9098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spc="9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Shield.</a:t>
            </a:r>
            <a:endParaRPr lang="en-US" sz="1600" spc="90" dirty="0">
              <a:solidFill>
                <a:schemeClr val="bg2">
                  <a:lumMod val="25000"/>
                </a:schemeClr>
              </a:solidFill>
              <a:latin typeface="Mitr Light" panose="00000400000000000000" pitchFamily="2" charset="-34"/>
              <a:cs typeface="Mitr Light" panose="00000400000000000000" pitchFamily="2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D63E15-2D29-4BD5-8127-6C08AFAD4572}"/>
              </a:ext>
            </a:extLst>
          </p:cNvPr>
          <p:cNvSpPr txBox="1"/>
          <p:nvPr/>
        </p:nvSpPr>
        <p:spPr>
          <a:xfrm>
            <a:off x="1599907" y="5578786"/>
            <a:ext cx="3756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Class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aptent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taciti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sociosqu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ad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litora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torquent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per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conubia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nostra, per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26EA4C3A-EE4B-4ED0-BA83-0C19BAAA3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850" y="2969928"/>
            <a:ext cx="291578" cy="29157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7DCEBD4-9F7C-41A6-8695-4F4424770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850" y="5510743"/>
            <a:ext cx="291578" cy="291578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7CCCCC0-8D9F-486F-B4C3-E1D635800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850" y="4205676"/>
            <a:ext cx="291578" cy="291578"/>
          </a:xfrm>
          <a:prstGeom prst="rect">
            <a:avLst/>
          </a:prstGeom>
        </p:spPr>
      </p:pic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27A363A-7732-4A79-8CA3-293B162C35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63303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D29425-0BCE-4C84-852A-8B149F23BD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9877A7-E11B-412D-B1FF-1E22B7C5E8EF}"/>
              </a:ext>
            </a:extLst>
          </p:cNvPr>
          <p:cNvSpPr/>
          <p:nvPr/>
        </p:nvSpPr>
        <p:spPr>
          <a:xfrm>
            <a:off x="381964" y="6094071"/>
            <a:ext cx="381964" cy="381964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9EB431-1219-4E1C-A3AB-64DFBFB30F4B}"/>
              </a:ext>
            </a:extLst>
          </p:cNvPr>
          <p:cNvSpPr/>
          <p:nvPr/>
        </p:nvSpPr>
        <p:spPr>
          <a:xfrm>
            <a:off x="0" y="1513840"/>
            <a:ext cx="5537200" cy="3830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BF8DDE-0F66-4143-B803-4E20D578649E}"/>
              </a:ext>
            </a:extLst>
          </p:cNvPr>
          <p:cNvSpPr/>
          <p:nvPr/>
        </p:nvSpPr>
        <p:spPr>
          <a:xfrm>
            <a:off x="630421" y="2081933"/>
            <a:ext cx="416509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90" dirty="0">
                <a:solidFill>
                  <a:schemeClr val="bg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PHOTO LAYOUT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A5AC8-E5EF-4BE8-8F22-01CC5A8562AA}"/>
              </a:ext>
            </a:extLst>
          </p:cNvPr>
          <p:cNvSpPr txBox="1"/>
          <p:nvPr/>
        </p:nvSpPr>
        <p:spPr>
          <a:xfrm>
            <a:off x="630421" y="3097098"/>
            <a:ext cx="41650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tempus.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In dictum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hendrerit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D9802F-C854-44B5-A79B-AEFE3673F5BF}"/>
              </a:ext>
            </a:extLst>
          </p:cNvPr>
          <p:cNvGrpSpPr/>
          <p:nvPr/>
        </p:nvGrpSpPr>
        <p:grpSpPr>
          <a:xfrm>
            <a:off x="697477" y="4635086"/>
            <a:ext cx="860520" cy="217525"/>
            <a:chOff x="697477" y="4635086"/>
            <a:chExt cx="860520" cy="217525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7BA8E6F6-4FEB-46B2-A40A-F3877097FD3A}"/>
                </a:ext>
              </a:extLst>
            </p:cNvPr>
            <p:cNvSpPr/>
            <p:nvPr/>
          </p:nvSpPr>
          <p:spPr>
            <a:xfrm rot="18900000">
              <a:off x="697477" y="4635086"/>
              <a:ext cx="217525" cy="217525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3A1C631F-25BD-4C73-B469-8DA5F4A58C73}"/>
                </a:ext>
              </a:extLst>
            </p:cNvPr>
            <p:cNvSpPr/>
            <p:nvPr/>
          </p:nvSpPr>
          <p:spPr>
            <a:xfrm rot="18900000">
              <a:off x="1018975" y="4635086"/>
              <a:ext cx="217525" cy="217525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D4B6E01A-0694-42FB-9A23-A6487BC60B25}"/>
                </a:ext>
              </a:extLst>
            </p:cNvPr>
            <p:cNvSpPr/>
            <p:nvPr/>
          </p:nvSpPr>
          <p:spPr>
            <a:xfrm rot="18900000">
              <a:off x="1340472" y="4635086"/>
              <a:ext cx="217525" cy="217525"/>
            </a:xfrm>
            <a:prstGeom prst="diamond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187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B38CCF-4EE6-40F1-AA33-A864C9539BE0}"/>
              </a:ext>
            </a:extLst>
          </p:cNvPr>
          <p:cNvSpPr/>
          <p:nvPr/>
        </p:nvSpPr>
        <p:spPr>
          <a:xfrm>
            <a:off x="4143549" y="2288458"/>
            <a:ext cx="6539946" cy="2281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E30A44-3467-49F4-981C-1FBEECD5D184}"/>
              </a:ext>
            </a:extLst>
          </p:cNvPr>
          <p:cNvSpPr/>
          <p:nvPr/>
        </p:nvSpPr>
        <p:spPr>
          <a:xfrm>
            <a:off x="1508504" y="2288458"/>
            <a:ext cx="2286000" cy="22810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86A0C-FF67-4686-8CC7-AE8518D9FA2E}"/>
              </a:ext>
            </a:extLst>
          </p:cNvPr>
          <p:cNvSpPr/>
          <p:nvPr/>
        </p:nvSpPr>
        <p:spPr>
          <a:xfrm>
            <a:off x="4870813" y="2686047"/>
            <a:ext cx="43713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pc="60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PART TWO.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F10E58-A430-47B9-8E8E-112788C3A37C}"/>
              </a:ext>
            </a:extLst>
          </p:cNvPr>
          <p:cNvSpPr/>
          <p:nvPr/>
        </p:nvSpPr>
        <p:spPr>
          <a:xfrm>
            <a:off x="4870812" y="3371733"/>
            <a:ext cx="437131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4A61D-B47E-4D23-8731-689BFA43ADF9}"/>
              </a:ext>
            </a:extLst>
          </p:cNvPr>
          <p:cNvSpPr/>
          <p:nvPr/>
        </p:nvSpPr>
        <p:spPr>
          <a:xfrm>
            <a:off x="1706368" y="2828834"/>
            <a:ext cx="1890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cherus Grotesque" panose="02000505000000020004" pitchFamily="50" charset="0"/>
                <a:cs typeface="Mitr Medium" panose="00000600000000000000" pitchFamily="2" charset="-34"/>
              </a:rPr>
              <a:t>02.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714979-0706-48DD-A8AA-F22DE27240E6}"/>
              </a:ext>
            </a:extLst>
          </p:cNvPr>
          <p:cNvSpPr/>
          <p:nvPr/>
        </p:nvSpPr>
        <p:spPr>
          <a:xfrm>
            <a:off x="3952567" y="4378559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C8F1668-C88C-4B19-80E8-18A26B07B3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58729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ACBE7-C71E-4B71-964C-313B66B859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003ADC-6A54-4081-A589-232A7978CE3A}"/>
              </a:ext>
            </a:extLst>
          </p:cNvPr>
          <p:cNvSpPr/>
          <p:nvPr/>
        </p:nvSpPr>
        <p:spPr>
          <a:xfrm>
            <a:off x="985520" y="2509520"/>
            <a:ext cx="1838960" cy="18389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718928-DEF6-4826-B31F-76ABEC7EDFA9}"/>
              </a:ext>
            </a:extLst>
          </p:cNvPr>
          <p:cNvSpPr/>
          <p:nvPr/>
        </p:nvSpPr>
        <p:spPr>
          <a:xfrm>
            <a:off x="9367520" y="2509520"/>
            <a:ext cx="1838960" cy="18389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E71A03-32B8-45F0-9DE0-828276055B62}"/>
              </a:ext>
            </a:extLst>
          </p:cNvPr>
          <p:cNvSpPr/>
          <p:nvPr/>
        </p:nvSpPr>
        <p:spPr>
          <a:xfrm>
            <a:off x="6573520" y="2509520"/>
            <a:ext cx="1838960" cy="18389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751726-B0D2-4FF4-AF9C-87093C877F77}"/>
              </a:ext>
            </a:extLst>
          </p:cNvPr>
          <p:cNvSpPr/>
          <p:nvPr/>
        </p:nvSpPr>
        <p:spPr>
          <a:xfrm>
            <a:off x="3779520" y="2509520"/>
            <a:ext cx="1838960" cy="18389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416C2F-1488-4A8A-8C49-25C9B489E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6880" y="3230881"/>
            <a:ext cx="396240" cy="39623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0BBAC47-DDA4-4443-86CC-BB940EE9B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8881" y="3230881"/>
            <a:ext cx="396240" cy="39623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509D8F2-F088-415A-A041-D799EC07D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4880" y="3230881"/>
            <a:ext cx="396240" cy="39623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6918ACA-9E81-41FE-AB40-977E3B61E4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0880" y="3230881"/>
            <a:ext cx="396240" cy="3962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CB2B76C-8937-4983-ADEB-F0005995E795}"/>
              </a:ext>
            </a:extLst>
          </p:cNvPr>
          <p:cNvSpPr/>
          <p:nvPr/>
        </p:nvSpPr>
        <p:spPr>
          <a:xfrm>
            <a:off x="904240" y="5266728"/>
            <a:ext cx="200656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Duis id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rutrum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ante. Vestibulum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tincidunt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metus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A15E2-EFA3-4CD7-8509-9E6D50C38972}"/>
              </a:ext>
            </a:extLst>
          </p:cNvPr>
          <p:cNvSpPr txBox="1"/>
          <p:nvPr/>
        </p:nvSpPr>
        <p:spPr>
          <a:xfrm>
            <a:off x="1513985" y="4748042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90" dirty="0">
                <a:solidFill>
                  <a:srgbClr val="262626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Rank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2FA23A-7AF0-4279-AFBB-CCDD0A8ACCD8}"/>
              </a:ext>
            </a:extLst>
          </p:cNvPr>
          <p:cNvSpPr/>
          <p:nvPr/>
        </p:nvSpPr>
        <p:spPr>
          <a:xfrm>
            <a:off x="9283719" y="5266728"/>
            <a:ext cx="200656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Duis id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rutrum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ante. Vestibulum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tincidunt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metus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D33A50-ED16-4C6D-8461-DD6D16AACFD8}"/>
              </a:ext>
            </a:extLst>
          </p:cNvPr>
          <p:cNvSpPr txBox="1"/>
          <p:nvPr/>
        </p:nvSpPr>
        <p:spPr>
          <a:xfrm>
            <a:off x="9871822" y="4748042"/>
            <a:ext cx="83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90" dirty="0">
                <a:solidFill>
                  <a:srgbClr val="262626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News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2EFE62-BE8F-4008-B286-A1A75C2DE30C}"/>
              </a:ext>
            </a:extLst>
          </p:cNvPr>
          <p:cNvSpPr/>
          <p:nvPr/>
        </p:nvSpPr>
        <p:spPr>
          <a:xfrm>
            <a:off x="6490560" y="5266728"/>
            <a:ext cx="200656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Duis id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rutrum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ante. Vestibulum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tincidunt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metus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C50ADD-F052-485B-AD20-29603223070C}"/>
              </a:ext>
            </a:extLst>
          </p:cNvPr>
          <p:cNvSpPr txBox="1"/>
          <p:nvPr/>
        </p:nvSpPr>
        <p:spPr>
          <a:xfrm>
            <a:off x="7098701" y="4748042"/>
            <a:ext cx="79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90" dirty="0">
                <a:solidFill>
                  <a:srgbClr val="262626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Shop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75A09E-7F16-4C47-8337-59ACBDFAD765}"/>
              </a:ext>
            </a:extLst>
          </p:cNvPr>
          <p:cNvSpPr/>
          <p:nvPr/>
        </p:nvSpPr>
        <p:spPr>
          <a:xfrm>
            <a:off x="3697400" y="5266728"/>
            <a:ext cx="200656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Duis id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rutrum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ante. Vestibulum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tincidunt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metus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752F5-7417-4BA0-A08D-957EAC1BAFE8}"/>
              </a:ext>
            </a:extLst>
          </p:cNvPr>
          <p:cNvSpPr txBox="1"/>
          <p:nvPr/>
        </p:nvSpPr>
        <p:spPr>
          <a:xfrm>
            <a:off x="4380241" y="4748042"/>
            <a:ext cx="6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90" dirty="0">
                <a:solidFill>
                  <a:srgbClr val="262626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Pay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770CA0-C003-4471-8CD6-646A49BE532A}"/>
              </a:ext>
            </a:extLst>
          </p:cNvPr>
          <p:cNvSpPr/>
          <p:nvPr/>
        </p:nvSpPr>
        <p:spPr>
          <a:xfrm>
            <a:off x="11428072" y="381964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5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3325DF8-E7F6-4AA7-A769-4B2D659510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DE953-0DF0-4A21-B405-375020B92E3F}"/>
              </a:ext>
            </a:extLst>
          </p:cNvPr>
          <p:cNvSpPr/>
          <p:nvPr/>
        </p:nvSpPr>
        <p:spPr>
          <a:xfrm>
            <a:off x="6082485" y="964333"/>
            <a:ext cx="401269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IMAGE LAYOUT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38D3F-5593-4D03-B6C6-07840749FEB7}"/>
              </a:ext>
            </a:extLst>
          </p:cNvPr>
          <p:cNvSpPr txBox="1"/>
          <p:nvPr/>
        </p:nvSpPr>
        <p:spPr>
          <a:xfrm>
            <a:off x="6082485" y="2932229"/>
            <a:ext cx="40126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In dictum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hendrerit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ornare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Class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aptent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taciti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sociosqu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ad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litora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torquent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per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conubia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nostra, per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0FA7D6-BB58-4A9B-B402-F10577DAB534}"/>
              </a:ext>
            </a:extLst>
          </p:cNvPr>
          <p:cNvSpPr/>
          <p:nvPr/>
        </p:nvSpPr>
        <p:spPr>
          <a:xfrm>
            <a:off x="6082484" y="1818413"/>
            <a:ext cx="2722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IMAGE SECTION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8F5CF3-3B0E-4F22-B728-37E695740414}"/>
              </a:ext>
            </a:extLst>
          </p:cNvPr>
          <p:cNvSpPr/>
          <p:nvPr/>
        </p:nvSpPr>
        <p:spPr>
          <a:xfrm>
            <a:off x="4819956" y="0"/>
            <a:ext cx="381964" cy="381964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7F1F4B-F92E-4C07-A383-70DAC16C61D9}"/>
              </a:ext>
            </a:extLst>
          </p:cNvPr>
          <p:cNvSpPr/>
          <p:nvPr/>
        </p:nvSpPr>
        <p:spPr>
          <a:xfrm>
            <a:off x="11810036" y="6476036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37F950-E63A-447C-B3C4-B8FB15540850}"/>
              </a:ext>
            </a:extLst>
          </p:cNvPr>
          <p:cNvSpPr/>
          <p:nvPr/>
        </p:nvSpPr>
        <p:spPr>
          <a:xfrm>
            <a:off x="3627122" y="4934688"/>
            <a:ext cx="3149598" cy="15388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1F1E71-CAB4-4455-A8CD-D50091CA9188}"/>
              </a:ext>
            </a:extLst>
          </p:cNvPr>
          <p:cNvSpPr/>
          <p:nvPr/>
        </p:nvSpPr>
        <p:spPr>
          <a:xfrm>
            <a:off x="3884583" y="5143617"/>
            <a:ext cx="2678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90" dirty="0">
                <a:solidFill>
                  <a:schemeClr val="bg1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Simple.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4B1560-CD24-4427-AA93-9A12792137BA}"/>
              </a:ext>
            </a:extLst>
          </p:cNvPr>
          <p:cNvSpPr/>
          <p:nvPr/>
        </p:nvSpPr>
        <p:spPr>
          <a:xfrm>
            <a:off x="3884582" y="5641521"/>
            <a:ext cx="26787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Duis id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rutrum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ante. Vestibulum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tincidunt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metus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42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9BDBAE-E0FF-4695-88EB-AD04D7FF7A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9EBD8D-C93A-4621-B542-1D5150810572}"/>
              </a:ext>
            </a:extLst>
          </p:cNvPr>
          <p:cNvSpPr/>
          <p:nvPr/>
        </p:nvSpPr>
        <p:spPr>
          <a:xfrm>
            <a:off x="630422" y="4653279"/>
            <a:ext cx="401269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IMAGE LAYOUT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0C3E2-967F-49CE-A277-BE8E9875E148}"/>
              </a:ext>
            </a:extLst>
          </p:cNvPr>
          <p:cNvSpPr txBox="1"/>
          <p:nvPr/>
        </p:nvSpPr>
        <p:spPr>
          <a:xfrm>
            <a:off x="630422" y="5507359"/>
            <a:ext cx="4500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2043B-FA7C-45CE-AEF3-0568CA7EEFCF}"/>
              </a:ext>
            </a:extLst>
          </p:cNvPr>
          <p:cNvSpPr/>
          <p:nvPr/>
        </p:nvSpPr>
        <p:spPr>
          <a:xfrm>
            <a:off x="11810036" y="4271315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FA7D3C2-E69D-4C4D-BA1B-D540B2FF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0964" y="5177037"/>
            <a:ext cx="388400" cy="388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91F1530-2D68-41FD-B984-9D85F21D5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0198" y="5177037"/>
            <a:ext cx="388400" cy="388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66E6F3A-D8E1-4816-BF11-0E73AA626B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89432" y="5177037"/>
            <a:ext cx="388400" cy="38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9E2352-5A73-42DC-9D52-A0A18FBA3AB6}"/>
              </a:ext>
            </a:extLst>
          </p:cNvPr>
          <p:cNvSpPr txBox="1"/>
          <p:nvPr/>
        </p:nvSpPr>
        <p:spPr>
          <a:xfrm>
            <a:off x="6022842" y="5845913"/>
            <a:ext cx="1284646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spc="90" dirty="0">
                <a:solidFill>
                  <a:schemeClr val="bg2">
                    <a:lumMod val="25000"/>
                  </a:scheme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Monitoring.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4AD05-D67E-478A-B3CE-032334ED6B6A}"/>
              </a:ext>
            </a:extLst>
          </p:cNvPr>
          <p:cNvSpPr txBox="1"/>
          <p:nvPr/>
        </p:nvSpPr>
        <p:spPr>
          <a:xfrm>
            <a:off x="7994113" y="5845913"/>
            <a:ext cx="1160574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spc="90" dirty="0">
                <a:solidFill>
                  <a:schemeClr val="bg2">
                    <a:lumMod val="25000"/>
                  </a:scheme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Searching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B1A0D-ADDB-4E7E-A4AB-CE2C63E6641C}"/>
              </a:ext>
            </a:extLst>
          </p:cNvPr>
          <p:cNvSpPr txBox="1"/>
          <p:nvPr/>
        </p:nvSpPr>
        <p:spPr>
          <a:xfrm>
            <a:off x="9960412" y="5845913"/>
            <a:ext cx="1046440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spc="90" dirty="0">
                <a:solidFill>
                  <a:schemeClr val="bg2">
                    <a:lumMod val="25000"/>
                  </a:scheme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Mapping.</a:t>
            </a:r>
          </a:p>
        </p:txBody>
      </p:sp>
    </p:spTree>
    <p:extLst>
      <p:ext uri="{BB962C8B-B14F-4D97-AF65-F5344CB8AC3E}">
        <p14:creationId xmlns:p14="http://schemas.microsoft.com/office/powerpoint/2010/main" val="2862523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86A823-9FC1-410D-A05C-7187374E255A}"/>
              </a:ext>
            </a:extLst>
          </p:cNvPr>
          <p:cNvSpPr/>
          <p:nvPr/>
        </p:nvSpPr>
        <p:spPr>
          <a:xfrm>
            <a:off x="3729221" y="581891"/>
            <a:ext cx="473355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90" dirty="0">
                <a:solidFill>
                  <a:srgbClr val="252525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PHOTO LAYOUT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A067B-4552-4910-95DC-58B00137AC25}"/>
              </a:ext>
            </a:extLst>
          </p:cNvPr>
          <p:cNvSpPr txBox="1"/>
          <p:nvPr/>
        </p:nvSpPr>
        <p:spPr>
          <a:xfrm>
            <a:off x="3175501" y="1479349"/>
            <a:ext cx="58409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Tempus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In dictum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hendrerit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ornare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Class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aptent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taciti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sociosqu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ad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litora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torquent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per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conubia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nostra,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4F7398-65A2-401F-AB42-4DDC5B456324}"/>
              </a:ext>
            </a:extLst>
          </p:cNvPr>
          <p:cNvSpPr/>
          <p:nvPr/>
        </p:nvSpPr>
        <p:spPr>
          <a:xfrm>
            <a:off x="4660000" y="3610928"/>
            <a:ext cx="2872000" cy="967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1DCBA-D39B-41B2-A6DE-6B4E1DB8C62B}"/>
              </a:ext>
            </a:extLst>
          </p:cNvPr>
          <p:cNvSpPr/>
          <p:nvPr/>
        </p:nvSpPr>
        <p:spPr>
          <a:xfrm>
            <a:off x="8238942" y="3610928"/>
            <a:ext cx="2872000" cy="967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B0857-1530-4E8A-ADA5-91DEB46F3DAF}"/>
              </a:ext>
            </a:extLst>
          </p:cNvPr>
          <p:cNvSpPr/>
          <p:nvPr/>
        </p:nvSpPr>
        <p:spPr>
          <a:xfrm>
            <a:off x="1081058" y="3610928"/>
            <a:ext cx="2872000" cy="967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E204C23-34AD-45AD-AA19-5C0B136B4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2344" y="3887381"/>
            <a:ext cx="403674" cy="40367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243618B6-F57B-4C6E-A37F-232E64331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1286" y="3887381"/>
            <a:ext cx="403674" cy="40367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1D0C576-6882-46E1-8431-CDB5969725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0228" y="3887381"/>
            <a:ext cx="403674" cy="4036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814837-7628-4C77-8587-3F56111192C7}"/>
              </a:ext>
            </a:extLst>
          </p:cNvPr>
          <p:cNvSpPr txBox="1"/>
          <p:nvPr/>
        </p:nvSpPr>
        <p:spPr>
          <a:xfrm>
            <a:off x="2015567" y="3931555"/>
            <a:ext cx="1100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Costumer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DFB965-790D-4B77-BA2A-BDF57EEC813E}"/>
              </a:ext>
            </a:extLst>
          </p:cNvPr>
          <p:cNvSpPr txBox="1"/>
          <p:nvPr/>
        </p:nvSpPr>
        <p:spPr>
          <a:xfrm>
            <a:off x="5594509" y="3931555"/>
            <a:ext cx="941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Devices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4AF4F6-4530-4915-8C58-06F03D0EE02D}"/>
              </a:ext>
            </a:extLst>
          </p:cNvPr>
          <p:cNvSpPr txBox="1"/>
          <p:nvPr/>
        </p:nvSpPr>
        <p:spPr>
          <a:xfrm>
            <a:off x="9173451" y="3931555"/>
            <a:ext cx="830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Design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16BFB4-DE3F-47DF-B6D4-AD3F46699E42}"/>
              </a:ext>
            </a:extLst>
          </p:cNvPr>
          <p:cNvSpPr/>
          <p:nvPr/>
        </p:nvSpPr>
        <p:spPr>
          <a:xfrm>
            <a:off x="1366684" y="4622061"/>
            <a:ext cx="25863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Duis id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rutrum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ante. Vestibulum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tincidunt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metus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B960AE-EDCA-4DA5-87B6-ACAEDC08524F}"/>
              </a:ext>
            </a:extLst>
          </p:cNvPr>
          <p:cNvSpPr/>
          <p:nvPr/>
        </p:nvSpPr>
        <p:spPr>
          <a:xfrm>
            <a:off x="8524568" y="4622061"/>
            <a:ext cx="25863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Duis id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rutrum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ante. Vestibulum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tincidunt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metus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F8C47E-70A1-4D00-95CE-FE28537CE333}"/>
              </a:ext>
            </a:extLst>
          </p:cNvPr>
          <p:cNvSpPr/>
          <p:nvPr/>
        </p:nvSpPr>
        <p:spPr>
          <a:xfrm>
            <a:off x="4945626" y="4622061"/>
            <a:ext cx="25863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Duis id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rutrum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ante. Vestibulum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tincidunt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metus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3FFED0-FF0D-4346-948A-A4A772EA0259}"/>
              </a:ext>
            </a:extLst>
          </p:cNvPr>
          <p:cNvSpPr/>
          <p:nvPr/>
        </p:nvSpPr>
        <p:spPr>
          <a:xfrm>
            <a:off x="890076" y="4387451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6F1162-38A4-4371-AAB4-CE2160382A56}"/>
              </a:ext>
            </a:extLst>
          </p:cNvPr>
          <p:cNvSpPr/>
          <p:nvPr/>
        </p:nvSpPr>
        <p:spPr>
          <a:xfrm>
            <a:off x="4469018" y="4387451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657149-2DA0-42DD-B8E7-BAF1A9F7028E}"/>
              </a:ext>
            </a:extLst>
          </p:cNvPr>
          <p:cNvSpPr/>
          <p:nvPr/>
        </p:nvSpPr>
        <p:spPr>
          <a:xfrm>
            <a:off x="8053659" y="4387451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4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E78D7D-EE8E-4085-B68B-18368AC12A86}"/>
              </a:ext>
            </a:extLst>
          </p:cNvPr>
          <p:cNvSpPr/>
          <p:nvPr/>
        </p:nvSpPr>
        <p:spPr>
          <a:xfrm>
            <a:off x="2753359" y="2875280"/>
            <a:ext cx="3342640" cy="110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FDF7C5-33A8-4589-9B01-826A3CDA2387}"/>
              </a:ext>
            </a:extLst>
          </p:cNvPr>
          <p:cNvSpPr/>
          <p:nvPr/>
        </p:nvSpPr>
        <p:spPr>
          <a:xfrm>
            <a:off x="2978610" y="3105834"/>
            <a:ext cx="2892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Content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4DE6A-5B74-42D8-917A-5527371880AC}"/>
              </a:ext>
            </a:extLst>
          </p:cNvPr>
          <p:cNvSpPr/>
          <p:nvPr/>
        </p:nvSpPr>
        <p:spPr>
          <a:xfrm>
            <a:off x="5714035" y="6094071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02F1CE-BB86-427B-943C-ED0BA944C9D3}"/>
              </a:ext>
            </a:extLst>
          </p:cNvPr>
          <p:cNvGrpSpPr/>
          <p:nvPr/>
        </p:nvGrpSpPr>
        <p:grpSpPr>
          <a:xfrm>
            <a:off x="7335147" y="1091499"/>
            <a:ext cx="3756485" cy="839639"/>
            <a:chOff x="6693638" y="903399"/>
            <a:chExt cx="3756485" cy="8396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CFA73B-6427-4827-9B3D-DE9644C2721D}"/>
                </a:ext>
              </a:extLst>
            </p:cNvPr>
            <p:cNvSpPr txBox="1"/>
            <p:nvPr/>
          </p:nvSpPr>
          <p:spPr>
            <a:xfrm>
              <a:off x="6693638" y="903399"/>
              <a:ext cx="1135567" cy="515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spc="90" dirty="0">
                  <a:solidFill>
                    <a:schemeClr val="bg2">
                      <a:lumMod val="25000"/>
                    </a:schemeClr>
                  </a:solidFill>
                  <a:latin typeface="Mitr Medium" panose="00000600000000000000" pitchFamily="2" charset="-34"/>
                  <a:cs typeface="Mitr Medium" panose="00000600000000000000" pitchFamily="2" charset="-34"/>
                </a:rPr>
                <a:t>Wealth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3181A7-0A33-4E56-AC10-18BD76E6AAD2}"/>
                </a:ext>
              </a:extLst>
            </p:cNvPr>
            <p:cNvSpPr txBox="1"/>
            <p:nvPr/>
          </p:nvSpPr>
          <p:spPr>
            <a:xfrm>
              <a:off x="6693638" y="1435261"/>
              <a:ext cx="3756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800" spc="90" dirty="0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Tempus </a:t>
              </a:r>
              <a:r>
                <a:rPr lang="en-US" sz="800" spc="90" dirty="0" err="1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lacus</a:t>
              </a:r>
              <a:r>
                <a:rPr lang="en-US" sz="800" spc="90" dirty="0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, in </a:t>
              </a:r>
              <a:r>
                <a:rPr lang="en-US" sz="800" spc="90" dirty="0" err="1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ultricies</a:t>
              </a:r>
              <a:r>
                <a:rPr lang="en-US" sz="800" spc="90" dirty="0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 dui </a:t>
              </a:r>
              <a:r>
                <a:rPr lang="en-US" sz="800" spc="90" dirty="0" err="1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vehicula</a:t>
              </a:r>
              <a:r>
                <a:rPr lang="en-US" sz="800" spc="90" dirty="0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 in.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0CC9EC-A74E-4E22-AFFF-76D541A492C0}"/>
              </a:ext>
            </a:extLst>
          </p:cNvPr>
          <p:cNvGrpSpPr/>
          <p:nvPr/>
        </p:nvGrpSpPr>
        <p:grpSpPr>
          <a:xfrm>
            <a:off x="7335147" y="2369952"/>
            <a:ext cx="3756485" cy="839639"/>
            <a:chOff x="6693638" y="2353743"/>
            <a:chExt cx="3756485" cy="8396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6C6F4B-E37A-4DE0-A50B-F889737F287C}"/>
                </a:ext>
              </a:extLst>
            </p:cNvPr>
            <p:cNvSpPr txBox="1"/>
            <p:nvPr/>
          </p:nvSpPr>
          <p:spPr>
            <a:xfrm>
              <a:off x="6693638" y="2353743"/>
              <a:ext cx="1800814" cy="515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spc="90" dirty="0">
                  <a:solidFill>
                    <a:schemeClr val="bg2">
                      <a:lumMod val="25000"/>
                    </a:schemeClr>
                  </a:solidFill>
                  <a:latin typeface="Mitr Medium" panose="00000600000000000000" pitchFamily="2" charset="-34"/>
                  <a:cs typeface="Mitr Medium" panose="00000600000000000000" pitchFamily="2" charset="-34"/>
                </a:rPr>
                <a:t>Conscience.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317483-07CD-40BD-8634-FC788A095133}"/>
                </a:ext>
              </a:extLst>
            </p:cNvPr>
            <p:cNvSpPr txBox="1"/>
            <p:nvPr/>
          </p:nvSpPr>
          <p:spPr>
            <a:xfrm>
              <a:off x="6693638" y="2885605"/>
              <a:ext cx="3756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800" spc="90" dirty="0" err="1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Donec</a:t>
              </a:r>
              <a:r>
                <a:rPr lang="en-US" sz="800" spc="90" dirty="0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 </a:t>
              </a:r>
              <a:r>
                <a:rPr lang="en-US" sz="800" spc="90" dirty="0" err="1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auctor</a:t>
              </a:r>
              <a:r>
                <a:rPr lang="en-US" sz="800" spc="90" dirty="0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 </a:t>
              </a:r>
              <a:r>
                <a:rPr lang="en-US" sz="800" spc="90" dirty="0" err="1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blandit</a:t>
              </a:r>
              <a:r>
                <a:rPr lang="en-US" sz="800" spc="90" dirty="0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 </a:t>
              </a:r>
              <a:r>
                <a:rPr lang="en-US" sz="800" spc="90" dirty="0" err="1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leo</a:t>
              </a:r>
              <a:r>
                <a:rPr lang="en-US" sz="800" spc="90" dirty="0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, convallis </a:t>
              </a:r>
              <a:r>
                <a:rPr lang="en-US" sz="800" spc="90" dirty="0" err="1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mollis</a:t>
              </a:r>
              <a:r>
                <a:rPr lang="en-US" sz="800" spc="90" dirty="0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DFCC3B-59D2-4970-8653-152F88C0D612}"/>
              </a:ext>
            </a:extLst>
          </p:cNvPr>
          <p:cNvGrpSpPr/>
          <p:nvPr/>
        </p:nvGrpSpPr>
        <p:grpSpPr>
          <a:xfrm>
            <a:off x="7335147" y="3648405"/>
            <a:ext cx="3756485" cy="839639"/>
            <a:chOff x="6693638" y="3804087"/>
            <a:chExt cx="3756485" cy="8396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DA140F-472E-4176-A0D5-0DF4441002D7}"/>
                </a:ext>
              </a:extLst>
            </p:cNvPr>
            <p:cNvSpPr txBox="1"/>
            <p:nvPr/>
          </p:nvSpPr>
          <p:spPr>
            <a:xfrm>
              <a:off x="6693638" y="3804087"/>
              <a:ext cx="936475" cy="515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spc="90" dirty="0">
                  <a:solidFill>
                    <a:schemeClr val="bg2">
                      <a:lumMod val="25000"/>
                    </a:schemeClr>
                  </a:solidFill>
                  <a:latin typeface="Mitr Medium" panose="00000600000000000000" pitchFamily="2" charset="-34"/>
                  <a:cs typeface="Mitr Medium" panose="00000600000000000000" pitchFamily="2" charset="-34"/>
                </a:rPr>
                <a:t>Work</a:t>
              </a:r>
              <a:r>
                <a:rPr lang="en-US" sz="2000" spc="90" dirty="0">
                  <a:solidFill>
                    <a:schemeClr val="bg2">
                      <a:lumMod val="25000"/>
                    </a:schemeClr>
                  </a:solidFill>
                  <a:latin typeface="Mitr Light" panose="00000400000000000000" pitchFamily="2" charset="-34"/>
                  <a:cs typeface="Mitr Light" panose="00000400000000000000" pitchFamily="2" charset="-34"/>
                </a:rPr>
                <a:t>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36B366-55DB-447E-997F-B45A11A93FA4}"/>
                </a:ext>
              </a:extLst>
            </p:cNvPr>
            <p:cNvSpPr txBox="1"/>
            <p:nvPr/>
          </p:nvSpPr>
          <p:spPr>
            <a:xfrm>
              <a:off x="6693638" y="4335949"/>
              <a:ext cx="3756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800" spc="90" dirty="0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Convallis </a:t>
              </a:r>
              <a:r>
                <a:rPr lang="en-US" sz="800" spc="90" dirty="0" err="1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mollis</a:t>
              </a:r>
              <a:r>
                <a:rPr lang="en-US" sz="800" spc="90" dirty="0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 mi </a:t>
              </a:r>
              <a:r>
                <a:rPr lang="en-US" sz="800" spc="90" dirty="0" err="1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condimentum</a:t>
              </a:r>
              <a:r>
                <a:rPr lang="en-US" sz="800" spc="90" dirty="0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 in.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DA3112-E2C6-4948-9D1B-EA2C85A136D3}"/>
              </a:ext>
            </a:extLst>
          </p:cNvPr>
          <p:cNvGrpSpPr/>
          <p:nvPr/>
        </p:nvGrpSpPr>
        <p:grpSpPr>
          <a:xfrm>
            <a:off x="7335147" y="4926859"/>
            <a:ext cx="3756485" cy="839639"/>
            <a:chOff x="6693638" y="5254432"/>
            <a:chExt cx="3756485" cy="83963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32BEF3-8F97-4816-9239-5133D8BAF1D3}"/>
                </a:ext>
              </a:extLst>
            </p:cNvPr>
            <p:cNvSpPr txBox="1"/>
            <p:nvPr/>
          </p:nvSpPr>
          <p:spPr>
            <a:xfrm>
              <a:off x="6693638" y="5254432"/>
              <a:ext cx="1368644" cy="515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spc="90" dirty="0">
                  <a:solidFill>
                    <a:schemeClr val="bg2">
                      <a:lumMod val="25000"/>
                    </a:schemeClr>
                  </a:solidFill>
                  <a:latin typeface="Mitr Medium" panose="00000600000000000000" pitchFamily="2" charset="-34"/>
                  <a:cs typeface="Mitr Medium" panose="00000600000000000000" pitchFamily="2" charset="-34"/>
                </a:rPr>
                <a:t>Pleasure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D1A977-160E-478B-B746-E10EC5F8C1E7}"/>
                </a:ext>
              </a:extLst>
            </p:cNvPr>
            <p:cNvSpPr txBox="1"/>
            <p:nvPr/>
          </p:nvSpPr>
          <p:spPr>
            <a:xfrm>
              <a:off x="6693638" y="5786294"/>
              <a:ext cx="3756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800" spc="90" dirty="0" err="1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Condimentum</a:t>
              </a:r>
              <a:r>
                <a:rPr lang="en-US" sz="800" spc="90" dirty="0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 in. In dictum </a:t>
              </a:r>
              <a:r>
                <a:rPr lang="en-US" sz="800" spc="90" dirty="0" err="1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hendrerit</a:t>
              </a:r>
              <a:r>
                <a:rPr lang="en-US" sz="800" spc="90" dirty="0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 </a:t>
              </a:r>
              <a:r>
                <a:rPr lang="en-US" sz="800" spc="90" dirty="0" err="1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ornare</a:t>
              </a:r>
              <a:r>
                <a:rPr lang="en-US" sz="800" spc="90" dirty="0">
                  <a:solidFill>
                    <a:schemeClr val="bg2">
                      <a:lumMod val="25000"/>
                    </a:schemeClr>
                  </a:solidFill>
                  <a:latin typeface="Mitr ExtraLight" panose="00000300000000000000" pitchFamily="2" charset="-34"/>
                  <a:cs typeface="Mitr ExtraLight" panose="00000300000000000000" pitchFamily="2" charset="-34"/>
                </a:rPr>
                <a:t>. 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9280299-15B3-4B62-95A7-0775B29D81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43118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F47BB83-EEB1-4068-914B-D6FDD515D8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42F9DA-5868-459E-8EFA-09943DF35470}"/>
              </a:ext>
            </a:extLst>
          </p:cNvPr>
          <p:cNvSpPr/>
          <p:nvPr/>
        </p:nvSpPr>
        <p:spPr>
          <a:xfrm>
            <a:off x="3515362" y="3725648"/>
            <a:ext cx="3149598" cy="15388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C4FA2C-B37D-462E-8AB0-C76D87F6B024}"/>
              </a:ext>
            </a:extLst>
          </p:cNvPr>
          <p:cNvSpPr/>
          <p:nvPr/>
        </p:nvSpPr>
        <p:spPr>
          <a:xfrm>
            <a:off x="3772823" y="3934577"/>
            <a:ext cx="2678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spc="90" dirty="0">
                <a:solidFill>
                  <a:schemeClr val="bg1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Minimal.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09C7D-FAD4-4B22-822F-27B3C4318AC9}"/>
              </a:ext>
            </a:extLst>
          </p:cNvPr>
          <p:cNvSpPr/>
          <p:nvPr/>
        </p:nvSpPr>
        <p:spPr>
          <a:xfrm>
            <a:off x="3772822" y="4432481"/>
            <a:ext cx="26787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Duis id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rutrum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ante. Vestibulum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tincidunt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metus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57E12-841B-4BB3-BC88-08D238D35116}"/>
              </a:ext>
            </a:extLst>
          </p:cNvPr>
          <p:cNvSpPr/>
          <p:nvPr/>
        </p:nvSpPr>
        <p:spPr>
          <a:xfrm>
            <a:off x="11810036" y="0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6C82D9-CA46-42F2-807A-5C651D97B316}"/>
              </a:ext>
            </a:extLst>
          </p:cNvPr>
          <p:cNvSpPr/>
          <p:nvPr/>
        </p:nvSpPr>
        <p:spPr>
          <a:xfrm>
            <a:off x="6822690" y="998230"/>
            <a:ext cx="415493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IMAGE SLIDE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9C0EA4-7EE3-4F1F-927B-B5C0B02B7297}"/>
              </a:ext>
            </a:extLst>
          </p:cNvPr>
          <p:cNvSpPr txBox="1"/>
          <p:nvPr/>
        </p:nvSpPr>
        <p:spPr>
          <a:xfrm>
            <a:off x="6822691" y="1950720"/>
            <a:ext cx="47388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57FDD0-6209-4C87-AD2F-740F91895D72}"/>
              </a:ext>
            </a:extLst>
          </p:cNvPr>
          <p:cNvSpPr/>
          <p:nvPr/>
        </p:nvSpPr>
        <p:spPr>
          <a:xfrm>
            <a:off x="7773400" y="4828752"/>
            <a:ext cx="309829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Aenean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massa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sit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imperdiet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pretium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Aliquam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congue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odio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at porta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est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lobortis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sit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8F6098-4430-4236-A1F7-A2B8ED5C5C4F}"/>
              </a:ext>
            </a:extLst>
          </p:cNvPr>
          <p:cNvSpPr/>
          <p:nvPr/>
        </p:nvSpPr>
        <p:spPr>
          <a:xfrm>
            <a:off x="11085060" y="5073548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3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71C0D45-4A90-4794-A1CC-36405C8873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9C1D1483-E399-4CA4-9D60-45A8EF38904E}"/>
              </a:ext>
            </a:extLst>
          </p:cNvPr>
          <p:cNvSpPr>
            <a:spLocks/>
          </p:cNvSpPr>
          <p:nvPr/>
        </p:nvSpPr>
        <p:spPr bwMode="auto">
          <a:xfrm>
            <a:off x="804990" y="2619033"/>
            <a:ext cx="1371600" cy="136766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7E458-A89B-4F1D-ADCA-8B91F5AA416B}"/>
              </a:ext>
            </a:extLst>
          </p:cNvPr>
          <p:cNvSpPr txBox="1"/>
          <p:nvPr/>
        </p:nvSpPr>
        <p:spPr>
          <a:xfrm>
            <a:off x="1224373" y="2892440"/>
            <a:ext cx="5328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spc="90" dirty="0">
                <a:solidFill>
                  <a:srgbClr val="252525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S</a:t>
            </a: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64C0FC89-32D9-4E0D-855B-597C8C8464C3}"/>
              </a:ext>
            </a:extLst>
          </p:cNvPr>
          <p:cNvSpPr>
            <a:spLocks/>
          </p:cNvSpPr>
          <p:nvPr/>
        </p:nvSpPr>
        <p:spPr bwMode="auto">
          <a:xfrm>
            <a:off x="6176244" y="2619033"/>
            <a:ext cx="1371600" cy="136766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6C13E-2B5D-437E-AAFF-06B8B9DA1079}"/>
              </a:ext>
            </a:extLst>
          </p:cNvPr>
          <p:cNvSpPr txBox="1"/>
          <p:nvPr/>
        </p:nvSpPr>
        <p:spPr>
          <a:xfrm>
            <a:off x="6549940" y="2892440"/>
            <a:ext cx="624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spc="90" dirty="0">
                <a:solidFill>
                  <a:srgbClr val="252525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O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BD53510-D1BF-49CE-8A76-172C4294BD33}"/>
              </a:ext>
            </a:extLst>
          </p:cNvPr>
          <p:cNvSpPr>
            <a:spLocks/>
          </p:cNvSpPr>
          <p:nvPr/>
        </p:nvSpPr>
        <p:spPr bwMode="auto">
          <a:xfrm>
            <a:off x="3490617" y="2619033"/>
            <a:ext cx="1371600" cy="1367669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92D1D-6710-483E-ADD2-486529546ACC}"/>
              </a:ext>
            </a:extLst>
          </p:cNvPr>
          <p:cNvSpPr txBox="1"/>
          <p:nvPr/>
        </p:nvSpPr>
        <p:spPr>
          <a:xfrm>
            <a:off x="3830649" y="2931047"/>
            <a:ext cx="6915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spc="90" dirty="0">
                <a:solidFill>
                  <a:schemeClr val="bg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W</a:t>
            </a: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1A9BFD67-B5EC-4BF3-B1AE-51E133AE2B17}"/>
              </a:ext>
            </a:extLst>
          </p:cNvPr>
          <p:cNvSpPr>
            <a:spLocks/>
          </p:cNvSpPr>
          <p:nvPr/>
        </p:nvSpPr>
        <p:spPr bwMode="auto">
          <a:xfrm>
            <a:off x="8861870" y="2619033"/>
            <a:ext cx="1371600" cy="136766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AE725-BB0B-455E-B74A-165AE3F86D06}"/>
              </a:ext>
            </a:extLst>
          </p:cNvPr>
          <p:cNvSpPr txBox="1"/>
          <p:nvPr/>
        </p:nvSpPr>
        <p:spPr>
          <a:xfrm>
            <a:off x="9279647" y="2931047"/>
            <a:ext cx="536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spc="90" dirty="0">
                <a:solidFill>
                  <a:srgbClr val="252525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1F8837-2623-4423-8AE6-DBE1D38575E4}"/>
              </a:ext>
            </a:extLst>
          </p:cNvPr>
          <p:cNvSpPr txBox="1"/>
          <p:nvPr/>
        </p:nvSpPr>
        <p:spPr>
          <a:xfrm>
            <a:off x="804990" y="4741660"/>
            <a:ext cx="10339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spc="90" dirty="0">
                <a:latin typeface="Mitr" panose="00000500000000000000" pitchFamily="2" charset="-34"/>
                <a:cs typeface="Mitr" panose="00000500000000000000" pitchFamily="2" charset="-34"/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CA77C-A985-4E86-A32D-69D932769194}"/>
              </a:ext>
            </a:extLst>
          </p:cNvPr>
          <p:cNvSpPr txBox="1"/>
          <p:nvPr/>
        </p:nvSpPr>
        <p:spPr>
          <a:xfrm>
            <a:off x="804990" y="5212263"/>
            <a:ext cx="25251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endParaRPr lang="en-US" sz="800" spc="90" dirty="0">
              <a:latin typeface="Mitr ExtraLight" panose="00000300000000000000" pitchFamily="2" charset="-34"/>
              <a:cs typeface="Mitr ExtraLight" panose="00000300000000000000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FBC50-1992-435F-B14B-515E5D0AA2E4}"/>
              </a:ext>
            </a:extLst>
          </p:cNvPr>
          <p:cNvSpPr txBox="1"/>
          <p:nvPr/>
        </p:nvSpPr>
        <p:spPr>
          <a:xfrm>
            <a:off x="8861870" y="4741660"/>
            <a:ext cx="8473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spc="90" dirty="0">
                <a:latin typeface="Mitr" panose="00000500000000000000" pitchFamily="2" charset="-34"/>
                <a:cs typeface="Mitr" panose="00000500000000000000" pitchFamily="2" charset="-34"/>
              </a:rPr>
              <a:t>Threats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A4E5DE-BF53-4FEC-9CE0-993BF3C78DDC}"/>
              </a:ext>
            </a:extLst>
          </p:cNvPr>
          <p:cNvSpPr txBox="1"/>
          <p:nvPr/>
        </p:nvSpPr>
        <p:spPr>
          <a:xfrm>
            <a:off x="8861870" y="5212263"/>
            <a:ext cx="25251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dui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CCBA16-C21C-4DFA-A327-B62817C43A63}"/>
              </a:ext>
            </a:extLst>
          </p:cNvPr>
          <p:cNvSpPr txBox="1"/>
          <p:nvPr/>
        </p:nvSpPr>
        <p:spPr>
          <a:xfrm>
            <a:off x="6176244" y="4741660"/>
            <a:ext cx="13766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spc="90" dirty="0">
                <a:latin typeface="Mitr" panose="00000500000000000000" pitchFamily="2" charset="-34"/>
                <a:cs typeface="Mitr" panose="00000500000000000000" pitchFamily="2" charset="-34"/>
              </a:rPr>
              <a:t>Opportunities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CE9D0A-139C-4C32-97A0-95DCCE8EF31F}"/>
              </a:ext>
            </a:extLst>
          </p:cNvPr>
          <p:cNvSpPr txBox="1"/>
          <p:nvPr/>
        </p:nvSpPr>
        <p:spPr>
          <a:xfrm>
            <a:off x="6176244" y="5212263"/>
            <a:ext cx="25251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4B3083-8809-4718-B180-929502EFBF5F}"/>
              </a:ext>
            </a:extLst>
          </p:cNvPr>
          <p:cNvSpPr txBox="1"/>
          <p:nvPr/>
        </p:nvSpPr>
        <p:spPr>
          <a:xfrm>
            <a:off x="3490617" y="4741660"/>
            <a:ext cx="12234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spc="90" dirty="0">
                <a:solidFill>
                  <a:srgbClr val="00B0F0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Weaknesses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61AA0-A2AB-484B-84C3-D2874082B839}"/>
              </a:ext>
            </a:extLst>
          </p:cNvPr>
          <p:cNvSpPr txBox="1"/>
          <p:nvPr/>
        </p:nvSpPr>
        <p:spPr>
          <a:xfrm>
            <a:off x="3490617" y="5212263"/>
            <a:ext cx="25251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9A4B24-C65F-4BBE-A014-94A1344AB555}"/>
              </a:ext>
            </a:extLst>
          </p:cNvPr>
          <p:cNvSpPr/>
          <p:nvPr/>
        </p:nvSpPr>
        <p:spPr>
          <a:xfrm>
            <a:off x="3729221" y="581891"/>
            <a:ext cx="473355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90" dirty="0">
                <a:solidFill>
                  <a:srgbClr val="252525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SWOT ANALYZE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E6D544-52C5-4C3D-B4DA-17164B7BECB1}"/>
              </a:ext>
            </a:extLst>
          </p:cNvPr>
          <p:cNvSpPr txBox="1"/>
          <p:nvPr/>
        </p:nvSpPr>
        <p:spPr>
          <a:xfrm>
            <a:off x="3175501" y="1479349"/>
            <a:ext cx="5840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Tempus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In dictum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hendrerit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ornare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B4009C-656D-464D-A265-03ECDAA35201}"/>
              </a:ext>
            </a:extLst>
          </p:cNvPr>
          <p:cNvSpPr/>
          <p:nvPr/>
        </p:nvSpPr>
        <p:spPr>
          <a:xfrm>
            <a:off x="11428071" y="3982217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8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CBE7A0-F5DE-4B10-85CE-3E35E3EEB6F4}"/>
              </a:ext>
            </a:extLst>
          </p:cNvPr>
          <p:cNvSpPr/>
          <p:nvPr/>
        </p:nvSpPr>
        <p:spPr>
          <a:xfrm>
            <a:off x="4143549" y="2288458"/>
            <a:ext cx="6539946" cy="2281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3915A-2C67-47B7-89E0-F6834CC14D0B}"/>
              </a:ext>
            </a:extLst>
          </p:cNvPr>
          <p:cNvSpPr/>
          <p:nvPr/>
        </p:nvSpPr>
        <p:spPr>
          <a:xfrm>
            <a:off x="1508504" y="2288458"/>
            <a:ext cx="2286000" cy="22810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7CF008-BB39-4F52-AAB3-6AC197E0C97D}"/>
              </a:ext>
            </a:extLst>
          </p:cNvPr>
          <p:cNvSpPr/>
          <p:nvPr/>
        </p:nvSpPr>
        <p:spPr>
          <a:xfrm>
            <a:off x="4870812" y="2686047"/>
            <a:ext cx="48116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pc="60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PART THREE.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A049F-8C66-47FE-8714-485D93B86DC8}"/>
              </a:ext>
            </a:extLst>
          </p:cNvPr>
          <p:cNvSpPr/>
          <p:nvPr/>
        </p:nvSpPr>
        <p:spPr>
          <a:xfrm>
            <a:off x="4870812" y="3371733"/>
            <a:ext cx="437131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D89B58-591E-418D-AD45-B53B558D63DF}"/>
              </a:ext>
            </a:extLst>
          </p:cNvPr>
          <p:cNvSpPr/>
          <p:nvPr/>
        </p:nvSpPr>
        <p:spPr>
          <a:xfrm>
            <a:off x="1706368" y="2828834"/>
            <a:ext cx="1890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cherus Grotesque" panose="02000505000000020004" pitchFamily="50" charset="0"/>
                <a:cs typeface="Mitr Medium" panose="00000600000000000000" pitchFamily="2" charset="-34"/>
              </a:rPr>
              <a:t>03.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82852D-DFFA-40E1-BBF0-1BA4CB70E901}"/>
              </a:ext>
            </a:extLst>
          </p:cNvPr>
          <p:cNvSpPr/>
          <p:nvPr/>
        </p:nvSpPr>
        <p:spPr>
          <a:xfrm>
            <a:off x="3952567" y="4378559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971C54A-AFA9-4399-82C1-3CEEAEBD38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75055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23353-37BC-4FAD-B847-16BC6C16AA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F4862E1-7D1F-4558-B41C-2584BF3FD7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F1C0E2F-7F95-43D2-8E26-F8D91EFB7D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CCAA00-F345-44AD-8586-1F835745D5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272790-26C9-470E-9E5C-F8AC2D5D98F2}"/>
              </a:ext>
            </a:extLst>
          </p:cNvPr>
          <p:cNvSpPr/>
          <p:nvPr/>
        </p:nvSpPr>
        <p:spPr>
          <a:xfrm>
            <a:off x="11810036" y="6476036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00CB1-8C51-4C26-AC1B-2240CB763B3B}"/>
              </a:ext>
            </a:extLst>
          </p:cNvPr>
          <p:cNvSpPr/>
          <p:nvPr/>
        </p:nvSpPr>
        <p:spPr>
          <a:xfrm>
            <a:off x="5697832" y="3032760"/>
            <a:ext cx="792480" cy="7924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67BABF-7F04-416C-8106-934E7B6648D8}"/>
              </a:ext>
            </a:extLst>
          </p:cNvPr>
          <p:cNvSpPr/>
          <p:nvPr/>
        </p:nvSpPr>
        <p:spPr>
          <a:xfrm>
            <a:off x="519705" y="1764715"/>
            <a:ext cx="200656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Class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aptent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taciti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sociosqu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litora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torquent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per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conubia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nostra,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DF7E88-4C1D-4A49-8F34-019AFEC3E04F}"/>
              </a:ext>
            </a:extLst>
          </p:cNvPr>
          <p:cNvSpPr txBox="1"/>
          <p:nvPr/>
        </p:nvSpPr>
        <p:spPr>
          <a:xfrm>
            <a:off x="948630" y="1246029"/>
            <a:ext cx="114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90" dirty="0">
                <a:solidFill>
                  <a:srgbClr val="262626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Spirit.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1B2056-70FC-4F05-9CFA-8D0636FB6950}"/>
              </a:ext>
            </a:extLst>
          </p:cNvPr>
          <p:cNvSpPr/>
          <p:nvPr/>
        </p:nvSpPr>
        <p:spPr>
          <a:xfrm>
            <a:off x="6615374" y="1764715"/>
            <a:ext cx="200656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Class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aptent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taciti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sociosqu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litora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torquent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per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conubia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nostra,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9A703-1535-4BC6-945E-26AFD54C8C20}"/>
              </a:ext>
            </a:extLst>
          </p:cNvPr>
          <p:cNvSpPr txBox="1"/>
          <p:nvPr/>
        </p:nvSpPr>
        <p:spPr>
          <a:xfrm>
            <a:off x="7028431" y="1246029"/>
            <a:ext cx="118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90" dirty="0">
                <a:solidFill>
                  <a:srgbClr val="262626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Heart.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200636-DAF0-437E-92D1-6D5DF7AF2F9B}"/>
              </a:ext>
            </a:extLst>
          </p:cNvPr>
          <p:cNvSpPr/>
          <p:nvPr/>
        </p:nvSpPr>
        <p:spPr>
          <a:xfrm>
            <a:off x="9662410" y="4811751"/>
            <a:ext cx="200656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Class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aptent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taciti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sociosqu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litora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torquent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per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conubia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nostra,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6279EF-0431-4EAE-9600-221B41F8362A}"/>
              </a:ext>
            </a:extLst>
          </p:cNvPr>
          <p:cNvSpPr txBox="1"/>
          <p:nvPr/>
        </p:nvSpPr>
        <p:spPr>
          <a:xfrm>
            <a:off x="9858741" y="4293065"/>
            <a:ext cx="161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90" dirty="0">
                <a:solidFill>
                  <a:srgbClr val="262626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Courage.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2F4E54-7CCB-447C-90E5-5E2D067E4800}"/>
              </a:ext>
            </a:extLst>
          </p:cNvPr>
          <p:cNvSpPr/>
          <p:nvPr/>
        </p:nvSpPr>
        <p:spPr>
          <a:xfrm>
            <a:off x="3567273" y="4811751"/>
            <a:ext cx="200656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Class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aptent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taciti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sociosqu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litora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torquent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per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conubia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nostra,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BE1E02-6779-47E2-AF25-17E758AB6744}"/>
              </a:ext>
            </a:extLst>
          </p:cNvPr>
          <p:cNvSpPr txBox="1"/>
          <p:nvPr/>
        </p:nvSpPr>
        <p:spPr>
          <a:xfrm>
            <a:off x="4100714" y="429306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90" dirty="0">
                <a:solidFill>
                  <a:srgbClr val="262626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Soul.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21528D-B356-4C40-BF60-41CE9D24AC01}"/>
              </a:ext>
            </a:extLst>
          </p:cNvPr>
          <p:cNvSpPr/>
          <p:nvPr/>
        </p:nvSpPr>
        <p:spPr>
          <a:xfrm>
            <a:off x="6094072" y="6476036"/>
            <a:ext cx="3048101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F98779-41A3-4B65-9328-10C66F85CAD0}"/>
              </a:ext>
            </a:extLst>
          </p:cNvPr>
          <p:cNvSpPr/>
          <p:nvPr/>
        </p:nvSpPr>
        <p:spPr>
          <a:xfrm>
            <a:off x="3045971" y="0"/>
            <a:ext cx="3048101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20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887A9-93C9-4C0F-833D-BB0C299DFC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C83D6-681B-4CB0-93C4-9301A11EBACE}"/>
              </a:ext>
            </a:extLst>
          </p:cNvPr>
          <p:cNvSpPr/>
          <p:nvPr/>
        </p:nvSpPr>
        <p:spPr>
          <a:xfrm>
            <a:off x="3819646" y="2847372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06E0FC-150F-4105-AA2E-705A7B21DBA7}"/>
              </a:ext>
            </a:extLst>
          </p:cNvPr>
          <p:cNvSpPr/>
          <p:nvPr/>
        </p:nvSpPr>
        <p:spPr>
          <a:xfrm>
            <a:off x="630422" y="964333"/>
            <a:ext cx="394157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FOUR SECTION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79B83-4236-4E5F-A0D9-D8A8B77EED5A}"/>
              </a:ext>
            </a:extLst>
          </p:cNvPr>
          <p:cNvSpPr txBox="1"/>
          <p:nvPr/>
        </p:nvSpPr>
        <p:spPr>
          <a:xfrm>
            <a:off x="630421" y="1802861"/>
            <a:ext cx="8143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1919085-E166-4F24-89AD-AA78B679D8B0}"/>
              </a:ext>
            </a:extLst>
          </p:cNvPr>
          <p:cNvSpPr/>
          <p:nvPr/>
        </p:nvSpPr>
        <p:spPr>
          <a:xfrm>
            <a:off x="4783380" y="3030200"/>
            <a:ext cx="914400" cy="914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87D98F-86EB-4FD3-BD1E-26AD39334767}"/>
              </a:ext>
            </a:extLst>
          </p:cNvPr>
          <p:cNvSpPr/>
          <p:nvPr/>
        </p:nvSpPr>
        <p:spPr>
          <a:xfrm>
            <a:off x="8080158" y="3030200"/>
            <a:ext cx="914400" cy="914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A5E901-7F6E-415C-B1FE-6BED7883E583}"/>
              </a:ext>
            </a:extLst>
          </p:cNvPr>
          <p:cNvSpPr/>
          <p:nvPr/>
        </p:nvSpPr>
        <p:spPr>
          <a:xfrm>
            <a:off x="4783380" y="4997896"/>
            <a:ext cx="914400" cy="914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91C09A-FA14-4FF2-8973-406F57B3B415}"/>
              </a:ext>
            </a:extLst>
          </p:cNvPr>
          <p:cNvSpPr/>
          <p:nvPr/>
        </p:nvSpPr>
        <p:spPr>
          <a:xfrm>
            <a:off x="8080158" y="4997896"/>
            <a:ext cx="914400" cy="914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41BF67-2988-46D5-BD28-950265053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339" y="3373871"/>
            <a:ext cx="264482" cy="26448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2C06E69-5C61-4AC9-A76C-DE53E04A3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5117" y="3373871"/>
            <a:ext cx="264482" cy="26448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EC49AF0-60D5-4F38-AD13-F2065DBF4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8339" y="5322856"/>
            <a:ext cx="264482" cy="26448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BFCFE07-29AF-47B0-B747-4F7B603F97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5117" y="5322856"/>
            <a:ext cx="264482" cy="2644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06BE07C-D310-48DC-ACC2-76907CA5CD73}"/>
              </a:ext>
            </a:extLst>
          </p:cNvPr>
          <p:cNvSpPr/>
          <p:nvPr/>
        </p:nvSpPr>
        <p:spPr>
          <a:xfrm>
            <a:off x="5798291" y="3585932"/>
            <a:ext cx="22161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Duis id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rutrum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ante. Vestibulum.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007739-55A5-468E-BDAA-C7966FFD394C}"/>
              </a:ext>
            </a:extLst>
          </p:cNvPr>
          <p:cNvSpPr txBox="1"/>
          <p:nvPr/>
        </p:nvSpPr>
        <p:spPr>
          <a:xfrm>
            <a:off x="5798291" y="3247378"/>
            <a:ext cx="1062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90" dirty="0">
                <a:solidFill>
                  <a:srgbClr val="262626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Ranking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54EA0C-0566-426F-A1F7-86A7AC54EECF}"/>
              </a:ext>
            </a:extLst>
          </p:cNvPr>
          <p:cNvSpPr/>
          <p:nvPr/>
        </p:nvSpPr>
        <p:spPr>
          <a:xfrm>
            <a:off x="9193468" y="5547020"/>
            <a:ext cx="22161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Vestibulum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tincidunt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metus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EC9C36-410D-4DCE-B294-44B4CB9FCC8D}"/>
              </a:ext>
            </a:extLst>
          </p:cNvPr>
          <p:cNvSpPr txBox="1"/>
          <p:nvPr/>
        </p:nvSpPr>
        <p:spPr>
          <a:xfrm>
            <a:off x="9171826" y="5208466"/>
            <a:ext cx="141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90" dirty="0">
                <a:solidFill>
                  <a:srgbClr val="262626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Newspaper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DD21BC-F396-40EF-8C31-A6FABA7FC93F}"/>
              </a:ext>
            </a:extLst>
          </p:cNvPr>
          <p:cNvSpPr/>
          <p:nvPr/>
        </p:nvSpPr>
        <p:spPr>
          <a:xfrm>
            <a:off x="5798291" y="5547020"/>
            <a:ext cx="22161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Duis id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rutrum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ante.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tincidunt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metus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9BFA2-8A8C-4D0A-9AF6-7DE0F84C6C97}"/>
              </a:ext>
            </a:extLst>
          </p:cNvPr>
          <p:cNvSpPr txBox="1"/>
          <p:nvPr/>
        </p:nvSpPr>
        <p:spPr>
          <a:xfrm>
            <a:off x="5796687" y="5208466"/>
            <a:ext cx="151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90" dirty="0">
                <a:solidFill>
                  <a:srgbClr val="262626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Online Shop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40552B-D6AE-4AE4-B2C4-371F3E711C92}"/>
              </a:ext>
            </a:extLst>
          </p:cNvPr>
          <p:cNvSpPr/>
          <p:nvPr/>
        </p:nvSpPr>
        <p:spPr>
          <a:xfrm>
            <a:off x="9160793" y="3585932"/>
            <a:ext cx="22161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Duis id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rutrum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ante. Vestibulum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tincidunt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metus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60C0FB-2779-4A5A-ACD2-A63D3643BC8A}"/>
              </a:ext>
            </a:extLst>
          </p:cNvPr>
          <p:cNvSpPr txBox="1"/>
          <p:nvPr/>
        </p:nvSpPr>
        <p:spPr>
          <a:xfrm>
            <a:off x="9171826" y="3247378"/>
            <a:ext cx="144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90" dirty="0">
                <a:solidFill>
                  <a:srgbClr val="262626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Click n Pay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ADBC9F-E720-4547-BF35-9E9B71A63C13}"/>
              </a:ext>
            </a:extLst>
          </p:cNvPr>
          <p:cNvSpPr/>
          <p:nvPr/>
        </p:nvSpPr>
        <p:spPr>
          <a:xfrm>
            <a:off x="11810036" y="0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01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A809CF-CB7E-4928-8B67-17CF3D0F8043}"/>
              </a:ext>
            </a:extLst>
          </p:cNvPr>
          <p:cNvSpPr/>
          <p:nvPr/>
        </p:nvSpPr>
        <p:spPr>
          <a:xfrm>
            <a:off x="0" y="0"/>
            <a:ext cx="12192000" cy="3428999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4FED7B0-30D5-4D6B-890F-D7791C8B54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BE98D-F793-42B0-B4C3-19E57FA5318E}"/>
              </a:ext>
            </a:extLst>
          </p:cNvPr>
          <p:cNvSpPr/>
          <p:nvPr/>
        </p:nvSpPr>
        <p:spPr>
          <a:xfrm>
            <a:off x="11428070" y="6094072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5A4C2A-345E-4614-AB09-EDA16C0DA188}"/>
              </a:ext>
            </a:extLst>
          </p:cNvPr>
          <p:cNvSpPr/>
          <p:nvPr/>
        </p:nvSpPr>
        <p:spPr>
          <a:xfrm>
            <a:off x="630422" y="964333"/>
            <a:ext cx="394157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90" dirty="0">
                <a:solidFill>
                  <a:schemeClr val="bg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FOUR SECTION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D4B812-4173-4665-BBDA-AD7FEEEC32E0}"/>
              </a:ext>
            </a:extLst>
          </p:cNvPr>
          <p:cNvSpPr txBox="1"/>
          <p:nvPr/>
        </p:nvSpPr>
        <p:spPr>
          <a:xfrm>
            <a:off x="630422" y="1802861"/>
            <a:ext cx="61228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E01517-5886-4AA2-8421-7E0A8C56F526}"/>
              </a:ext>
            </a:extLst>
          </p:cNvPr>
          <p:cNvSpPr/>
          <p:nvPr/>
        </p:nvSpPr>
        <p:spPr>
          <a:xfrm>
            <a:off x="1365250" y="3853582"/>
            <a:ext cx="1079500" cy="10795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1FEF4-42A4-463E-A4D9-B10961A82047}"/>
              </a:ext>
            </a:extLst>
          </p:cNvPr>
          <p:cNvSpPr/>
          <p:nvPr/>
        </p:nvSpPr>
        <p:spPr>
          <a:xfrm>
            <a:off x="4639007" y="3853582"/>
            <a:ext cx="1079500" cy="10795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AB3D984-9549-4B0A-9938-FB2C695E6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6880" y="4195213"/>
            <a:ext cx="396240" cy="396238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24033564-A99C-42E2-8137-47CB31A38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0637" y="4195213"/>
            <a:ext cx="396240" cy="39623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7CCD79F-3BED-430C-BFC5-8D53051A9701}"/>
              </a:ext>
            </a:extLst>
          </p:cNvPr>
          <p:cNvSpPr/>
          <p:nvPr/>
        </p:nvSpPr>
        <p:spPr>
          <a:xfrm>
            <a:off x="626502" y="5605586"/>
            <a:ext cx="25620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Duis id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rutrum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ante. Vestibulum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tincidunt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metus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FA7AEA-715E-47A5-AFF6-EF2ED7610634}"/>
              </a:ext>
            </a:extLst>
          </p:cNvPr>
          <p:cNvSpPr txBox="1"/>
          <p:nvPr/>
        </p:nvSpPr>
        <p:spPr>
          <a:xfrm>
            <a:off x="1513985" y="5105950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90" dirty="0">
                <a:solidFill>
                  <a:srgbClr val="262626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Rank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C242EF-2F96-4B03-BF7D-BDA24A414ADF}"/>
              </a:ext>
            </a:extLst>
          </p:cNvPr>
          <p:cNvSpPr/>
          <p:nvPr/>
        </p:nvSpPr>
        <p:spPr>
          <a:xfrm>
            <a:off x="3899419" y="5605586"/>
            <a:ext cx="25620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Duis id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rutrum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ante. Vestibulum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tincidunt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metus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61A9F-260A-4A54-B154-65377CF302CB}"/>
              </a:ext>
            </a:extLst>
          </p:cNvPr>
          <p:cNvSpPr txBox="1"/>
          <p:nvPr/>
        </p:nvSpPr>
        <p:spPr>
          <a:xfrm>
            <a:off x="4859998" y="5105950"/>
            <a:ext cx="6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90" dirty="0">
                <a:solidFill>
                  <a:srgbClr val="262626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476352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30741C-E5C4-41A3-8160-FF60B7839C4D}"/>
              </a:ext>
            </a:extLst>
          </p:cNvPr>
          <p:cNvSpPr/>
          <p:nvPr/>
        </p:nvSpPr>
        <p:spPr>
          <a:xfrm>
            <a:off x="11810036" y="0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192238-CD85-401E-A8D9-8D8A977849E1}"/>
              </a:ext>
            </a:extLst>
          </p:cNvPr>
          <p:cNvSpPr/>
          <p:nvPr/>
        </p:nvSpPr>
        <p:spPr>
          <a:xfrm>
            <a:off x="763928" y="0"/>
            <a:ext cx="3187146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5386625-A481-4247-9AA2-51BD4F334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399370"/>
              </p:ext>
            </p:extLst>
          </p:nvPr>
        </p:nvGraphicFramePr>
        <p:xfrm>
          <a:off x="4670324" y="2969342"/>
          <a:ext cx="6499370" cy="3552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18184032-A730-4023-9AB6-F69008D50DF9}"/>
              </a:ext>
            </a:extLst>
          </p:cNvPr>
          <p:cNvSpPr/>
          <p:nvPr/>
        </p:nvSpPr>
        <p:spPr>
          <a:xfrm>
            <a:off x="4670324" y="998230"/>
            <a:ext cx="415493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DATA CHART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EF00CC-09DE-4EFF-AF28-EF596D78FF49}"/>
              </a:ext>
            </a:extLst>
          </p:cNvPr>
          <p:cNvSpPr txBox="1"/>
          <p:nvPr/>
        </p:nvSpPr>
        <p:spPr>
          <a:xfrm>
            <a:off x="4670324" y="1950720"/>
            <a:ext cx="6499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B2BB707-B4EB-466F-9C62-1C0DD420E0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78606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71C599-77C3-4F77-A624-2A4B1353E6EF}"/>
              </a:ext>
            </a:extLst>
          </p:cNvPr>
          <p:cNvSpPr/>
          <p:nvPr/>
        </p:nvSpPr>
        <p:spPr>
          <a:xfrm>
            <a:off x="6527637" y="0"/>
            <a:ext cx="357992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D8DAE60-61C6-49E0-86E0-ADA015B1F4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828859"/>
              </p:ext>
            </p:extLst>
          </p:nvPr>
        </p:nvGraphicFramePr>
        <p:xfrm>
          <a:off x="5278816" y="810228"/>
          <a:ext cx="6077566" cy="5237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11BDC1-F477-48E3-B76F-4FD3DC0D27A1}"/>
              </a:ext>
            </a:extLst>
          </p:cNvPr>
          <p:cNvSpPr txBox="1"/>
          <p:nvPr/>
        </p:nvSpPr>
        <p:spPr>
          <a:xfrm>
            <a:off x="7677007" y="3164602"/>
            <a:ext cx="1281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90" dirty="0">
                <a:solidFill>
                  <a:schemeClr val="bg2">
                    <a:lumMod val="25000"/>
                  </a:schemeClr>
                </a:solidFill>
                <a:latin typeface="Acherus Grotesque" panose="02000505000000020004" pitchFamily="50" charset="0"/>
                <a:cs typeface="Mitr Medium" panose="00000600000000000000" pitchFamily="2" charset="-34"/>
              </a:rPr>
              <a:t>70%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E46BD-B036-4DE7-97F4-0CA378306C0B}"/>
              </a:ext>
            </a:extLst>
          </p:cNvPr>
          <p:cNvSpPr/>
          <p:nvPr/>
        </p:nvSpPr>
        <p:spPr>
          <a:xfrm>
            <a:off x="630421" y="998230"/>
            <a:ext cx="415493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DATA CHART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E01F8-FF93-4667-9CDC-F248416FBF36}"/>
              </a:ext>
            </a:extLst>
          </p:cNvPr>
          <p:cNvSpPr txBox="1"/>
          <p:nvPr/>
        </p:nvSpPr>
        <p:spPr>
          <a:xfrm>
            <a:off x="630421" y="1950720"/>
            <a:ext cx="441352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In dictum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hendrerit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ornare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Class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aptent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taciti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sociosqu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ad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litora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torquent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per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conubia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nostra, per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A43BC8-1203-42AC-9A5F-E8E518B252BC}"/>
              </a:ext>
            </a:extLst>
          </p:cNvPr>
          <p:cNvSpPr/>
          <p:nvPr/>
        </p:nvSpPr>
        <p:spPr>
          <a:xfrm>
            <a:off x="630420" y="4860086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07ADD-CF7C-47BC-AC60-655C57A62C41}"/>
              </a:ext>
            </a:extLst>
          </p:cNvPr>
          <p:cNvSpPr txBox="1"/>
          <p:nvPr/>
        </p:nvSpPr>
        <p:spPr>
          <a:xfrm>
            <a:off x="1204211" y="4728692"/>
            <a:ext cx="3184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22482E-51BC-43F6-8C29-835F4C2C4765}"/>
              </a:ext>
            </a:extLst>
          </p:cNvPr>
          <p:cNvSpPr/>
          <p:nvPr/>
        </p:nvSpPr>
        <p:spPr>
          <a:xfrm>
            <a:off x="11810036" y="0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54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165CCFB-24D7-4E25-B1FF-DE41022989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3C84E0-E59B-49F6-AF5F-6C62F1915C54}"/>
              </a:ext>
            </a:extLst>
          </p:cNvPr>
          <p:cNvSpPr/>
          <p:nvPr/>
        </p:nvSpPr>
        <p:spPr>
          <a:xfrm>
            <a:off x="11810036" y="0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5A788B9-66B2-4892-BC7E-457B58927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821118"/>
              </p:ext>
            </p:extLst>
          </p:nvPr>
        </p:nvGraphicFramePr>
        <p:xfrm>
          <a:off x="5405377" y="2781300"/>
          <a:ext cx="6007261" cy="369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68B637A-0631-4019-B033-668C4D80A438}"/>
              </a:ext>
            </a:extLst>
          </p:cNvPr>
          <p:cNvSpPr/>
          <p:nvPr/>
        </p:nvSpPr>
        <p:spPr>
          <a:xfrm>
            <a:off x="5405377" y="998230"/>
            <a:ext cx="415493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DATA CHART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433CE4-DC9A-410E-B975-FE7162E0D23B}"/>
              </a:ext>
            </a:extLst>
          </p:cNvPr>
          <p:cNvSpPr txBox="1"/>
          <p:nvPr/>
        </p:nvSpPr>
        <p:spPr>
          <a:xfrm>
            <a:off x="5405377" y="1950720"/>
            <a:ext cx="6007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C5536A-E87A-4BB8-B64A-F1D48B1AF0F3}"/>
              </a:ext>
            </a:extLst>
          </p:cNvPr>
          <p:cNvSpPr/>
          <p:nvPr/>
        </p:nvSpPr>
        <p:spPr>
          <a:xfrm>
            <a:off x="381963" y="5601663"/>
            <a:ext cx="865811" cy="8658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08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D2F9A1-733F-4B30-AB26-36C93167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25556"/>
              </p:ext>
            </p:extLst>
          </p:nvPr>
        </p:nvGraphicFramePr>
        <p:xfrm>
          <a:off x="630421" y="2697700"/>
          <a:ext cx="10931166" cy="3311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25957">
                  <a:extLst>
                    <a:ext uri="{9D8B030D-6E8A-4147-A177-3AD203B41FA5}">
                      <a16:colId xmlns:a16="http://schemas.microsoft.com/office/drawing/2014/main" val="1881591818"/>
                    </a:ext>
                  </a:extLst>
                </a:gridCol>
                <a:gridCol w="1923510">
                  <a:extLst>
                    <a:ext uri="{9D8B030D-6E8A-4147-A177-3AD203B41FA5}">
                      <a16:colId xmlns:a16="http://schemas.microsoft.com/office/drawing/2014/main" val="3397399640"/>
                    </a:ext>
                  </a:extLst>
                </a:gridCol>
                <a:gridCol w="1125957">
                  <a:extLst>
                    <a:ext uri="{9D8B030D-6E8A-4147-A177-3AD203B41FA5}">
                      <a16:colId xmlns:a16="http://schemas.microsoft.com/office/drawing/2014/main" val="80727694"/>
                    </a:ext>
                  </a:extLst>
                </a:gridCol>
                <a:gridCol w="1125957">
                  <a:extLst>
                    <a:ext uri="{9D8B030D-6E8A-4147-A177-3AD203B41FA5}">
                      <a16:colId xmlns:a16="http://schemas.microsoft.com/office/drawing/2014/main" val="1326816366"/>
                    </a:ext>
                  </a:extLst>
                </a:gridCol>
                <a:gridCol w="1125957">
                  <a:extLst>
                    <a:ext uri="{9D8B030D-6E8A-4147-A177-3AD203B41FA5}">
                      <a16:colId xmlns:a16="http://schemas.microsoft.com/office/drawing/2014/main" val="2554861510"/>
                    </a:ext>
                  </a:extLst>
                </a:gridCol>
                <a:gridCol w="1125957">
                  <a:extLst>
                    <a:ext uri="{9D8B030D-6E8A-4147-A177-3AD203B41FA5}">
                      <a16:colId xmlns:a16="http://schemas.microsoft.com/office/drawing/2014/main" val="2669081539"/>
                    </a:ext>
                  </a:extLst>
                </a:gridCol>
                <a:gridCol w="1125957">
                  <a:extLst>
                    <a:ext uri="{9D8B030D-6E8A-4147-A177-3AD203B41FA5}">
                      <a16:colId xmlns:a16="http://schemas.microsoft.com/office/drawing/2014/main" val="222474422"/>
                    </a:ext>
                  </a:extLst>
                </a:gridCol>
                <a:gridCol w="1125957">
                  <a:extLst>
                    <a:ext uri="{9D8B030D-6E8A-4147-A177-3AD203B41FA5}">
                      <a16:colId xmlns:a16="http://schemas.microsoft.com/office/drawing/2014/main" val="2886304381"/>
                    </a:ext>
                  </a:extLst>
                </a:gridCol>
                <a:gridCol w="1125957">
                  <a:extLst>
                    <a:ext uri="{9D8B030D-6E8A-4147-A177-3AD203B41FA5}">
                      <a16:colId xmlns:a16="http://schemas.microsoft.com/office/drawing/2014/main" val="2860461405"/>
                    </a:ext>
                  </a:extLst>
                </a:gridCol>
              </a:tblGrid>
              <a:tr h="33118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" panose="00000500000000000000" pitchFamily="2" charset="-34"/>
                          <a:cs typeface="Mitr" panose="00000500000000000000" pitchFamily="2" charset="-34"/>
                        </a:rPr>
                        <a:t>NO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" panose="00000500000000000000" pitchFamily="2" charset="-34"/>
                        <a:ea typeface="Calibri" panose="020F0502020204030204" pitchFamily="34" charset="0"/>
                        <a:cs typeface="Mitr" panose="00000500000000000000" pitchFamily="2" charset="-34"/>
                      </a:endParaRPr>
                    </a:p>
                  </a:txBody>
                  <a:tcPr marL="86390" marR="86390" marT="43195" marB="43195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" panose="00000500000000000000" pitchFamily="2" charset="-34"/>
                          <a:cs typeface="Mitr" panose="00000500000000000000" pitchFamily="2" charset="-34"/>
                        </a:rPr>
                        <a:t>DESCRIPTION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" panose="00000500000000000000" pitchFamily="2" charset="-34"/>
                        <a:ea typeface="Calibri" panose="020F0502020204030204" pitchFamily="34" charset="0"/>
                        <a:cs typeface="Mitr" panose="00000500000000000000" pitchFamily="2" charset="-34"/>
                      </a:endParaRPr>
                    </a:p>
                  </a:txBody>
                  <a:tcPr marL="86390" marR="86390" marT="43195" marB="43195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" panose="00000500000000000000" pitchFamily="2" charset="-34"/>
                          <a:cs typeface="Mitr" panose="00000500000000000000" pitchFamily="2" charset="-34"/>
                        </a:rPr>
                        <a:t>WEEK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" panose="00000500000000000000" pitchFamily="2" charset="-34"/>
                        <a:ea typeface="Calibri" panose="020F0502020204030204" pitchFamily="34" charset="0"/>
                        <a:cs typeface="Mitr" panose="00000500000000000000" pitchFamily="2" charset="-34"/>
                      </a:endParaRPr>
                    </a:p>
                  </a:txBody>
                  <a:tcPr marL="86390" marR="86390" marT="43195" marB="43195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" panose="00000500000000000000" pitchFamily="2" charset="-34"/>
                          <a:cs typeface="Mitr" panose="00000500000000000000" pitchFamily="2" charset="-34"/>
                        </a:rPr>
                        <a:t>DES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" panose="00000500000000000000" pitchFamily="2" charset="-34"/>
                        <a:ea typeface="Calibri" panose="020F0502020204030204" pitchFamily="34" charset="0"/>
                        <a:cs typeface="Mitr" panose="00000500000000000000" pitchFamily="2" charset="-34"/>
                      </a:endParaRPr>
                    </a:p>
                  </a:txBody>
                  <a:tcPr marL="86390" marR="86390" marT="43195" marB="43195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028390"/>
                  </a:ext>
                </a:extLst>
              </a:tr>
              <a:tr h="331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" panose="00000500000000000000" pitchFamily="2" charset="-34"/>
                          <a:cs typeface="Mitr" panose="00000500000000000000" pitchFamily="2" charset="-34"/>
                        </a:rPr>
                        <a:t>1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" panose="00000500000000000000" pitchFamily="2" charset="-34"/>
                        <a:ea typeface="Calibri" panose="020F0502020204030204" pitchFamily="34" charset="0"/>
                        <a:cs typeface="Mitr" panose="000005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" panose="00000500000000000000" pitchFamily="2" charset="-34"/>
                          <a:cs typeface="Mitr" panose="00000500000000000000" pitchFamily="2" charset="-34"/>
                        </a:rPr>
                        <a:t>2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" panose="00000500000000000000" pitchFamily="2" charset="-34"/>
                        <a:ea typeface="Calibri" panose="020F0502020204030204" pitchFamily="34" charset="0"/>
                        <a:cs typeface="Mitr" panose="000005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" panose="00000500000000000000" pitchFamily="2" charset="-34"/>
                          <a:cs typeface="Mitr" panose="00000500000000000000" pitchFamily="2" charset="-34"/>
                        </a:rPr>
                        <a:t>2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" panose="00000500000000000000" pitchFamily="2" charset="-34"/>
                        <a:ea typeface="Calibri" panose="020F0502020204030204" pitchFamily="34" charset="0"/>
                        <a:cs typeface="Mitr" panose="000005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" panose="00000500000000000000" pitchFamily="2" charset="-34"/>
                          <a:cs typeface="Mitr" panose="00000500000000000000" pitchFamily="2" charset="-34"/>
                        </a:rPr>
                        <a:t>4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" panose="00000500000000000000" pitchFamily="2" charset="-34"/>
                        <a:ea typeface="Calibri" panose="020F0502020204030204" pitchFamily="34" charset="0"/>
                        <a:cs typeface="Mitr" panose="000005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" panose="00000500000000000000" pitchFamily="2" charset="-34"/>
                          <a:cs typeface="Mitr" panose="00000500000000000000" pitchFamily="2" charset="-34"/>
                        </a:rPr>
                        <a:t>5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" panose="00000500000000000000" pitchFamily="2" charset="-34"/>
                        <a:ea typeface="Calibri" panose="020F0502020204030204" pitchFamily="34" charset="0"/>
                        <a:cs typeface="Mitr" panose="000005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" panose="00000500000000000000" pitchFamily="2" charset="-34"/>
                          <a:cs typeface="Mitr" panose="00000500000000000000" pitchFamily="2" charset="-34"/>
                        </a:rPr>
                        <a:t>6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" panose="00000500000000000000" pitchFamily="2" charset="-34"/>
                        <a:ea typeface="Calibri" panose="020F0502020204030204" pitchFamily="34" charset="0"/>
                        <a:cs typeface="Mitr" panose="000005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12743"/>
                  </a:ext>
                </a:extLst>
              </a:tr>
              <a:tr h="331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1</a:t>
                      </a:r>
                      <a:endParaRPr lang="en-US" sz="9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ea typeface="Calibri" panose="020F0502020204030204" pitchFamily="34" charset="0"/>
                          <a:cs typeface="Mitr ExtraLight" panose="00000300000000000000" pitchFamily="2" charset="-34"/>
                        </a:rPr>
                        <a:t>Name here</a:t>
                      </a:r>
                      <a:endParaRPr lang="en-US" sz="9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668022"/>
                  </a:ext>
                </a:extLst>
              </a:tr>
              <a:tr h="331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2</a:t>
                      </a:r>
                      <a:endParaRPr lang="en-US" sz="9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ea typeface="Calibri" panose="020F0502020204030204" pitchFamily="34" charset="0"/>
                          <a:cs typeface="Mitr ExtraLight" panose="00000300000000000000" pitchFamily="2" charset="-34"/>
                        </a:rPr>
                        <a:t>Name here</a:t>
                      </a:r>
                      <a:endParaRPr lang="en-US" sz="9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94440"/>
                  </a:ext>
                </a:extLst>
              </a:tr>
              <a:tr h="331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3</a:t>
                      </a:r>
                      <a:endParaRPr lang="en-US" sz="9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ea typeface="Calibri" panose="020F0502020204030204" pitchFamily="34" charset="0"/>
                          <a:cs typeface="Mitr ExtraLight" panose="00000300000000000000" pitchFamily="2" charset="-34"/>
                        </a:rPr>
                        <a:t>Name here</a:t>
                      </a:r>
                      <a:endParaRPr lang="en-US" sz="9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847788"/>
                  </a:ext>
                </a:extLst>
              </a:tr>
              <a:tr h="331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4</a:t>
                      </a:r>
                      <a:endParaRPr lang="en-US" sz="9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ea typeface="Calibri" panose="020F0502020204030204" pitchFamily="34" charset="0"/>
                          <a:cs typeface="Mitr ExtraLight" panose="00000300000000000000" pitchFamily="2" charset="-34"/>
                        </a:rPr>
                        <a:t>Name here</a:t>
                      </a:r>
                      <a:endParaRPr lang="en-US" sz="9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987745"/>
                  </a:ext>
                </a:extLst>
              </a:tr>
              <a:tr h="331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5</a:t>
                      </a:r>
                      <a:endParaRPr lang="en-US" sz="9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ea typeface="Calibri" panose="020F0502020204030204" pitchFamily="34" charset="0"/>
                          <a:cs typeface="Mitr ExtraLight" panose="00000300000000000000" pitchFamily="2" charset="-34"/>
                        </a:rPr>
                        <a:t>Name here</a:t>
                      </a:r>
                      <a:endParaRPr lang="en-US" sz="9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973241"/>
                  </a:ext>
                </a:extLst>
              </a:tr>
              <a:tr h="331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6</a:t>
                      </a:r>
                      <a:endParaRPr lang="en-US" sz="9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ea typeface="Calibri" panose="020F0502020204030204" pitchFamily="34" charset="0"/>
                          <a:cs typeface="Mitr ExtraLight" panose="00000300000000000000" pitchFamily="2" charset="-34"/>
                        </a:rPr>
                        <a:t>Name here</a:t>
                      </a:r>
                      <a:endParaRPr lang="en-US" sz="9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127945"/>
                  </a:ext>
                </a:extLst>
              </a:tr>
              <a:tr h="331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7</a:t>
                      </a:r>
                      <a:endParaRPr lang="en-US" sz="9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ea typeface="Calibri" panose="020F0502020204030204" pitchFamily="34" charset="0"/>
                          <a:cs typeface="Mitr ExtraLight" panose="00000300000000000000" pitchFamily="2" charset="-34"/>
                        </a:rPr>
                        <a:t>Name here</a:t>
                      </a:r>
                      <a:endParaRPr lang="en-US" sz="9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cs typeface="Mitr ExtraLight" panose="000003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679396"/>
                  </a:ext>
                </a:extLst>
              </a:tr>
              <a:tr h="331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ea typeface="Calibri" panose="020F0502020204030204" pitchFamily="34" charset="0"/>
                          <a:cs typeface="Mitr ExtraLight" panose="00000300000000000000" pitchFamily="2" charset="-34"/>
                        </a:rPr>
                        <a:t>8</a:t>
                      </a: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tr ExtraLight" panose="00000300000000000000" pitchFamily="2" charset="-34"/>
                          <a:ea typeface="Calibri" panose="020F0502020204030204" pitchFamily="34" charset="0"/>
                          <a:cs typeface="Mitr ExtraLight" panose="00000300000000000000" pitchFamily="2" charset="-34"/>
                        </a:rPr>
                        <a:t>Name here</a:t>
                      </a:r>
                      <a:endParaRPr lang="en-US" sz="9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tr ExtraLight" panose="00000300000000000000" pitchFamily="2" charset="-34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16593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D2E6D3B-0763-445F-BBCE-63DA901D3DD4}"/>
              </a:ext>
            </a:extLst>
          </p:cNvPr>
          <p:cNvSpPr/>
          <p:nvPr/>
        </p:nvSpPr>
        <p:spPr>
          <a:xfrm>
            <a:off x="3800475" y="4417632"/>
            <a:ext cx="3180076" cy="1897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FF6DC-8FAA-4B7D-88E6-6F31F6656773}"/>
              </a:ext>
            </a:extLst>
          </p:cNvPr>
          <p:cNvSpPr/>
          <p:nvPr/>
        </p:nvSpPr>
        <p:spPr>
          <a:xfrm>
            <a:off x="4897288" y="5073333"/>
            <a:ext cx="5399237" cy="2117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2B2F0-594D-4603-9E8C-53A187CB29B0}"/>
              </a:ext>
            </a:extLst>
          </p:cNvPr>
          <p:cNvSpPr/>
          <p:nvPr/>
        </p:nvSpPr>
        <p:spPr>
          <a:xfrm>
            <a:off x="4897289" y="4757593"/>
            <a:ext cx="3180076" cy="1897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46B4AD-258C-4BA7-B0FC-8C85DB209717}"/>
              </a:ext>
            </a:extLst>
          </p:cNvPr>
          <p:cNvSpPr/>
          <p:nvPr/>
        </p:nvSpPr>
        <p:spPr>
          <a:xfrm>
            <a:off x="8228662" y="5411129"/>
            <a:ext cx="2067863" cy="1897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9B3179-5382-42CC-B535-CCECAD12B28B}"/>
              </a:ext>
            </a:extLst>
          </p:cNvPr>
          <p:cNvSpPr/>
          <p:nvPr/>
        </p:nvSpPr>
        <p:spPr>
          <a:xfrm>
            <a:off x="11810036" y="0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C9C4BB-F1F9-4148-BB29-A2E6DC7C7351}"/>
              </a:ext>
            </a:extLst>
          </p:cNvPr>
          <p:cNvSpPr/>
          <p:nvPr/>
        </p:nvSpPr>
        <p:spPr>
          <a:xfrm>
            <a:off x="630422" y="964333"/>
            <a:ext cx="394157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DATA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4A83B1-BFAD-4904-AC32-D5E1C8FE0D84}"/>
              </a:ext>
            </a:extLst>
          </p:cNvPr>
          <p:cNvSpPr txBox="1"/>
          <p:nvPr/>
        </p:nvSpPr>
        <p:spPr>
          <a:xfrm>
            <a:off x="630421" y="1802861"/>
            <a:ext cx="8143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349854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0F9B662-B5CF-40E9-B3CD-F1CFFC4BD7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AB3DE-A841-414B-9463-48BCF4E107E2}"/>
              </a:ext>
            </a:extLst>
          </p:cNvPr>
          <p:cNvSpPr/>
          <p:nvPr/>
        </p:nvSpPr>
        <p:spPr>
          <a:xfrm>
            <a:off x="5111482" y="581891"/>
            <a:ext cx="378228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90" dirty="0">
                <a:latin typeface="Mitr Medium" panose="00000600000000000000" pitchFamily="2" charset="-34"/>
                <a:cs typeface="Mitr Medium" panose="00000600000000000000" pitchFamily="2" charset="-34"/>
              </a:rPr>
              <a:t>Our Service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02E0E36-EB3B-45AF-A81B-20E8F4680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0701" y="3878344"/>
            <a:ext cx="373066" cy="37306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AE20E14-6B41-44D1-8741-E373DB639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7008" y="3877248"/>
            <a:ext cx="374161" cy="3741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715059-13D4-40EC-902A-807C5A1948BB}"/>
              </a:ext>
            </a:extLst>
          </p:cNvPr>
          <p:cNvSpPr txBox="1"/>
          <p:nvPr/>
        </p:nvSpPr>
        <p:spPr>
          <a:xfrm>
            <a:off x="5111482" y="4373132"/>
            <a:ext cx="254899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800" spc="90" dirty="0" err="1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0240FB-BD1B-47B4-A50C-18365700F888}"/>
              </a:ext>
            </a:extLst>
          </p:cNvPr>
          <p:cNvSpPr txBox="1"/>
          <p:nvPr/>
        </p:nvSpPr>
        <p:spPr>
          <a:xfrm>
            <a:off x="8403489" y="4373132"/>
            <a:ext cx="254899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800" spc="90" dirty="0" err="1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</a:t>
            </a:r>
            <a:r>
              <a:rPr lang="en-US" sz="800" spc="90" dirty="0" err="1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10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33EB00-65F6-474F-BABF-3AE064D158F9}"/>
              </a:ext>
            </a:extLst>
          </p:cNvPr>
          <p:cNvSpPr txBox="1"/>
          <p:nvPr/>
        </p:nvSpPr>
        <p:spPr>
          <a:xfrm>
            <a:off x="5111482" y="2015431"/>
            <a:ext cx="58409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In dictum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hendrerit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ornare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Class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aptent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taciti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sociosqu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ad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litora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torquent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per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conubia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nostra,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957FB-6B6E-428E-9EFF-BD6DE2502428}"/>
              </a:ext>
            </a:extLst>
          </p:cNvPr>
          <p:cNvSpPr/>
          <p:nvPr/>
        </p:nvSpPr>
        <p:spPr>
          <a:xfrm>
            <a:off x="5111483" y="1389829"/>
            <a:ext cx="19903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Two Section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118213-6B66-4C48-8447-6B442614A379}"/>
              </a:ext>
            </a:extLst>
          </p:cNvPr>
          <p:cNvSpPr/>
          <p:nvPr/>
        </p:nvSpPr>
        <p:spPr>
          <a:xfrm>
            <a:off x="3988187" y="390909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5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3E3A752-AD52-466A-BB93-0655F33F74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F071047-BDA1-4BDC-8D30-BB4868E1F367}"/>
              </a:ext>
            </a:extLst>
          </p:cNvPr>
          <p:cNvSpPr>
            <a:spLocks/>
          </p:cNvSpPr>
          <p:nvPr/>
        </p:nvSpPr>
        <p:spPr bwMode="auto">
          <a:xfrm>
            <a:off x="776176" y="3343275"/>
            <a:ext cx="2597977" cy="10014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BC72963-980B-41C0-AC7D-EC45D2A612B5}"/>
              </a:ext>
            </a:extLst>
          </p:cNvPr>
          <p:cNvSpPr>
            <a:spLocks/>
          </p:cNvSpPr>
          <p:nvPr/>
        </p:nvSpPr>
        <p:spPr bwMode="auto">
          <a:xfrm>
            <a:off x="3437183" y="3343275"/>
            <a:ext cx="2597977" cy="10014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4C445DF7-4E6B-4CC7-9588-DD6198042536}"/>
              </a:ext>
            </a:extLst>
          </p:cNvPr>
          <p:cNvSpPr>
            <a:spLocks/>
          </p:cNvSpPr>
          <p:nvPr/>
        </p:nvSpPr>
        <p:spPr bwMode="auto">
          <a:xfrm>
            <a:off x="6096965" y="3343275"/>
            <a:ext cx="2597977" cy="10014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66DEFC1-B9B4-4554-B887-FB2DEF4F12B4}"/>
              </a:ext>
            </a:extLst>
          </p:cNvPr>
          <p:cNvSpPr>
            <a:spLocks/>
          </p:cNvSpPr>
          <p:nvPr/>
        </p:nvSpPr>
        <p:spPr bwMode="auto">
          <a:xfrm>
            <a:off x="8760903" y="3343275"/>
            <a:ext cx="2597977" cy="10014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915889-D66B-40B8-8A12-0658A0C4D6D7}"/>
              </a:ext>
            </a:extLst>
          </p:cNvPr>
          <p:cNvSpPr/>
          <p:nvPr/>
        </p:nvSpPr>
        <p:spPr>
          <a:xfrm>
            <a:off x="3728489" y="3751290"/>
            <a:ext cx="231055" cy="194086"/>
          </a:xfrm>
          <a:custGeom>
            <a:avLst/>
            <a:gdLst>
              <a:gd name="connsiteX0" fmla="*/ 475525 w 476250"/>
              <a:gd name="connsiteY0" fmla="*/ 53613 h 400050"/>
              <a:gd name="connsiteX1" fmla="*/ 427900 w 476250"/>
              <a:gd name="connsiteY1" fmla="*/ 67233 h 400050"/>
              <a:gd name="connsiteX2" fmla="*/ 451426 w 476250"/>
              <a:gd name="connsiteY2" fmla="*/ 46469 h 400050"/>
              <a:gd name="connsiteX3" fmla="*/ 467238 w 476250"/>
              <a:gd name="connsiteY3" fmla="*/ 17894 h 400050"/>
              <a:gd name="connsiteX4" fmla="*/ 467238 w 476250"/>
              <a:gd name="connsiteY4" fmla="*/ 15418 h 400050"/>
              <a:gd name="connsiteX5" fmla="*/ 464666 w 476250"/>
              <a:gd name="connsiteY5" fmla="*/ 15418 h 400050"/>
              <a:gd name="connsiteX6" fmla="*/ 408278 w 476250"/>
              <a:gd name="connsiteY6" fmla="*/ 37040 h 400050"/>
              <a:gd name="connsiteX7" fmla="*/ 404373 w 476250"/>
              <a:gd name="connsiteY7" fmla="*/ 35992 h 400050"/>
              <a:gd name="connsiteX8" fmla="*/ 399420 w 476250"/>
              <a:gd name="connsiteY8" fmla="*/ 30944 h 400050"/>
              <a:gd name="connsiteX9" fmla="*/ 372464 w 476250"/>
              <a:gd name="connsiteY9" fmla="*/ 14084 h 400050"/>
              <a:gd name="connsiteX10" fmla="*/ 330554 w 476250"/>
              <a:gd name="connsiteY10" fmla="*/ 7321 h 400050"/>
              <a:gd name="connsiteX11" fmla="*/ 258164 w 476250"/>
              <a:gd name="connsiteY11" fmla="*/ 44850 h 400050"/>
              <a:gd name="connsiteX12" fmla="*/ 239114 w 476250"/>
              <a:gd name="connsiteY12" fmla="*/ 82950 h 400050"/>
              <a:gd name="connsiteX13" fmla="*/ 238162 w 476250"/>
              <a:gd name="connsiteY13" fmla="*/ 123526 h 400050"/>
              <a:gd name="connsiteX14" fmla="*/ 236161 w 476250"/>
              <a:gd name="connsiteY14" fmla="*/ 125717 h 400050"/>
              <a:gd name="connsiteX15" fmla="*/ 42137 w 476250"/>
              <a:gd name="connsiteY15" fmla="*/ 27038 h 400050"/>
              <a:gd name="connsiteX16" fmla="*/ 36803 w 476250"/>
              <a:gd name="connsiteY16" fmla="*/ 27038 h 400050"/>
              <a:gd name="connsiteX17" fmla="*/ 53567 w 476250"/>
              <a:gd name="connsiteY17" fmla="*/ 143243 h 400050"/>
              <a:gd name="connsiteX18" fmla="*/ 65473 w 476250"/>
              <a:gd name="connsiteY18" fmla="*/ 153720 h 400050"/>
              <a:gd name="connsiteX19" fmla="*/ 28040 w 476250"/>
              <a:gd name="connsiteY19" fmla="*/ 143243 h 400050"/>
              <a:gd name="connsiteX20" fmla="*/ 24516 w 476250"/>
              <a:gd name="connsiteY20" fmla="*/ 145244 h 400050"/>
              <a:gd name="connsiteX21" fmla="*/ 25087 w 476250"/>
              <a:gd name="connsiteY21" fmla="*/ 156292 h 400050"/>
              <a:gd name="connsiteX22" fmla="*/ 86714 w 476250"/>
              <a:gd name="connsiteY22" fmla="*/ 236112 h 400050"/>
              <a:gd name="connsiteX23" fmla="*/ 99097 w 476250"/>
              <a:gd name="connsiteY23" fmla="*/ 239922 h 400050"/>
              <a:gd name="connsiteX24" fmla="*/ 62425 w 476250"/>
              <a:gd name="connsiteY24" fmla="*/ 241065 h 400050"/>
              <a:gd name="connsiteX25" fmla="*/ 59758 w 476250"/>
              <a:gd name="connsiteY25" fmla="*/ 244399 h 400050"/>
              <a:gd name="connsiteX26" fmla="*/ 136911 w 476250"/>
              <a:gd name="connsiteY26" fmla="*/ 309073 h 400050"/>
              <a:gd name="connsiteX27" fmla="*/ 147388 w 476250"/>
              <a:gd name="connsiteY27" fmla="*/ 310502 h 400050"/>
              <a:gd name="connsiteX28" fmla="*/ 146722 w 476250"/>
              <a:gd name="connsiteY28" fmla="*/ 311074 h 400050"/>
              <a:gd name="connsiteX29" fmla="*/ 94048 w 476250"/>
              <a:gd name="connsiteY29" fmla="*/ 338982 h 400050"/>
              <a:gd name="connsiteX30" fmla="*/ 14038 w 476250"/>
              <a:gd name="connsiteY30" fmla="*/ 349269 h 400050"/>
              <a:gd name="connsiteX31" fmla="*/ 7657 w 476250"/>
              <a:gd name="connsiteY31" fmla="*/ 349269 h 400050"/>
              <a:gd name="connsiteX32" fmla="*/ 8895 w 476250"/>
              <a:gd name="connsiteY32" fmla="*/ 352126 h 400050"/>
              <a:gd name="connsiteX33" fmla="*/ 25564 w 476250"/>
              <a:gd name="connsiteY33" fmla="*/ 361651 h 400050"/>
              <a:gd name="connsiteX34" fmla="*/ 79094 w 476250"/>
              <a:gd name="connsiteY34" fmla="*/ 382987 h 400050"/>
              <a:gd name="connsiteX35" fmla="*/ 355319 w 476250"/>
              <a:gd name="connsiteY35" fmla="*/ 318313 h 400050"/>
              <a:gd name="connsiteX36" fmla="*/ 431519 w 476250"/>
              <a:gd name="connsiteY36" fmla="*/ 106572 h 400050"/>
              <a:gd name="connsiteX37" fmla="*/ 437234 w 476250"/>
              <a:gd name="connsiteY37" fmla="*/ 100285 h 400050"/>
              <a:gd name="connsiteX38" fmla="*/ 474763 w 476250"/>
              <a:gd name="connsiteY38" fmla="*/ 61138 h 400050"/>
              <a:gd name="connsiteX39" fmla="*/ 477049 w 476250"/>
              <a:gd name="connsiteY39" fmla="*/ 53613 h 400050"/>
              <a:gd name="connsiteX40" fmla="*/ 477049 w 476250"/>
              <a:gd name="connsiteY40" fmla="*/ 53613 h 400050"/>
              <a:gd name="connsiteX41" fmla="*/ 475525 w 476250"/>
              <a:gd name="connsiteY41" fmla="*/ 53613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76250" h="400050">
                <a:moveTo>
                  <a:pt x="475525" y="53613"/>
                </a:moveTo>
                <a:cubicBezTo>
                  <a:pt x="460289" y="60148"/>
                  <a:pt x="444287" y="64724"/>
                  <a:pt x="427900" y="67233"/>
                </a:cubicBezTo>
                <a:cubicBezTo>
                  <a:pt x="435615" y="65900"/>
                  <a:pt x="446950" y="51993"/>
                  <a:pt x="451426" y="46469"/>
                </a:cubicBezTo>
                <a:cubicBezTo>
                  <a:pt x="458413" y="38000"/>
                  <a:pt x="463774" y="28312"/>
                  <a:pt x="467238" y="17894"/>
                </a:cubicBezTo>
                <a:cubicBezTo>
                  <a:pt x="467238" y="17037"/>
                  <a:pt x="468000" y="16085"/>
                  <a:pt x="467238" y="15418"/>
                </a:cubicBezTo>
                <a:cubicBezTo>
                  <a:pt x="466423" y="15038"/>
                  <a:pt x="465481" y="15038"/>
                  <a:pt x="464666" y="15418"/>
                </a:cubicBezTo>
                <a:cubicBezTo>
                  <a:pt x="446858" y="24975"/>
                  <a:pt x="427911" y="32240"/>
                  <a:pt x="408278" y="37040"/>
                </a:cubicBezTo>
                <a:cubicBezTo>
                  <a:pt x="406883" y="37467"/>
                  <a:pt x="405367" y="37060"/>
                  <a:pt x="404373" y="35992"/>
                </a:cubicBezTo>
                <a:cubicBezTo>
                  <a:pt x="402844" y="34194"/>
                  <a:pt x="401188" y="32507"/>
                  <a:pt x="399420" y="30944"/>
                </a:cubicBezTo>
                <a:cubicBezTo>
                  <a:pt x="391395" y="23917"/>
                  <a:pt x="382294" y="18225"/>
                  <a:pt x="372464" y="14084"/>
                </a:cubicBezTo>
                <a:cubicBezTo>
                  <a:pt x="359164" y="8765"/>
                  <a:pt x="344852" y="6456"/>
                  <a:pt x="330554" y="7321"/>
                </a:cubicBezTo>
                <a:cubicBezTo>
                  <a:pt x="302241" y="9167"/>
                  <a:pt x="275991" y="22775"/>
                  <a:pt x="258164" y="44850"/>
                </a:cubicBezTo>
                <a:cubicBezTo>
                  <a:pt x="249079" y="55987"/>
                  <a:pt x="242574" y="68999"/>
                  <a:pt x="239114" y="82950"/>
                </a:cubicBezTo>
                <a:cubicBezTo>
                  <a:pt x="236133" y="96281"/>
                  <a:pt x="235809" y="110070"/>
                  <a:pt x="238162" y="123526"/>
                </a:cubicBezTo>
                <a:cubicBezTo>
                  <a:pt x="238162" y="125717"/>
                  <a:pt x="238162" y="126003"/>
                  <a:pt x="236161" y="125717"/>
                </a:cubicBezTo>
                <a:cubicBezTo>
                  <a:pt x="158628" y="114192"/>
                  <a:pt x="94334" y="86474"/>
                  <a:pt x="42137" y="27038"/>
                </a:cubicBezTo>
                <a:cubicBezTo>
                  <a:pt x="39946" y="24371"/>
                  <a:pt x="38708" y="24371"/>
                  <a:pt x="36803" y="27038"/>
                </a:cubicBezTo>
                <a:cubicBezTo>
                  <a:pt x="13943" y="61233"/>
                  <a:pt x="25087" y="116192"/>
                  <a:pt x="53567" y="143243"/>
                </a:cubicBezTo>
                <a:cubicBezTo>
                  <a:pt x="57356" y="146935"/>
                  <a:pt x="61330" y="150432"/>
                  <a:pt x="65473" y="153720"/>
                </a:cubicBezTo>
                <a:cubicBezTo>
                  <a:pt x="52427" y="152727"/>
                  <a:pt x="39706" y="149166"/>
                  <a:pt x="28040" y="143243"/>
                </a:cubicBezTo>
                <a:cubicBezTo>
                  <a:pt x="25849" y="141814"/>
                  <a:pt x="24706" y="142672"/>
                  <a:pt x="24516" y="145244"/>
                </a:cubicBezTo>
                <a:cubicBezTo>
                  <a:pt x="24336" y="148936"/>
                  <a:pt x="24527" y="152638"/>
                  <a:pt x="25087" y="156292"/>
                </a:cubicBezTo>
                <a:cubicBezTo>
                  <a:pt x="29654" y="192098"/>
                  <a:pt x="53230" y="222633"/>
                  <a:pt x="86714" y="236112"/>
                </a:cubicBezTo>
                <a:cubicBezTo>
                  <a:pt x="90698" y="237810"/>
                  <a:pt x="94848" y="239087"/>
                  <a:pt x="99097" y="239922"/>
                </a:cubicBezTo>
                <a:cubicBezTo>
                  <a:pt x="87017" y="242300"/>
                  <a:pt x="74630" y="242686"/>
                  <a:pt x="62425" y="241065"/>
                </a:cubicBezTo>
                <a:cubicBezTo>
                  <a:pt x="59758" y="240494"/>
                  <a:pt x="58711" y="241827"/>
                  <a:pt x="59758" y="244399"/>
                </a:cubicBezTo>
                <a:cubicBezTo>
                  <a:pt x="75856" y="288499"/>
                  <a:pt x="110812" y="301549"/>
                  <a:pt x="136911" y="309073"/>
                </a:cubicBezTo>
                <a:cubicBezTo>
                  <a:pt x="140340" y="309645"/>
                  <a:pt x="143864" y="309645"/>
                  <a:pt x="147388" y="310502"/>
                </a:cubicBezTo>
                <a:cubicBezTo>
                  <a:pt x="147388" y="310502"/>
                  <a:pt x="147388" y="310502"/>
                  <a:pt x="146722" y="311074"/>
                </a:cubicBezTo>
                <a:cubicBezTo>
                  <a:pt x="138054" y="324313"/>
                  <a:pt x="108050" y="334124"/>
                  <a:pt x="94048" y="338982"/>
                </a:cubicBezTo>
                <a:cubicBezTo>
                  <a:pt x="68441" y="348177"/>
                  <a:pt x="41139" y="351687"/>
                  <a:pt x="14038" y="349269"/>
                </a:cubicBezTo>
                <a:cubicBezTo>
                  <a:pt x="9752" y="348602"/>
                  <a:pt x="8895" y="348697"/>
                  <a:pt x="7657" y="349269"/>
                </a:cubicBezTo>
                <a:cubicBezTo>
                  <a:pt x="6418" y="349840"/>
                  <a:pt x="7657" y="350983"/>
                  <a:pt x="8895" y="352126"/>
                </a:cubicBezTo>
                <a:cubicBezTo>
                  <a:pt x="14419" y="355746"/>
                  <a:pt x="19944" y="358889"/>
                  <a:pt x="25564" y="361651"/>
                </a:cubicBezTo>
                <a:cubicBezTo>
                  <a:pt x="42570" y="370705"/>
                  <a:pt x="60522" y="377861"/>
                  <a:pt x="79094" y="382987"/>
                </a:cubicBezTo>
                <a:cubicBezTo>
                  <a:pt x="175201" y="409562"/>
                  <a:pt x="283501" y="390036"/>
                  <a:pt x="355319" y="318313"/>
                </a:cubicBezTo>
                <a:cubicBezTo>
                  <a:pt x="412469" y="262020"/>
                  <a:pt x="431519" y="184391"/>
                  <a:pt x="431519" y="106572"/>
                </a:cubicBezTo>
                <a:cubicBezTo>
                  <a:pt x="431519" y="103524"/>
                  <a:pt x="435139" y="101904"/>
                  <a:pt x="437234" y="100285"/>
                </a:cubicBezTo>
                <a:cubicBezTo>
                  <a:pt x="451573" y="89122"/>
                  <a:pt x="464215" y="75935"/>
                  <a:pt x="474763" y="61138"/>
                </a:cubicBezTo>
                <a:cubicBezTo>
                  <a:pt x="476398" y="58983"/>
                  <a:pt x="477209" y="56314"/>
                  <a:pt x="477049" y="53613"/>
                </a:cubicBezTo>
                <a:lnTo>
                  <a:pt x="477049" y="53613"/>
                </a:lnTo>
                <a:cubicBezTo>
                  <a:pt x="477239" y="52375"/>
                  <a:pt x="477239" y="52756"/>
                  <a:pt x="475525" y="536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610D7D-F61A-4ADC-8665-7D532E72C8C4}"/>
              </a:ext>
            </a:extLst>
          </p:cNvPr>
          <p:cNvSpPr txBox="1"/>
          <p:nvPr/>
        </p:nvSpPr>
        <p:spPr>
          <a:xfrm>
            <a:off x="4148055" y="3694444"/>
            <a:ext cx="169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Twitter Name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4B8E12-4056-40F8-BE0D-8C34AAF153BD}"/>
              </a:ext>
            </a:extLst>
          </p:cNvPr>
          <p:cNvSpPr/>
          <p:nvPr/>
        </p:nvSpPr>
        <p:spPr>
          <a:xfrm>
            <a:off x="6439362" y="3712793"/>
            <a:ext cx="115527" cy="240297"/>
          </a:xfrm>
          <a:custGeom>
            <a:avLst/>
            <a:gdLst>
              <a:gd name="connsiteX0" fmla="*/ 56674 w 238125"/>
              <a:gd name="connsiteY0" fmla="*/ 251460 h 495300"/>
              <a:gd name="connsiteX1" fmla="*/ 56674 w 238125"/>
              <a:gd name="connsiteY1" fmla="*/ 485394 h 495300"/>
              <a:gd name="connsiteX2" fmla="*/ 62770 w 238125"/>
              <a:gd name="connsiteY2" fmla="*/ 491490 h 495300"/>
              <a:gd name="connsiteX3" fmla="*/ 149638 w 238125"/>
              <a:gd name="connsiteY3" fmla="*/ 491490 h 495300"/>
              <a:gd name="connsiteX4" fmla="*/ 155734 w 238125"/>
              <a:gd name="connsiteY4" fmla="*/ 485587 h 495300"/>
              <a:gd name="connsiteX5" fmla="*/ 155734 w 238125"/>
              <a:gd name="connsiteY5" fmla="*/ 485395 h 495300"/>
              <a:gd name="connsiteX6" fmla="*/ 155734 w 238125"/>
              <a:gd name="connsiteY6" fmla="*/ 247269 h 495300"/>
              <a:gd name="connsiteX7" fmla="*/ 218789 w 238125"/>
              <a:gd name="connsiteY7" fmla="*/ 247269 h 495300"/>
              <a:gd name="connsiteX8" fmla="*/ 224885 w 238125"/>
              <a:gd name="connsiteY8" fmla="*/ 241649 h 495300"/>
              <a:gd name="connsiteX9" fmla="*/ 230886 w 238125"/>
              <a:gd name="connsiteY9" fmla="*/ 170022 h 495300"/>
              <a:gd name="connsiteX10" fmla="*/ 225285 w 238125"/>
              <a:gd name="connsiteY10" fmla="*/ 163468 h 495300"/>
              <a:gd name="connsiteX11" fmla="*/ 224790 w 238125"/>
              <a:gd name="connsiteY11" fmla="*/ 163449 h 495300"/>
              <a:gd name="connsiteX12" fmla="*/ 155734 w 238125"/>
              <a:gd name="connsiteY12" fmla="*/ 163449 h 495300"/>
              <a:gd name="connsiteX13" fmla="*/ 155734 w 238125"/>
              <a:gd name="connsiteY13" fmla="*/ 112586 h 495300"/>
              <a:gd name="connsiteX14" fmla="*/ 177356 w 238125"/>
              <a:gd name="connsiteY14" fmla="*/ 90964 h 495300"/>
              <a:gd name="connsiteX15" fmla="*/ 225933 w 238125"/>
              <a:gd name="connsiteY15" fmla="*/ 90964 h 495300"/>
              <a:gd name="connsiteX16" fmla="*/ 232029 w 238125"/>
              <a:gd name="connsiteY16" fmla="*/ 84867 h 495300"/>
              <a:gd name="connsiteX17" fmla="*/ 232029 w 238125"/>
              <a:gd name="connsiteY17" fmla="*/ 13240 h 495300"/>
              <a:gd name="connsiteX18" fmla="*/ 225933 w 238125"/>
              <a:gd name="connsiteY18" fmla="*/ 7144 h 495300"/>
              <a:gd name="connsiteX19" fmla="*/ 143828 w 238125"/>
              <a:gd name="connsiteY19" fmla="*/ 7144 h 495300"/>
              <a:gd name="connsiteX20" fmla="*/ 56674 w 238125"/>
              <a:gd name="connsiteY20" fmla="*/ 94298 h 495300"/>
              <a:gd name="connsiteX21" fmla="*/ 56674 w 238125"/>
              <a:gd name="connsiteY21" fmla="*/ 163449 h 495300"/>
              <a:gd name="connsiteX22" fmla="*/ 13240 w 238125"/>
              <a:gd name="connsiteY22" fmla="*/ 163449 h 495300"/>
              <a:gd name="connsiteX23" fmla="*/ 7144 w 238125"/>
              <a:gd name="connsiteY23" fmla="*/ 169545 h 495300"/>
              <a:gd name="connsiteX24" fmla="*/ 7144 w 238125"/>
              <a:gd name="connsiteY24" fmla="*/ 241173 h 495300"/>
              <a:gd name="connsiteX25" fmla="*/ 13240 w 238125"/>
              <a:gd name="connsiteY25" fmla="*/ 247269 h 495300"/>
              <a:gd name="connsiteX26" fmla="*/ 56674 w 238125"/>
              <a:gd name="connsiteY26" fmla="*/ 24726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38125" h="495300">
                <a:moveTo>
                  <a:pt x="56674" y="251460"/>
                </a:moveTo>
                <a:lnTo>
                  <a:pt x="56674" y="485394"/>
                </a:lnTo>
                <a:cubicBezTo>
                  <a:pt x="56674" y="488761"/>
                  <a:pt x="59403" y="491490"/>
                  <a:pt x="62770" y="491490"/>
                </a:cubicBezTo>
                <a:lnTo>
                  <a:pt x="149638" y="491490"/>
                </a:lnTo>
                <a:cubicBezTo>
                  <a:pt x="152952" y="491543"/>
                  <a:pt x="155681" y="488900"/>
                  <a:pt x="155734" y="485587"/>
                </a:cubicBezTo>
                <a:cubicBezTo>
                  <a:pt x="155735" y="485523"/>
                  <a:pt x="155735" y="485459"/>
                  <a:pt x="155734" y="485395"/>
                </a:cubicBezTo>
                <a:lnTo>
                  <a:pt x="155734" y="247269"/>
                </a:lnTo>
                <a:lnTo>
                  <a:pt x="218789" y="247269"/>
                </a:lnTo>
                <a:cubicBezTo>
                  <a:pt x="221961" y="247234"/>
                  <a:pt x="224593" y="244808"/>
                  <a:pt x="224885" y="241649"/>
                </a:cubicBezTo>
                <a:lnTo>
                  <a:pt x="230886" y="170022"/>
                </a:lnTo>
                <a:cubicBezTo>
                  <a:pt x="231149" y="166665"/>
                  <a:pt x="228641" y="163731"/>
                  <a:pt x="225285" y="163468"/>
                </a:cubicBezTo>
                <a:cubicBezTo>
                  <a:pt x="225120" y="163455"/>
                  <a:pt x="224955" y="163449"/>
                  <a:pt x="224790" y="163449"/>
                </a:cubicBezTo>
                <a:lnTo>
                  <a:pt x="155734" y="163449"/>
                </a:lnTo>
                <a:lnTo>
                  <a:pt x="155734" y="112586"/>
                </a:lnTo>
                <a:cubicBezTo>
                  <a:pt x="155734" y="100644"/>
                  <a:pt x="165414" y="90964"/>
                  <a:pt x="177356" y="90964"/>
                </a:cubicBezTo>
                <a:lnTo>
                  <a:pt x="225933" y="90964"/>
                </a:lnTo>
                <a:cubicBezTo>
                  <a:pt x="229300" y="90964"/>
                  <a:pt x="232029" y="88234"/>
                  <a:pt x="232029" y="84867"/>
                </a:cubicBezTo>
                <a:lnTo>
                  <a:pt x="232029" y="13240"/>
                </a:lnTo>
                <a:cubicBezTo>
                  <a:pt x="232029" y="9873"/>
                  <a:pt x="229300" y="7144"/>
                  <a:pt x="225933" y="7144"/>
                </a:cubicBezTo>
                <a:lnTo>
                  <a:pt x="143828" y="7144"/>
                </a:lnTo>
                <a:cubicBezTo>
                  <a:pt x="95694" y="7144"/>
                  <a:pt x="56674" y="46164"/>
                  <a:pt x="56674" y="94298"/>
                </a:cubicBezTo>
                <a:lnTo>
                  <a:pt x="56674" y="163449"/>
                </a:lnTo>
                <a:lnTo>
                  <a:pt x="13240" y="163449"/>
                </a:lnTo>
                <a:cubicBezTo>
                  <a:pt x="9873" y="163449"/>
                  <a:pt x="7144" y="166179"/>
                  <a:pt x="7144" y="169545"/>
                </a:cubicBezTo>
                <a:lnTo>
                  <a:pt x="7144" y="241173"/>
                </a:lnTo>
                <a:cubicBezTo>
                  <a:pt x="7144" y="244540"/>
                  <a:pt x="9873" y="247269"/>
                  <a:pt x="13240" y="247269"/>
                </a:cubicBezTo>
                <a:lnTo>
                  <a:pt x="56674" y="24726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0A726-35F4-4EBC-8DC9-54A4FB82F63E}"/>
              </a:ext>
            </a:extLst>
          </p:cNvPr>
          <p:cNvSpPr txBox="1"/>
          <p:nvPr/>
        </p:nvSpPr>
        <p:spPr>
          <a:xfrm>
            <a:off x="6804610" y="3694441"/>
            <a:ext cx="1698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Facebook Name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8DF990-8F4A-4D21-AB59-53AF0F8872C7}"/>
              </a:ext>
            </a:extLst>
          </p:cNvPr>
          <p:cNvGrpSpPr/>
          <p:nvPr/>
        </p:nvGrpSpPr>
        <p:grpSpPr>
          <a:xfrm>
            <a:off x="1076145" y="3704687"/>
            <a:ext cx="249539" cy="249539"/>
            <a:chOff x="1654299" y="6087353"/>
            <a:chExt cx="249539" cy="249539"/>
          </a:xfrm>
          <a:solidFill>
            <a:schemeClr val="bg1">
              <a:lumMod val="9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0DA981-614E-4BDC-BDCD-CAD25F839CFD}"/>
                </a:ext>
              </a:extLst>
            </p:cNvPr>
            <p:cNvSpPr/>
            <p:nvPr/>
          </p:nvSpPr>
          <p:spPr>
            <a:xfrm>
              <a:off x="1827867" y="6131346"/>
              <a:ext cx="32348" cy="32348"/>
            </a:xfrm>
            <a:custGeom>
              <a:avLst/>
              <a:gdLst>
                <a:gd name="connsiteX0" fmla="*/ 66580 w 66675"/>
                <a:gd name="connsiteY0" fmla="*/ 36862 h 66675"/>
                <a:gd name="connsiteX1" fmla="*/ 36862 w 66675"/>
                <a:gd name="connsiteY1" fmla="*/ 66580 h 66675"/>
                <a:gd name="connsiteX2" fmla="*/ 7144 w 66675"/>
                <a:gd name="connsiteY2" fmla="*/ 36862 h 66675"/>
                <a:gd name="connsiteX3" fmla="*/ 36862 w 66675"/>
                <a:gd name="connsiteY3" fmla="*/ 7144 h 66675"/>
                <a:gd name="connsiteX4" fmla="*/ 66580 w 66675"/>
                <a:gd name="connsiteY4" fmla="*/ 3686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580" y="36862"/>
                  </a:moveTo>
                  <a:cubicBezTo>
                    <a:pt x="66580" y="53275"/>
                    <a:pt x="53274" y="66580"/>
                    <a:pt x="36862" y="66580"/>
                  </a:cubicBezTo>
                  <a:cubicBezTo>
                    <a:pt x="20449" y="66580"/>
                    <a:pt x="7144" y="53275"/>
                    <a:pt x="7144" y="36862"/>
                  </a:cubicBezTo>
                  <a:cubicBezTo>
                    <a:pt x="7144" y="20449"/>
                    <a:pt x="20449" y="7144"/>
                    <a:pt x="36862" y="7144"/>
                  </a:cubicBezTo>
                  <a:cubicBezTo>
                    <a:pt x="53274" y="7144"/>
                    <a:pt x="66580" y="20449"/>
                    <a:pt x="66580" y="368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CB8E065-2299-45C3-B49F-CCD2F8F3D035}"/>
                </a:ext>
              </a:extLst>
            </p:cNvPr>
            <p:cNvSpPr/>
            <p:nvPr/>
          </p:nvSpPr>
          <p:spPr>
            <a:xfrm>
              <a:off x="1717793" y="6149830"/>
              <a:ext cx="124770" cy="124770"/>
            </a:xfrm>
            <a:custGeom>
              <a:avLst/>
              <a:gdLst>
                <a:gd name="connsiteX0" fmla="*/ 131826 w 257175"/>
                <a:gd name="connsiteY0" fmla="*/ 7144 h 257175"/>
                <a:gd name="connsiteX1" fmla="*/ 7144 w 257175"/>
                <a:gd name="connsiteY1" fmla="*/ 131826 h 257175"/>
                <a:gd name="connsiteX2" fmla="*/ 131826 w 257175"/>
                <a:gd name="connsiteY2" fmla="*/ 256509 h 257175"/>
                <a:gd name="connsiteX3" fmla="*/ 256508 w 257175"/>
                <a:gd name="connsiteY3" fmla="*/ 131826 h 257175"/>
                <a:gd name="connsiteX4" fmla="*/ 131826 w 257175"/>
                <a:gd name="connsiteY4" fmla="*/ 7144 h 257175"/>
                <a:gd name="connsiteX5" fmla="*/ 131826 w 257175"/>
                <a:gd name="connsiteY5" fmla="*/ 211741 h 257175"/>
                <a:gd name="connsiteX6" fmla="*/ 51816 w 257175"/>
                <a:gd name="connsiteY6" fmla="*/ 131921 h 257175"/>
                <a:gd name="connsiteX7" fmla="*/ 131636 w 257175"/>
                <a:gd name="connsiteY7" fmla="*/ 51911 h 257175"/>
                <a:gd name="connsiteX8" fmla="*/ 211646 w 257175"/>
                <a:gd name="connsiteY8" fmla="*/ 131730 h 257175"/>
                <a:gd name="connsiteX9" fmla="*/ 211646 w 257175"/>
                <a:gd name="connsiteY9" fmla="*/ 131826 h 257175"/>
                <a:gd name="connsiteX10" fmla="*/ 131826 w 257175"/>
                <a:gd name="connsiteY10" fmla="*/ 21174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257175">
                  <a:moveTo>
                    <a:pt x="131826" y="7144"/>
                  </a:moveTo>
                  <a:cubicBezTo>
                    <a:pt x="62966" y="7144"/>
                    <a:pt x="7144" y="62966"/>
                    <a:pt x="7144" y="131826"/>
                  </a:cubicBezTo>
                  <a:cubicBezTo>
                    <a:pt x="7144" y="200687"/>
                    <a:pt x="62966" y="256509"/>
                    <a:pt x="131826" y="256509"/>
                  </a:cubicBezTo>
                  <a:cubicBezTo>
                    <a:pt x="200686" y="256509"/>
                    <a:pt x="256508" y="200687"/>
                    <a:pt x="256508" y="131826"/>
                  </a:cubicBezTo>
                  <a:cubicBezTo>
                    <a:pt x="256403" y="63010"/>
                    <a:pt x="200642" y="7249"/>
                    <a:pt x="131826" y="7144"/>
                  </a:cubicBezTo>
                  <a:close/>
                  <a:moveTo>
                    <a:pt x="131826" y="211741"/>
                  </a:moveTo>
                  <a:cubicBezTo>
                    <a:pt x="87690" y="211793"/>
                    <a:pt x="51869" y="176057"/>
                    <a:pt x="51816" y="131921"/>
                  </a:cubicBezTo>
                  <a:cubicBezTo>
                    <a:pt x="51763" y="87785"/>
                    <a:pt x="87500" y="51964"/>
                    <a:pt x="131636" y="51911"/>
                  </a:cubicBezTo>
                  <a:cubicBezTo>
                    <a:pt x="175771" y="51858"/>
                    <a:pt x="211593" y="87595"/>
                    <a:pt x="211646" y="131730"/>
                  </a:cubicBezTo>
                  <a:cubicBezTo>
                    <a:pt x="211646" y="131762"/>
                    <a:pt x="211646" y="131794"/>
                    <a:pt x="211646" y="131826"/>
                  </a:cubicBezTo>
                  <a:cubicBezTo>
                    <a:pt x="211646" y="175924"/>
                    <a:pt x="175924" y="211688"/>
                    <a:pt x="131826" y="2117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D02EACF-5468-47A0-89D3-D79ABEE9E6B0}"/>
                </a:ext>
              </a:extLst>
            </p:cNvPr>
            <p:cNvSpPr/>
            <p:nvPr/>
          </p:nvSpPr>
          <p:spPr>
            <a:xfrm>
              <a:off x="1654299" y="6087353"/>
              <a:ext cx="249539" cy="249539"/>
            </a:xfrm>
            <a:custGeom>
              <a:avLst/>
              <a:gdLst>
                <a:gd name="connsiteX0" fmla="*/ 361855 w 514350"/>
                <a:gd name="connsiteY0" fmla="*/ 513779 h 514350"/>
                <a:gd name="connsiteX1" fmla="*/ 159544 w 514350"/>
                <a:gd name="connsiteY1" fmla="*/ 513779 h 514350"/>
                <a:gd name="connsiteX2" fmla="*/ 7144 w 514350"/>
                <a:gd name="connsiteY2" fmla="*/ 361379 h 514350"/>
                <a:gd name="connsiteX3" fmla="*/ 7144 w 514350"/>
                <a:gd name="connsiteY3" fmla="*/ 159544 h 514350"/>
                <a:gd name="connsiteX4" fmla="*/ 159544 w 514350"/>
                <a:gd name="connsiteY4" fmla="*/ 7144 h 514350"/>
                <a:gd name="connsiteX5" fmla="*/ 361855 w 514350"/>
                <a:gd name="connsiteY5" fmla="*/ 7144 h 514350"/>
                <a:gd name="connsiteX6" fmla="*/ 514255 w 514350"/>
                <a:gd name="connsiteY6" fmla="*/ 159544 h 514350"/>
                <a:gd name="connsiteX7" fmla="*/ 514255 w 514350"/>
                <a:gd name="connsiteY7" fmla="*/ 361665 h 514350"/>
                <a:gd name="connsiteX8" fmla="*/ 361855 w 514350"/>
                <a:gd name="connsiteY8" fmla="*/ 513779 h 514350"/>
                <a:gd name="connsiteX9" fmla="*/ 159734 w 514350"/>
                <a:gd name="connsiteY9" fmla="*/ 55150 h 514350"/>
                <a:gd name="connsiteX10" fmla="*/ 54959 w 514350"/>
                <a:gd name="connsiteY10" fmla="*/ 159925 h 514350"/>
                <a:gd name="connsiteX11" fmla="*/ 54959 w 514350"/>
                <a:gd name="connsiteY11" fmla="*/ 362045 h 514350"/>
                <a:gd name="connsiteX12" fmla="*/ 159734 w 514350"/>
                <a:gd name="connsiteY12" fmla="*/ 466820 h 514350"/>
                <a:gd name="connsiteX13" fmla="*/ 361855 w 514350"/>
                <a:gd name="connsiteY13" fmla="*/ 466820 h 514350"/>
                <a:gd name="connsiteX14" fmla="*/ 466630 w 514350"/>
                <a:gd name="connsiteY14" fmla="*/ 362045 h 514350"/>
                <a:gd name="connsiteX15" fmla="*/ 466630 w 514350"/>
                <a:gd name="connsiteY15" fmla="*/ 159544 h 514350"/>
                <a:gd name="connsiteX16" fmla="*/ 361855 w 514350"/>
                <a:gd name="connsiteY16" fmla="*/ 5476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350" h="514350">
                  <a:moveTo>
                    <a:pt x="361855" y="513779"/>
                  </a:moveTo>
                  <a:lnTo>
                    <a:pt x="159544" y="513779"/>
                  </a:lnTo>
                  <a:cubicBezTo>
                    <a:pt x="75376" y="513779"/>
                    <a:pt x="7144" y="445547"/>
                    <a:pt x="7144" y="361379"/>
                  </a:cubicBezTo>
                  <a:lnTo>
                    <a:pt x="7144" y="159544"/>
                  </a:lnTo>
                  <a:cubicBezTo>
                    <a:pt x="7144" y="75376"/>
                    <a:pt x="75376" y="7144"/>
                    <a:pt x="159544" y="7144"/>
                  </a:cubicBezTo>
                  <a:lnTo>
                    <a:pt x="361855" y="7144"/>
                  </a:lnTo>
                  <a:cubicBezTo>
                    <a:pt x="446023" y="7144"/>
                    <a:pt x="514255" y="75376"/>
                    <a:pt x="514255" y="159544"/>
                  </a:cubicBezTo>
                  <a:lnTo>
                    <a:pt x="514255" y="361665"/>
                  </a:lnTo>
                  <a:cubicBezTo>
                    <a:pt x="514097" y="445721"/>
                    <a:pt x="445911" y="513779"/>
                    <a:pt x="361855" y="513779"/>
                  </a:cubicBezTo>
                  <a:close/>
                  <a:moveTo>
                    <a:pt x="159734" y="55150"/>
                  </a:moveTo>
                  <a:cubicBezTo>
                    <a:pt x="101868" y="55150"/>
                    <a:pt x="54959" y="102059"/>
                    <a:pt x="54959" y="159925"/>
                  </a:cubicBezTo>
                  <a:lnTo>
                    <a:pt x="54959" y="362045"/>
                  </a:lnTo>
                  <a:cubicBezTo>
                    <a:pt x="54959" y="419911"/>
                    <a:pt x="101868" y="466820"/>
                    <a:pt x="159734" y="466820"/>
                  </a:cubicBezTo>
                  <a:lnTo>
                    <a:pt x="361855" y="466820"/>
                  </a:lnTo>
                  <a:cubicBezTo>
                    <a:pt x="419720" y="466820"/>
                    <a:pt x="466630" y="419911"/>
                    <a:pt x="466630" y="362045"/>
                  </a:cubicBezTo>
                  <a:lnTo>
                    <a:pt x="466630" y="159544"/>
                  </a:lnTo>
                  <a:cubicBezTo>
                    <a:pt x="466630" y="101678"/>
                    <a:pt x="419720" y="54769"/>
                    <a:pt x="361855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A37401C-7F71-4932-BA9B-858AF3FB8200}"/>
              </a:ext>
            </a:extLst>
          </p:cNvPr>
          <p:cNvSpPr txBox="1"/>
          <p:nvPr/>
        </p:nvSpPr>
        <p:spPr>
          <a:xfrm>
            <a:off x="1506740" y="3692627"/>
            <a:ext cx="169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Instagram Name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F076FF-7EF3-4338-A4E7-4EABC6261FA7}"/>
              </a:ext>
            </a:extLst>
          </p:cNvPr>
          <p:cNvGrpSpPr/>
          <p:nvPr/>
        </p:nvGrpSpPr>
        <p:grpSpPr>
          <a:xfrm>
            <a:off x="9047431" y="3712793"/>
            <a:ext cx="240297" cy="240297"/>
            <a:chOff x="2248508" y="6090080"/>
            <a:chExt cx="240297" cy="240297"/>
          </a:xfrm>
          <a:solidFill>
            <a:schemeClr val="bg1">
              <a:lumMod val="95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8622089-FC4A-4F18-B30D-A77136618412}"/>
                </a:ext>
              </a:extLst>
            </p:cNvPr>
            <p:cNvSpPr/>
            <p:nvPr/>
          </p:nvSpPr>
          <p:spPr>
            <a:xfrm>
              <a:off x="2248508" y="6090080"/>
              <a:ext cx="240297" cy="240297"/>
            </a:xfrm>
            <a:custGeom>
              <a:avLst/>
              <a:gdLst>
                <a:gd name="connsiteX0" fmla="*/ 250925 w 495300"/>
                <a:gd name="connsiteY0" fmla="*/ 7144 h 495300"/>
                <a:gd name="connsiteX1" fmla="*/ 7150 w 495300"/>
                <a:gd name="connsiteY1" fmla="*/ 250667 h 495300"/>
                <a:gd name="connsiteX2" fmla="*/ 46137 w 495300"/>
                <a:gd name="connsiteY2" fmla="*/ 383000 h 495300"/>
                <a:gd name="connsiteX3" fmla="*/ 9085 w 495300"/>
                <a:gd name="connsiteY3" fmla="*/ 464534 h 495300"/>
                <a:gd name="connsiteX4" fmla="*/ 19530 w 495300"/>
                <a:gd name="connsiteY4" fmla="*/ 492699 h 495300"/>
                <a:gd name="connsiteX5" fmla="*/ 28135 w 495300"/>
                <a:gd name="connsiteY5" fmla="*/ 494633 h 495300"/>
                <a:gd name="connsiteX6" fmla="*/ 33850 w 495300"/>
                <a:gd name="connsiteY6" fmla="*/ 493871 h 495300"/>
                <a:gd name="connsiteX7" fmla="*/ 136149 w 495300"/>
                <a:gd name="connsiteY7" fmla="*/ 466058 h 495300"/>
                <a:gd name="connsiteX8" fmla="*/ 465999 w 495300"/>
                <a:gd name="connsiteY8" fmla="*/ 365950 h 495300"/>
                <a:gd name="connsiteX9" fmla="*/ 365891 w 495300"/>
                <a:gd name="connsiteY9" fmla="*/ 36100 h 495300"/>
                <a:gd name="connsiteX10" fmla="*/ 250925 w 495300"/>
                <a:gd name="connsiteY10" fmla="*/ 7334 h 495300"/>
                <a:gd name="connsiteX11" fmla="*/ 250925 w 495300"/>
                <a:gd name="connsiteY11" fmla="*/ 452057 h 495300"/>
                <a:gd name="connsiteX12" fmla="*/ 149579 w 495300"/>
                <a:gd name="connsiteY12" fmla="*/ 424720 h 495300"/>
                <a:gd name="connsiteX13" fmla="*/ 138911 w 495300"/>
                <a:gd name="connsiteY13" fmla="*/ 421767 h 495300"/>
                <a:gd name="connsiteX14" fmla="*/ 133291 w 495300"/>
                <a:gd name="connsiteY14" fmla="*/ 422529 h 495300"/>
                <a:gd name="connsiteX15" fmla="*/ 66616 w 495300"/>
                <a:gd name="connsiteY15" fmla="*/ 440817 h 495300"/>
                <a:gd name="connsiteX16" fmla="*/ 89571 w 495300"/>
                <a:gd name="connsiteY16" fmla="*/ 389858 h 495300"/>
                <a:gd name="connsiteX17" fmla="*/ 87380 w 495300"/>
                <a:gd name="connsiteY17" fmla="*/ 368618 h 495300"/>
                <a:gd name="connsiteX18" fmla="*/ 133100 w 495300"/>
                <a:gd name="connsiteY18" fmla="*/ 87821 h 495300"/>
                <a:gd name="connsiteX19" fmla="*/ 413897 w 495300"/>
                <a:gd name="connsiteY19" fmla="*/ 133541 h 495300"/>
                <a:gd name="connsiteX20" fmla="*/ 368177 w 495300"/>
                <a:gd name="connsiteY20" fmla="*/ 414338 h 495300"/>
                <a:gd name="connsiteX21" fmla="*/ 250639 w 495300"/>
                <a:gd name="connsiteY21" fmla="*/ 45224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5300" h="495300">
                  <a:moveTo>
                    <a:pt x="250925" y="7144"/>
                  </a:moveTo>
                  <a:cubicBezTo>
                    <a:pt x="116361" y="7074"/>
                    <a:pt x="7219" y="116103"/>
                    <a:pt x="7150" y="250667"/>
                  </a:cubicBezTo>
                  <a:cubicBezTo>
                    <a:pt x="7125" y="297613"/>
                    <a:pt x="20664" y="343566"/>
                    <a:pt x="46137" y="383000"/>
                  </a:cubicBezTo>
                  <a:lnTo>
                    <a:pt x="9085" y="464534"/>
                  </a:lnTo>
                  <a:cubicBezTo>
                    <a:pt x="4192" y="475196"/>
                    <a:pt x="8868" y="487806"/>
                    <a:pt x="19530" y="492699"/>
                  </a:cubicBezTo>
                  <a:cubicBezTo>
                    <a:pt x="22231" y="493939"/>
                    <a:pt x="25163" y="494598"/>
                    <a:pt x="28135" y="494633"/>
                  </a:cubicBezTo>
                  <a:cubicBezTo>
                    <a:pt x="30067" y="494662"/>
                    <a:pt x="31993" y="494405"/>
                    <a:pt x="33850" y="493871"/>
                  </a:cubicBezTo>
                  <a:lnTo>
                    <a:pt x="136149" y="466058"/>
                  </a:lnTo>
                  <a:cubicBezTo>
                    <a:pt x="254878" y="529500"/>
                    <a:pt x="402558" y="484680"/>
                    <a:pt x="465999" y="365950"/>
                  </a:cubicBezTo>
                  <a:cubicBezTo>
                    <a:pt x="529441" y="247220"/>
                    <a:pt x="484621" y="99542"/>
                    <a:pt x="365891" y="36100"/>
                  </a:cubicBezTo>
                  <a:cubicBezTo>
                    <a:pt x="330519" y="17199"/>
                    <a:pt x="291030" y="7318"/>
                    <a:pt x="250925" y="7334"/>
                  </a:cubicBezTo>
                  <a:close/>
                  <a:moveTo>
                    <a:pt x="250925" y="452057"/>
                  </a:moveTo>
                  <a:cubicBezTo>
                    <a:pt x="215319" y="452074"/>
                    <a:pt x="180346" y="442640"/>
                    <a:pt x="149579" y="424720"/>
                  </a:cubicBezTo>
                  <a:cubicBezTo>
                    <a:pt x="146348" y="422806"/>
                    <a:pt x="142666" y="421787"/>
                    <a:pt x="138911" y="421767"/>
                  </a:cubicBezTo>
                  <a:cubicBezTo>
                    <a:pt x="137013" y="421780"/>
                    <a:pt x="135124" y="422036"/>
                    <a:pt x="133291" y="422529"/>
                  </a:cubicBezTo>
                  <a:lnTo>
                    <a:pt x="66616" y="440817"/>
                  </a:lnTo>
                  <a:lnTo>
                    <a:pt x="89571" y="389858"/>
                  </a:lnTo>
                  <a:cubicBezTo>
                    <a:pt x="92712" y="382899"/>
                    <a:pt x="91875" y="374789"/>
                    <a:pt x="87380" y="368618"/>
                  </a:cubicBezTo>
                  <a:cubicBezTo>
                    <a:pt x="22466" y="278453"/>
                    <a:pt x="42935" y="152735"/>
                    <a:pt x="133100" y="87821"/>
                  </a:cubicBezTo>
                  <a:cubicBezTo>
                    <a:pt x="223265" y="22906"/>
                    <a:pt x="348982" y="43375"/>
                    <a:pt x="413897" y="133541"/>
                  </a:cubicBezTo>
                  <a:cubicBezTo>
                    <a:pt x="478812" y="223706"/>
                    <a:pt x="458342" y="349423"/>
                    <a:pt x="368177" y="414338"/>
                  </a:cubicBezTo>
                  <a:cubicBezTo>
                    <a:pt x="333942" y="438985"/>
                    <a:pt x="292824" y="452247"/>
                    <a:pt x="250639" y="4522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A1A98E-B2E1-44F8-90AB-35B953E9FA50}"/>
                </a:ext>
              </a:extLst>
            </p:cNvPr>
            <p:cNvSpPr/>
            <p:nvPr/>
          </p:nvSpPr>
          <p:spPr>
            <a:xfrm>
              <a:off x="2309276" y="6154448"/>
              <a:ext cx="120148" cy="110906"/>
            </a:xfrm>
            <a:custGeom>
              <a:avLst/>
              <a:gdLst>
                <a:gd name="connsiteX0" fmla="*/ 219396 w 247650"/>
                <a:gd name="connsiteY0" fmla="*/ 154692 h 228600"/>
                <a:gd name="connsiteX1" fmla="*/ 183868 w 247650"/>
                <a:gd name="connsiteY1" fmla="*/ 146691 h 228600"/>
                <a:gd name="connsiteX2" fmla="*/ 162722 w 247650"/>
                <a:gd name="connsiteY2" fmla="*/ 172313 h 228600"/>
                <a:gd name="connsiteX3" fmla="*/ 151292 w 247650"/>
                <a:gd name="connsiteY3" fmla="*/ 174790 h 228600"/>
                <a:gd name="connsiteX4" fmla="*/ 70997 w 247650"/>
                <a:gd name="connsiteY4" fmla="*/ 106020 h 228600"/>
                <a:gd name="connsiteX5" fmla="*/ 72302 w 247650"/>
                <a:gd name="connsiteY5" fmla="*/ 92613 h 228600"/>
                <a:gd name="connsiteX6" fmla="*/ 72330 w 247650"/>
                <a:gd name="connsiteY6" fmla="*/ 92590 h 228600"/>
                <a:gd name="connsiteX7" fmla="*/ 86903 w 247650"/>
                <a:gd name="connsiteY7" fmla="*/ 68872 h 228600"/>
                <a:gd name="connsiteX8" fmla="*/ 80331 w 247650"/>
                <a:gd name="connsiteY8" fmla="*/ 40869 h 228600"/>
                <a:gd name="connsiteX9" fmla="*/ 59662 w 247650"/>
                <a:gd name="connsiteY9" fmla="*/ 9721 h 228600"/>
                <a:gd name="connsiteX10" fmla="*/ 28896 w 247650"/>
                <a:gd name="connsiteY10" fmla="*/ 14293 h 228600"/>
                <a:gd name="connsiteX11" fmla="*/ 7179 w 247650"/>
                <a:gd name="connsiteY11" fmla="*/ 63823 h 228600"/>
                <a:gd name="connsiteX12" fmla="*/ 9179 w 247650"/>
                <a:gd name="connsiteY12" fmla="*/ 79540 h 228600"/>
                <a:gd name="connsiteX13" fmla="*/ 24229 w 247650"/>
                <a:gd name="connsiteY13" fmla="*/ 114211 h 228600"/>
                <a:gd name="connsiteX14" fmla="*/ 39945 w 247650"/>
                <a:gd name="connsiteY14" fmla="*/ 138214 h 228600"/>
                <a:gd name="connsiteX15" fmla="*/ 108240 w 247650"/>
                <a:gd name="connsiteY15" fmla="*/ 201555 h 228600"/>
                <a:gd name="connsiteX16" fmla="*/ 150816 w 247650"/>
                <a:gd name="connsiteY16" fmla="*/ 221748 h 228600"/>
                <a:gd name="connsiteX17" fmla="*/ 200346 w 247650"/>
                <a:gd name="connsiteY17" fmla="*/ 229653 h 228600"/>
                <a:gd name="connsiteX18" fmla="*/ 245209 w 247650"/>
                <a:gd name="connsiteY18" fmla="*/ 196221 h 228600"/>
                <a:gd name="connsiteX19" fmla="*/ 247304 w 247650"/>
                <a:gd name="connsiteY19" fmla="*/ 179171 h 228600"/>
                <a:gd name="connsiteX20" fmla="*/ 219396 w 247650"/>
                <a:gd name="connsiteY20" fmla="*/ 1546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7650" h="228600">
                  <a:moveTo>
                    <a:pt x="219396" y="154692"/>
                  </a:moveTo>
                  <a:cubicBezTo>
                    <a:pt x="209204" y="148596"/>
                    <a:pt x="195869" y="141833"/>
                    <a:pt x="183868" y="146691"/>
                  </a:cubicBezTo>
                  <a:cubicBezTo>
                    <a:pt x="174343" y="150501"/>
                    <a:pt x="168723" y="164979"/>
                    <a:pt x="162722" y="172313"/>
                  </a:cubicBezTo>
                  <a:cubicBezTo>
                    <a:pt x="160101" y="175932"/>
                    <a:pt x="155177" y="177000"/>
                    <a:pt x="151292" y="174790"/>
                  </a:cubicBezTo>
                  <a:cubicBezTo>
                    <a:pt x="117552" y="161553"/>
                    <a:pt x="89262" y="137324"/>
                    <a:pt x="70997" y="106020"/>
                  </a:cubicBezTo>
                  <a:cubicBezTo>
                    <a:pt x="67655" y="101957"/>
                    <a:pt x="68239" y="95955"/>
                    <a:pt x="72302" y="92613"/>
                  </a:cubicBezTo>
                  <a:cubicBezTo>
                    <a:pt x="72311" y="92605"/>
                    <a:pt x="72321" y="92597"/>
                    <a:pt x="72330" y="92590"/>
                  </a:cubicBezTo>
                  <a:cubicBezTo>
                    <a:pt x="79146" y="86068"/>
                    <a:pt x="84165" y="77899"/>
                    <a:pt x="86903" y="68872"/>
                  </a:cubicBezTo>
                  <a:cubicBezTo>
                    <a:pt x="87389" y="59106"/>
                    <a:pt x="85111" y="49400"/>
                    <a:pt x="80331" y="40869"/>
                  </a:cubicBezTo>
                  <a:cubicBezTo>
                    <a:pt x="75474" y="30486"/>
                    <a:pt x="70139" y="15627"/>
                    <a:pt x="59662" y="9721"/>
                  </a:cubicBezTo>
                  <a:cubicBezTo>
                    <a:pt x="49403" y="5041"/>
                    <a:pt x="37351" y="6833"/>
                    <a:pt x="28896" y="14293"/>
                  </a:cubicBezTo>
                  <a:cubicBezTo>
                    <a:pt x="14528" y="26662"/>
                    <a:pt x="6542" y="44876"/>
                    <a:pt x="7179" y="63823"/>
                  </a:cubicBezTo>
                  <a:cubicBezTo>
                    <a:pt x="7276" y="69119"/>
                    <a:pt x="7946" y="74388"/>
                    <a:pt x="9179" y="79540"/>
                  </a:cubicBezTo>
                  <a:cubicBezTo>
                    <a:pt x="12465" y="91773"/>
                    <a:pt x="17536" y="103456"/>
                    <a:pt x="24229" y="114211"/>
                  </a:cubicBezTo>
                  <a:cubicBezTo>
                    <a:pt x="29055" y="122529"/>
                    <a:pt x="34294" y="130530"/>
                    <a:pt x="39945" y="138214"/>
                  </a:cubicBezTo>
                  <a:cubicBezTo>
                    <a:pt x="58443" y="163507"/>
                    <a:pt x="81628" y="185011"/>
                    <a:pt x="108240" y="201555"/>
                  </a:cubicBezTo>
                  <a:cubicBezTo>
                    <a:pt x="121598" y="209919"/>
                    <a:pt x="135887" y="216696"/>
                    <a:pt x="150816" y="221748"/>
                  </a:cubicBezTo>
                  <a:cubicBezTo>
                    <a:pt x="167485" y="227272"/>
                    <a:pt x="182344" y="232987"/>
                    <a:pt x="200346" y="229653"/>
                  </a:cubicBezTo>
                  <a:cubicBezTo>
                    <a:pt x="219899" y="226589"/>
                    <a:pt x="236683" y="214081"/>
                    <a:pt x="245209" y="196221"/>
                  </a:cubicBezTo>
                  <a:cubicBezTo>
                    <a:pt x="247640" y="190887"/>
                    <a:pt x="248371" y="184935"/>
                    <a:pt x="247304" y="179171"/>
                  </a:cubicBezTo>
                  <a:cubicBezTo>
                    <a:pt x="244733" y="167360"/>
                    <a:pt x="228826" y="160407"/>
                    <a:pt x="219396" y="1546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0FCCCAC-BC5A-42BD-B097-77F62EDE9041}"/>
              </a:ext>
            </a:extLst>
          </p:cNvPr>
          <p:cNvSpPr txBox="1"/>
          <p:nvPr/>
        </p:nvSpPr>
        <p:spPr>
          <a:xfrm>
            <a:off x="9468785" y="3694114"/>
            <a:ext cx="169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Company Number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3B0792-B689-4EF8-BED2-2855982B4543}"/>
              </a:ext>
            </a:extLst>
          </p:cNvPr>
          <p:cNvSpPr/>
          <p:nvPr/>
        </p:nvSpPr>
        <p:spPr>
          <a:xfrm>
            <a:off x="3729221" y="581891"/>
            <a:ext cx="473355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90" dirty="0">
                <a:solidFill>
                  <a:srgbClr val="252525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CONTACT 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643E6E-F7AB-4558-96B5-838831607814}"/>
              </a:ext>
            </a:extLst>
          </p:cNvPr>
          <p:cNvSpPr txBox="1"/>
          <p:nvPr/>
        </p:nvSpPr>
        <p:spPr>
          <a:xfrm>
            <a:off x="3175501" y="1479349"/>
            <a:ext cx="5840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Tempus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In dictum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hendrerit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ornare</a:t>
            </a:r>
            <a:r>
              <a:rPr lang="en-US" sz="800" spc="90" dirty="0">
                <a:solidFill>
                  <a:srgbClr val="252525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6E9C86-EC89-41CE-BA9F-F7064025B6FA}"/>
              </a:ext>
            </a:extLst>
          </p:cNvPr>
          <p:cNvSpPr/>
          <p:nvPr/>
        </p:nvSpPr>
        <p:spPr>
          <a:xfrm>
            <a:off x="11810036" y="6476036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99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0D5CF1-1EDC-4A5F-981E-C3DA2A26E6A6}"/>
              </a:ext>
            </a:extLst>
          </p:cNvPr>
          <p:cNvSpPr/>
          <p:nvPr/>
        </p:nvSpPr>
        <p:spPr>
          <a:xfrm>
            <a:off x="3017009" y="2288458"/>
            <a:ext cx="6539946" cy="2281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443D0-0F3C-41EB-BB58-46341F374969}"/>
              </a:ext>
            </a:extLst>
          </p:cNvPr>
          <p:cNvSpPr/>
          <p:nvPr/>
        </p:nvSpPr>
        <p:spPr>
          <a:xfrm flipH="1">
            <a:off x="2667963" y="2288458"/>
            <a:ext cx="349045" cy="22810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C0B904-C030-425F-A683-936D4DA83A1E}"/>
              </a:ext>
            </a:extLst>
          </p:cNvPr>
          <p:cNvSpPr/>
          <p:nvPr/>
        </p:nvSpPr>
        <p:spPr>
          <a:xfrm>
            <a:off x="3580493" y="2932267"/>
            <a:ext cx="43713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pc="60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THANKS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7F9A87-C3B8-4321-A082-B4B420CE2828}"/>
              </a:ext>
            </a:extLst>
          </p:cNvPr>
          <p:cNvSpPr/>
          <p:nvPr/>
        </p:nvSpPr>
        <p:spPr>
          <a:xfrm>
            <a:off x="3580492" y="3617953"/>
            <a:ext cx="4371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60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POWERPOINT TEMPLATE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4A2AD-1B0C-4DF2-858E-1A43521B8171}"/>
              </a:ext>
            </a:extLst>
          </p:cNvPr>
          <p:cNvSpPr/>
          <p:nvPr/>
        </p:nvSpPr>
        <p:spPr>
          <a:xfrm rot="5400000">
            <a:off x="8226644" y="3298196"/>
            <a:ext cx="21183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spc="60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CONCERNT.NET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3F1895-E3A1-4804-AA51-3994BB64339E}"/>
              </a:ext>
            </a:extLst>
          </p:cNvPr>
          <p:cNvSpPr/>
          <p:nvPr/>
        </p:nvSpPr>
        <p:spPr>
          <a:xfrm>
            <a:off x="11428072" y="381964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4792FEB-185A-4388-8F63-1FDBC3493E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1777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DED117A-2168-4D63-A093-C9345A4D48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11F50-9428-4301-BB87-09A9CFFD69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E30D1CC-4D7C-4A16-B5BE-76B878F0903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E21F1F-E978-402F-9E2E-3A938899559A}"/>
              </a:ext>
            </a:extLst>
          </p:cNvPr>
          <p:cNvSpPr/>
          <p:nvPr/>
        </p:nvSpPr>
        <p:spPr>
          <a:xfrm>
            <a:off x="1517166" y="381964"/>
            <a:ext cx="381965" cy="26422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9ECB-2DAF-4A9F-B6A4-AA13AF780607}"/>
              </a:ext>
            </a:extLst>
          </p:cNvPr>
          <p:cNvSpPr/>
          <p:nvPr/>
        </p:nvSpPr>
        <p:spPr>
          <a:xfrm>
            <a:off x="2611328" y="5002568"/>
            <a:ext cx="200656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Duis id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rutrum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ante. Vestibulum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tincidunt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metus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EFF72-F3DB-434C-9EA9-D1D3001558E1}"/>
              </a:ext>
            </a:extLst>
          </p:cNvPr>
          <p:cNvSpPr txBox="1"/>
          <p:nvPr/>
        </p:nvSpPr>
        <p:spPr>
          <a:xfrm>
            <a:off x="2840679" y="4483882"/>
            <a:ext cx="154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90" dirty="0">
                <a:solidFill>
                  <a:srgbClr val="262626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Courage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79EC4-67ED-4B2C-8E3A-7EE953682839}"/>
              </a:ext>
            </a:extLst>
          </p:cNvPr>
          <p:cNvSpPr/>
          <p:nvPr/>
        </p:nvSpPr>
        <p:spPr>
          <a:xfrm>
            <a:off x="6042284" y="1573240"/>
            <a:ext cx="200656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Class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aptent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taciti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sociosqu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litora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torquent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per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conubia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nostra,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5A2D2-8D37-4D17-9B08-397669BBC8D1}"/>
              </a:ext>
            </a:extLst>
          </p:cNvPr>
          <p:cNvSpPr txBox="1"/>
          <p:nvPr/>
        </p:nvSpPr>
        <p:spPr>
          <a:xfrm>
            <a:off x="6504231" y="1054554"/>
            <a:ext cx="108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90" dirty="0">
                <a:solidFill>
                  <a:srgbClr val="262626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Spirit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EC68B0-29D9-433D-B5FD-C097A169C503}"/>
              </a:ext>
            </a:extLst>
          </p:cNvPr>
          <p:cNvSpPr/>
          <p:nvPr/>
        </p:nvSpPr>
        <p:spPr>
          <a:xfrm>
            <a:off x="9473241" y="5002569"/>
            <a:ext cx="200656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Conubia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nostra,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Duis id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rutrum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ante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tincidunt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metu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38EEE-C950-4D07-9CE8-EF70D360350B}"/>
              </a:ext>
            </a:extLst>
          </p:cNvPr>
          <p:cNvSpPr txBox="1"/>
          <p:nvPr/>
        </p:nvSpPr>
        <p:spPr>
          <a:xfrm>
            <a:off x="10021269" y="4483883"/>
            <a:ext cx="91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90" dirty="0">
                <a:solidFill>
                  <a:srgbClr val="262626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Fear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D1115E-1B03-4180-B44E-868EDA7F3B97}"/>
              </a:ext>
            </a:extLst>
          </p:cNvPr>
          <p:cNvSpPr/>
          <p:nvPr/>
        </p:nvSpPr>
        <p:spPr>
          <a:xfrm>
            <a:off x="5139105" y="3215191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86A8E7-D076-4EF3-99B5-95FF19C811BF}"/>
              </a:ext>
            </a:extLst>
          </p:cNvPr>
          <p:cNvSpPr/>
          <p:nvPr/>
        </p:nvSpPr>
        <p:spPr>
          <a:xfrm>
            <a:off x="1" y="3822212"/>
            <a:ext cx="381964" cy="26422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E6F80-8B88-4374-8AA3-60BD0011F03D}"/>
              </a:ext>
            </a:extLst>
          </p:cNvPr>
          <p:cNvSpPr/>
          <p:nvPr/>
        </p:nvSpPr>
        <p:spPr>
          <a:xfrm rot="16200000">
            <a:off x="-64780" y="3301830"/>
            <a:ext cx="21183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spc="60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CONCERNT.NET</a:t>
            </a:r>
          </a:p>
        </p:txBody>
      </p:sp>
    </p:spTree>
    <p:extLst>
      <p:ext uri="{BB962C8B-B14F-4D97-AF65-F5344CB8AC3E}">
        <p14:creationId xmlns:p14="http://schemas.microsoft.com/office/powerpoint/2010/main" val="230476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B1E4A03-4983-486D-9820-4FFA2BC5DC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98A88-E9B7-461C-836A-574568284725}"/>
              </a:ext>
            </a:extLst>
          </p:cNvPr>
          <p:cNvSpPr/>
          <p:nvPr/>
        </p:nvSpPr>
        <p:spPr>
          <a:xfrm>
            <a:off x="4589780" y="3072213"/>
            <a:ext cx="3012440" cy="301244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A75BEE1-F3F3-4433-A54B-10A5F2E9C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9460" y="4067893"/>
            <a:ext cx="513080" cy="5130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D103B4-E407-489C-BDAB-33269A8E6E4D}"/>
              </a:ext>
            </a:extLst>
          </p:cNvPr>
          <p:cNvSpPr/>
          <p:nvPr/>
        </p:nvSpPr>
        <p:spPr>
          <a:xfrm>
            <a:off x="7984184" y="3072213"/>
            <a:ext cx="3012440" cy="301244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9529821-34B2-4482-8025-0B8010565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3864" y="4067893"/>
            <a:ext cx="513080" cy="5130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51B71F-C904-4CF4-AA49-393B7FF12284}"/>
              </a:ext>
            </a:extLst>
          </p:cNvPr>
          <p:cNvSpPr/>
          <p:nvPr/>
        </p:nvSpPr>
        <p:spPr>
          <a:xfrm>
            <a:off x="8156131" y="4917464"/>
            <a:ext cx="266854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CAFE5-4DF6-4489-B6A2-F34C2B948106}"/>
              </a:ext>
            </a:extLst>
          </p:cNvPr>
          <p:cNvSpPr/>
          <p:nvPr/>
        </p:nvSpPr>
        <p:spPr>
          <a:xfrm>
            <a:off x="4761727" y="4917464"/>
            <a:ext cx="266854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9AD453-E9BA-49C4-B140-E2E6BC2470CD}"/>
              </a:ext>
            </a:extLst>
          </p:cNvPr>
          <p:cNvSpPr/>
          <p:nvPr/>
        </p:nvSpPr>
        <p:spPr>
          <a:xfrm>
            <a:off x="1195376" y="3072213"/>
            <a:ext cx="3012440" cy="301244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29DB3E1-C41E-42A6-8EE9-0F1E11430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45056" y="4037413"/>
            <a:ext cx="513080" cy="5130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DD8F99-3B2D-4FC5-96DB-46E7E33D367B}"/>
              </a:ext>
            </a:extLst>
          </p:cNvPr>
          <p:cNvSpPr/>
          <p:nvPr/>
        </p:nvSpPr>
        <p:spPr>
          <a:xfrm>
            <a:off x="1367323" y="4917464"/>
            <a:ext cx="266854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In dictum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hendrerit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ornare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F62306-446E-4CC8-BF63-16DA63556CE1}"/>
              </a:ext>
            </a:extLst>
          </p:cNvPr>
          <p:cNvSpPr/>
          <p:nvPr/>
        </p:nvSpPr>
        <p:spPr>
          <a:xfrm>
            <a:off x="3729221" y="581891"/>
            <a:ext cx="473355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90" dirty="0">
                <a:solidFill>
                  <a:schemeClr val="bg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PHOTO LAYOUT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894726-E4BE-48F5-8232-90FFB9FFB123}"/>
              </a:ext>
            </a:extLst>
          </p:cNvPr>
          <p:cNvSpPr txBox="1"/>
          <p:nvPr/>
        </p:nvSpPr>
        <p:spPr>
          <a:xfrm>
            <a:off x="3175501" y="1479349"/>
            <a:ext cx="58409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Tempus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In dictum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hendrerit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ornare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Class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aptent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taciti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sociosqu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ad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litora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torquent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per </a:t>
            </a:r>
            <a:r>
              <a:rPr lang="en-US" sz="800" spc="90" dirty="0" err="1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conubia</a:t>
            </a:r>
            <a:r>
              <a:rPr lang="en-US" sz="800" spc="90" dirty="0">
                <a:solidFill>
                  <a:schemeClr val="bg1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nostra, </a:t>
            </a:r>
          </a:p>
        </p:txBody>
      </p:sp>
    </p:spTree>
    <p:extLst>
      <p:ext uri="{BB962C8B-B14F-4D97-AF65-F5344CB8AC3E}">
        <p14:creationId xmlns:p14="http://schemas.microsoft.com/office/powerpoint/2010/main" val="221271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19DB5-570D-4C82-A798-81A503265F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FF300-1413-466B-8A57-2608867EBD8A}"/>
              </a:ext>
            </a:extLst>
          </p:cNvPr>
          <p:cNvSpPr/>
          <p:nvPr/>
        </p:nvSpPr>
        <p:spPr>
          <a:xfrm>
            <a:off x="4039564" y="381964"/>
            <a:ext cx="381964" cy="6094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060BCB-CBBC-4908-94E0-A85AF589729C}"/>
              </a:ext>
            </a:extLst>
          </p:cNvPr>
          <p:cNvSpPr/>
          <p:nvPr/>
        </p:nvSpPr>
        <p:spPr>
          <a:xfrm>
            <a:off x="630421" y="964333"/>
            <a:ext cx="2925579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PHOTO </a:t>
            </a:r>
          </a:p>
          <a:p>
            <a:pPr>
              <a:lnSpc>
                <a:spcPct val="150000"/>
              </a:lnSpc>
            </a:pP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F6682-24E0-4C83-8D87-7D8A71AD32E9}"/>
              </a:ext>
            </a:extLst>
          </p:cNvPr>
          <p:cNvSpPr txBox="1"/>
          <p:nvPr/>
        </p:nvSpPr>
        <p:spPr>
          <a:xfrm>
            <a:off x="630421" y="2932229"/>
            <a:ext cx="272237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tempus.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In dictum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hendrerit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C64C9E-4DFA-4EAA-BDA0-CC2C2B43460F}"/>
              </a:ext>
            </a:extLst>
          </p:cNvPr>
          <p:cNvGrpSpPr/>
          <p:nvPr/>
        </p:nvGrpSpPr>
        <p:grpSpPr>
          <a:xfrm>
            <a:off x="697477" y="5580584"/>
            <a:ext cx="860520" cy="217525"/>
            <a:chOff x="1918149" y="5385411"/>
            <a:chExt cx="512447" cy="129538"/>
          </a:xfrm>
        </p:grpSpPr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507624CF-018F-480A-B722-36341676F6B7}"/>
                </a:ext>
              </a:extLst>
            </p:cNvPr>
            <p:cNvSpPr/>
            <p:nvPr/>
          </p:nvSpPr>
          <p:spPr>
            <a:xfrm rot="18900000">
              <a:off x="1918149" y="5385411"/>
              <a:ext cx="129538" cy="129538"/>
            </a:xfrm>
            <a:prstGeom prst="diamond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7820992-0137-47FC-9AC0-3C5BD790B1C4}"/>
                </a:ext>
              </a:extLst>
            </p:cNvPr>
            <p:cNvSpPr/>
            <p:nvPr/>
          </p:nvSpPr>
          <p:spPr>
            <a:xfrm rot="18900000">
              <a:off x="2109604" y="5385411"/>
              <a:ext cx="129538" cy="129538"/>
            </a:xfrm>
            <a:prstGeom prst="diamond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2CF039E7-9AA5-48C6-921C-C4DE3921DE1A}"/>
                </a:ext>
              </a:extLst>
            </p:cNvPr>
            <p:cNvSpPr/>
            <p:nvPr/>
          </p:nvSpPr>
          <p:spPr>
            <a:xfrm rot="18900000">
              <a:off x="2301058" y="5385411"/>
              <a:ext cx="129538" cy="129538"/>
            </a:xfrm>
            <a:prstGeom prst="diamon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5FFC96B-828B-4AE1-B0BA-754775852FB8}"/>
              </a:ext>
            </a:extLst>
          </p:cNvPr>
          <p:cNvSpPr/>
          <p:nvPr/>
        </p:nvSpPr>
        <p:spPr>
          <a:xfrm>
            <a:off x="4039564" y="6094072"/>
            <a:ext cx="381964" cy="38196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1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4FDC949-4421-4A91-999C-B5F13CCFC6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F31C63-85F9-404A-BA45-AE43BF8ECAF6}"/>
              </a:ext>
            </a:extLst>
          </p:cNvPr>
          <p:cNvSpPr/>
          <p:nvPr/>
        </p:nvSpPr>
        <p:spPr>
          <a:xfrm>
            <a:off x="6286982" y="5366538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B914A9-3156-4DB2-8A08-EF46B393A276}"/>
              </a:ext>
            </a:extLst>
          </p:cNvPr>
          <p:cNvSpPr/>
          <p:nvPr/>
        </p:nvSpPr>
        <p:spPr>
          <a:xfrm>
            <a:off x="6822690" y="998230"/>
            <a:ext cx="415493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IMAGE SLIDE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74D2D0-2495-45B7-B708-F7FCFE0DF023}"/>
              </a:ext>
            </a:extLst>
          </p:cNvPr>
          <p:cNvSpPr txBox="1"/>
          <p:nvPr/>
        </p:nvSpPr>
        <p:spPr>
          <a:xfrm>
            <a:off x="6822690" y="1950720"/>
            <a:ext cx="47388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In dictum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hendrerit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ornare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Class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aptent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taciti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sociosqu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ad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litora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torquent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per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conubia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nostra, per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Duis id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rutrum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ante.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E92645-AB4D-4E37-A0BF-DD8BB4704940}"/>
              </a:ext>
            </a:extLst>
          </p:cNvPr>
          <p:cNvSpPr/>
          <p:nvPr/>
        </p:nvSpPr>
        <p:spPr>
          <a:xfrm>
            <a:off x="8463280" y="4757301"/>
            <a:ext cx="309829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Aenean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massa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sit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imperdiet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pretium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Aliquam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congue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odio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at porta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est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lobortis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sit </a:t>
            </a:r>
            <a:r>
              <a:rPr lang="en-US" sz="800" spc="90" dirty="0" err="1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rgbClr val="262626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7A95C4-B668-4502-A679-BF5CCF83FC33}"/>
              </a:ext>
            </a:extLst>
          </p:cNvPr>
          <p:cNvSpPr txBox="1"/>
          <p:nvPr/>
        </p:nvSpPr>
        <p:spPr>
          <a:xfrm>
            <a:off x="8463280" y="4238615"/>
            <a:ext cx="1536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90" dirty="0">
                <a:solidFill>
                  <a:srgbClr val="262626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Courage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B134B3-4474-405E-86EF-3E5CEB32E663}"/>
              </a:ext>
            </a:extLst>
          </p:cNvPr>
          <p:cNvSpPr/>
          <p:nvPr/>
        </p:nvSpPr>
        <p:spPr>
          <a:xfrm>
            <a:off x="7066529" y="4469447"/>
            <a:ext cx="932825" cy="9328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FC78775-02FA-485E-A671-878BA1033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4602" y="4770056"/>
            <a:ext cx="336678" cy="33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6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0EB70EF-8AB5-48E9-83E7-24965902681E}"/>
              </a:ext>
            </a:extLst>
          </p:cNvPr>
          <p:cNvSpPr/>
          <p:nvPr/>
        </p:nvSpPr>
        <p:spPr>
          <a:xfrm>
            <a:off x="7151295" y="1223315"/>
            <a:ext cx="3817389" cy="3435425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FFBEF6-D735-4ACB-83CC-AF1765025F68}"/>
              </a:ext>
            </a:extLst>
          </p:cNvPr>
          <p:cNvSpPr/>
          <p:nvPr/>
        </p:nvSpPr>
        <p:spPr>
          <a:xfrm>
            <a:off x="10586720" y="4658740"/>
            <a:ext cx="381964" cy="38196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402DA-02A7-47C2-BB82-39D2CC9A0E09}"/>
              </a:ext>
            </a:extLst>
          </p:cNvPr>
          <p:cNvSpPr/>
          <p:nvPr/>
        </p:nvSpPr>
        <p:spPr>
          <a:xfrm>
            <a:off x="630421" y="964333"/>
            <a:ext cx="401269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9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IMAGE LAYOUT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94206-9B7E-4283-AD0F-C38D76362ACE}"/>
              </a:ext>
            </a:extLst>
          </p:cNvPr>
          <p:cNvSpPr txBox="1"/>
          <p:nvPr/>
        </p:nvSpPr>
        <p:spPr>
          <a:xfrm>
            <a:off x="630421" y="2932229"/>
            <a:ext cx="45816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convallis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mollis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mi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condimentum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In dictum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hendrerit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ornare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Class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aptent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taciti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sociosqu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ad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litora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torquent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per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conubia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nostra, per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inceptos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himenaeos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0DFBA-1FD4-4236-9586-243540EC2B4D}"/>
              </a:ext>
            </a:extLst>
          </p:cNvPr>
          <p:cNvSpPr/>
          <p:nvPr/>
        </p:nvSpPr>
        <p:spPr>
          <a:xfrm>
            <a:off x="630420" y="1818413"/>
            <a:ext cx="2722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pc="90" dirty="0">
                <a:latin typeface="Mitr ExtraLight" panose="00000300000000000000" pitchFamily="2" charset="-34"/>
                <a:cs typeface="Mitr ExtraLight" panose="00000300000000000000" pitchFamily="2" charset="-34"/>
              </a:rPr>
              <a:t>IMAGE SECTION LAYOUT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1B2A2E-7C5D-451C-BB13-84E2C34C92D4}"/>
              </a:ext>
            </a:extLst>
          </p:cNvPr>
          <p:cNvSpPr/>
          <p:nvPr/>
        </p:nvSpPr>
        <p:spPr>
          <a:xfrm>
            <a:off x="630420" y="5511703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DE8E47-08A9-440A-AD76-0440FFF52A4D}"/>
              </a:ext>
            </a:extLst>
          </p:cNvPr>
          <p:cNvSpPr txBox="1"/>
          <p:nvPr/>
        </p:nvSpPr>
        <p:spPr>
          <a:xfrm>
            <a:off x="1204211" y="5380309"/>
            <a:ext cx="3184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7016A09-125C-4F49-9CB0-C2F60F9897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4462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1A1051-B1AF-4A6F-9B4F-9B4BDE9B2577}"/>
              </a:ext>
            </a:extLst>
          </p:cNvPr>
          <p:cNvSpPr/>
          <p:nvPr/>
        </p:nvSpPr>
        <p:spPr>
          <a:xfrm>
            <a:off x="4143549" y="2288458"/>
            <a:ext cx="6539946" cy="2281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10F3E-AB9D-4945-BECA-F1FED8BECAD4}"/>
              </a:ext>
            </a:extLst>
          </p:cNvPr>
          <p:cNvSpPr/>
          <p:nvPr/>
        </p:nvSpPr>
        <p:spPr>
          <a:xfrm>
            <a:off x="1508504" y="2288458"/>
            <a:ext cx="2286000" cy="22810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D984E-BAF7-4D6F-8581-6A67741B7D5A}"/>
              </a:ext>
            </a:extLst>
          </p:cNvPr>
          <p:cNvSpPr/>
          <p:nvPr/>
        </p:nvSpPr>
        <p:spPr>
          <a:xfrm>
            <a:off x="4870813" y="2686047"/>
            <a:ext cx="43713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pc="600" dirty="0">
                <a:solidFill>
                  <a:schemeClr val="bg2">
                    <a:lumMod val="25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PART ONE.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D56D4C-60B2-4012-90D8-22002A5006B9}"/>
              </a:ext>
            </a:extLst>
          </p:cNvPr>
          <p:cNvSpPr/>
          <p:nvPr/>
        </p:nvSpPr>
        <p:spPr>
          <a:xfrm>
            <a:off x="4870812" y="3371733"/>
            <a:ext cx="437131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Lorem ipsum dolor sit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amet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consectetur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adipiscing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elit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Etiam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eget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quam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Vivamus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laoreet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tempus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lacus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 in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ultricies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dui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vehicula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in.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Donec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auctor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blandit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 </a:t>
            </a:r>
            <a:r>
              <a:rPr lang="en-US" sz="800" spc="90" dirty="0" err="1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leo</a:t>
            </a:r>
            <a:r>
              <a:rPr lang="en-US" sz="800" spc="90" dirty="0">
                <a:solidFill>
                  <a:schemeClr val="bg2">
                    <a:lumMod val="25000"/>
                  </a:schemeClr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,.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33CD17-25D7-49AD-B684-C88F3AF9A237}"/>
              </a:ext>
            </a:extLst>
          </p:cNvPr>
          <p:cNvSpPr/>
          <p:nvPr/>
        </p:nvSpPr>
        <p:spPr>
          <a:xfrm>
            <a:off x="1706368" y="2828834"/>
            <a:ext cx="1890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cherus Grotesque" panose="02000505000000020004" pitchFamily="50" charset="0"/>
                <a:cs typeface="Mitr Medium" panose="00000600000000000000" pitchFamily="2" charset="-34"/>
              </a:rPr>
              <a:t>01.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5F36D5-4C52-4C71-9687-4D622B95A5E2}"/>
              </a:ext>
            </a:extLst>
          </p:cNvPr>
          <p:cNvSpPr/>
          <p:nvPr/>
        </p:nvSpPr>
        <p:spPr>
          <a:xfrm>
            <a:off x="3952567" y="4378559"/>
            <a:ext cx="381964" cy="3819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D445144-E84F-4EEC-B40C-4889F9790B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62910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1790</Words>
  <Application>Microsoft Office PowerPoint</Application>
  <PresentationFormat>Widescreen</PresentationFormat>
  <Paragraphs>242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Acherus Grotesque</vt:lpstr>
      <vt:lpstr>Arial</vt:lpstr>
      <vt:lpstr>Calibri</vt:lpstr>
      <vt:lpstr>Mitr</vt:lpstr>
      <vt:lpstr>Mitr ExtraLight</vt:lpstr>
      <vt:lpstr>Mitr Light</vt:lpstr>
      <vt:lpstr>Mitr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Permana Maliq</dc:creator>
  <cp:lastModifiedBy>Permana Maliq</cp:lastModifiedBy>
  <cp:revision>66</cp:revision>
  <dcterms:created xsi:type="dcterms:W3CDTF">2019-05-16T12:08:41Z</dcterms:created>
  <dcterms:modified xsi:type="dcterms:W3CDTF">2019-11-13T15:14:24Z</dcterms:modified>
</cp:coreProperties>
</file>