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104" d="100"/>
          <a:sy n="104" d="100"/>
        </p:scale>
        <p:origin x="108" y="804"/>
      </p:cViewPr>
      <p:guideLst>
        <p:guide pos="288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68020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357188" y="580231"/>
            <a:ext cx="4743450" cy="569753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58310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4043363" y="657226"/>
            <a:ext cx="4743450"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68176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530916" y="0"/>
            <a:ext cx="3750469"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4862617" y="100452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4862617" y="176859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243360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544697" y="2242551"/>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3380155"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6215989"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0641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9144000" cy="529589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3559794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1578769" y="0"/>
            <a:ext cx="4029075"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584794" y="2597401"/>
            <a:ext cx="6860276" cy="70842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2230584" y="2820048"/>
            <a:ext cx="6860276" cy="263129"/>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146553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357188" y="3429000"/>
            <a:ext cx="4086225" cy="27717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583510" y="8319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583510" y="15960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4700587" y="657226"/>
            <a:ext cx="4086225"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360032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3030685" y="3492069"/>
            <a:ext cx="2084240"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485776" y="3492069"/>
            <a:ext cx="2441429"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485776" y="785501"/>
            <a:ext cx="3795608"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4862617" y="14807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4862617" y="22448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31426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6087291" y="0"/>
            <a:ext cx="3056709"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5081221" y="1397479"/>
            <a:ext cx="1962704" cy="4080295"/>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12868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1"/>
            <a:ext cx="3668486" cy="5926183"/>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4862617" y="121770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4862617" y="198177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97971" y="3433303"/>
            <a:ext cx="4121792" cy="2544792"/>
          </a:xfrm>
          <a:prstGeom prst="rect">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9769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9"/>
            <a:ext cx="4281384" cy="60937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81103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2392815" y="705395"/>
            <a:ext cx="6751185" cy="544721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62951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4862617" y="9981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4862617" y="17622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8657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6740841"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4577716"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377192" y="4087176"/>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377193" y="1744270"/>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17712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3838092"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6578910"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097274"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754724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445770" y="1771651"/>
            <a:ext cx="8252460" cy="4400549"/>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90840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6"/>
            <a:ext cx="4281384" cy="2200275"/>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4791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433493" y="3237538"/>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04575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514350" y="3509964"/>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514350" y="764266"/>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51869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07961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4872037" y="2136571"/>
            <a:ext cx="4271963" cy="396098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56856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433493" y="3441206"/>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21040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433493" y="672114"/>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1999397" y="5241324"/>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1999397" y="6005398"/>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8143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10/23/2020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Rounded Corners 6">
            <a:extLst>
              <a:ext uri="{FF2B5EF4-FFF2-40B4-BE49-F238E27FC236}">
                <a16:creationId xmlns:a16="http://schemas.microsoft.com/office/drawing/2014/main" id="{B97BD07F-8AEE-4317-9942-1B5180BFA84F}"/>
              </a:ext>
            </a:extLst>
          </p:cNvPr>
          <p:cNvSpPr/>
          <p:nvPr userDrawn="1"/>
        </p:nvSpPr>
        <p:spPr>
          <a:xfrm>
            <a:off x="8254985" y="248710"/>
            <a:ext cx="641211" cy="195229"/>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4BFD2164-7593-495A-98DA-42A73DD0A600}"/>
              </a:ext>
            </a:extLst>
          </p:cNvPr>
          <p:cNvSpPr txBox="1"/>
          <p:nvPr userDrawn="1"/>
        </p:nvSpPr>
        <p:spPr>
          <a:xfrm>
            <a:off x="8288168" y="239884"/>
            <a:ext cx="57484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solidFill>
                  <a:schemeClr val="tx1"/>
                </a:solidFill>
                <a:latin typeface="+mj-lt"/>
              </a:rPr>
              <a:t>.</a:t>
            </a:r>
          </a:p>
        </p:txBody>
      </p:sp>
    </p:spTree>
    <p:extLst>
      <p:ext uri="{BB962C8B-B14F-4D97-AF65-F5344CB8AC3E}">
        <p14:creationId xmlns:p14="http://schemas.microsoft.com/office/powerpoint/2010/main" val="25287014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651"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158" userDrawn="1">
          <p15:clr>
            <a:srgbClr val="F26B43"/>
          </p15:clr>
        </p15:guide>
        <p15:guide id="4" pos="5602" userDrawn="1">
          <p15:clr>
            <a:srgbClr val="F26B43"/>
          </p15:clr>
        </p15:guide>
        <p15:guide id="5" orient="horz" pos="300" userDrawn="1">
          <p15:clr>
            <a:srgbClr val="F26B43"/>
          </p15:clr>
        </p15:guide>
        <p15:guide id="6"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679269" y="2194179"/>
            <a:ext cx="3892731" cy="1200329"/>
          </a:xfrm>
          <a:prstGeom prst="rect">
            <a:avLst/>
          </a:prstGeom>
          <a:noFill/>
        </p:spPr>
        <p:txBody>
          <a:bodyPr wrap="square" rtlCol="0">
            <a:spAutoFit/>
          </a:bodyPr>
          <a:lstStyle/>
          <a:p>
            <a:r>
              <a:rPr lang="en-US" sz="72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700701" y="3817038"/>
            <a:ext cx="3656987" cy="794256"/>
          </a:xfrm>
          <a:prstGeom prst="rect">
            <a:avLst/>
          </a:prstGeom>
          <a:noFill/>
        </p:spPr>
        <p:txBody>
          <a:bodyPr wrap="square" rtlCol="0">
            <a:spAutoFit/>
          </a:bodyPr>
          <a:lstStyle/>
          <a:p>
            <a:pP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771934" y="3417094"/>
            <a:ext cx="2678498" cy="345255"/>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8CD1496D-800A-4ECF-823B-4283B976C9AE}"/>
              </a:ext>
            </a:extLst>
          </p:cNvPr>
          <p:cNvSpPr txBox="1"/>
          <p:nvPr/>
        </p:nvSpPr>
        <p:spPr>
          <a:xfrm>
            <a:off x="797039" y="3462764"/>
            <a:ext cx="2628287" cy="276999"/>
          </a:xfrm>
          <a:prstGeom prst="rect">
            <a:avLst/>
          </a:prstGeom>
          <a:noFill/>
        </p:spPr>
        <p:txBody>
          <a:bodyPr wrap="square" rtlCol="0">
            <a:spAutoFit/>
          </a:bodyPr>
          <a:lstStyle/>
          <a:p>
            <a:pPr algn="ctr"/>
            <a:r>
              <a:rPr lang="en-US" sz="12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8413907-5E1F-49A2-B229-64CFC9EE2302}"/>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728663" y="1676401"/>
            <a:ext cx="7686675" cy="3232104"/>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7FAB2A86-D148-4A05-9F0F-EEB3CE0D0164}"/>
              </a:ext>
            </a:extLst>
          </p:cNvPr>
          <p:cNvSpPr txBox="1"/>
          <p:nvPr/>
        </p:nvSpPr>
        <p:spPr>
          <a:xfrm>
            <a:off x="1319584" y="3110447"/>
            <a:ext cx="1242327" cy="253916"/>
          </a:xfrm>
          <a:prstGeom prst="rect">
            <a:avLst/>
          </a:prstGeom>
          <a:noFill/>
        </p:spPr>
        <p:txBody>
          <a:bodyPr wrap="square" rtlCol="0">
            <a:spAutoFit/>
          </a:bodyPr>
          <a:lstStyle/>
          <a:p>
            <a:pPr algn="ctr"/>
            <a:r>
              <a:rPr lang="en-US" sz="1050" b="1">
                <a:solidFill>
                  <a:schemeClr val="bg2"/>
                </a:solidFill>
                <a:latin typeface="+mj-lt"/>
              </a:rPr>
              <a:t>Services</a:t>
            </a:r>
            <a:endParaRPr lang="en-ID" sz="105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1528848" y="3277018"/>
            <a:ext cx="823799" cy="415498"/>
          </a:xfrm>
          <a:prstGeom prst="rect">
            <a:avLst/>
          </a:prstGeom>
          <a:noFill/>
        </p:spPr>
        <p:txBody>
          <a:bodyPr wrap="square" rtlCol="0">
            <a:spAutoFit/>
          </a:bodyPr>
          <a:lstStyle/>
          <a:p>
            <a:pPr algn="ctr"/>
            <a:r>
              <a:rPr lang="en-US" sz="2100" b="1">
                <a:solidFill>
                  <a:schemeClr val="bg2"/>
                </a:solidFill>
                <a:latin typeface="+mj-lt"/>
              </a:rPr>
              <a:t>32</a:t>
            </a:r>
            <a:endParaRPr lang="en-ID" sz="21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101796"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3142321" y="3120998"/>
            <a:ext cx="1087644" cy="253916"/>
          </a:xfrm>
          <a:prstGeom prst="rect">
            <a:avLst/>
          </a:prstGeom>
          <a:noFill/>
        </p:spPr>
        <p:txBody>
          <a:bodyPr wrap="square" rtlCol="0">
            <a:spAutoFit/>
          </a:bodyPr>
          <a:lstStyle/>
          <a:p>
            <a:pPr algn="ctr"/>
            <a:r>
              <a:rPr lang="en-US" sz="1050" b="1">
                <a:solidFill>
                  <a:schemeClr val="bg2"/>
                </a:solidFill>
                <a:latin typeface="+mj-lt"/>
              </a:rPr>
              <a:t>Project</a:t>
            </a:r>
            <a:endParaRPr lang="en-ID" sz="105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3167525" y="3309457"/>
            <a:ext cx="1037237" cy="415498"/>
          </a:xfrm>
          <a:prstGeom prst="rect">
            <a:avLst/>
          </a:prstGeom>
          <a:noFill/>
        </p:spPr>
        <p:txBody>
          <a:bodyPr wrap="square" rtlCol="0">
            <a:spAutoFit/>
          </a:bodyPr>
          <a:lstStyle/>
          <a:p>
            <a:pPr algn="ctr"/>
            <a:r>
              <a:rPr lang="en-US" sz="2100" b="1">
                <a:solidFill>
                  <a:schemeClr val="bg2"/>
                </a:solidFill>
                <a:latin typeface="+mj-lt"/>
              </a:rPr>
              <a:t>565</a:t>
            </a:r>
            <a:endParaRPr lang="en-ID" sz="21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2848835"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4823754" y="3308827"/>
            <a:ext cx="1250672" cy="415498"/>
          </a:xfrm>
          <a:prstGeom prst="rect">
            <a:avLst/>
          </a:prstGeom>
          <a:noFill/>
        </p:spPr>
        <p:txBody>
          <a:bodyPr wrap="square" rtlCol="0">
            <a:spAutoFit/>
          </a:bodyPr>
          <a:lstStyle/>
          <a:p>
            <a:pPr algn="ctr"/>
            <a:r>
              <a:rPr lang="en-US" sz="2100" b="1">
                <a:solidFill>
                  <a:schemeClr val="bg2"/>
                </a:solidFill>
                <a:latin typeface="+mj-lt"/>
              </a:rPr>
              <a:t>8231</a:t>
            </a:r>
            <a:endParaRPr lang="en-ID" sz="21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4977085" y="3104651"/>
            <a:ext cx="944009" cy="253916"/>
          </a:xfrm>
          <a:prstGeom prst="rect">
            <a:avLst/>
          </a:prstGeom>
          <a:noFill/>
        </p:spPr>
        <p:txBody>
          <a:bodyPr wrap="square" rtlCol="0">
            <a:spAutoFit/>
          </a:bodyPr>
          <a:lstStyle/>
          <a:p>
            <a:pPr algn="ctr"/>
            <a:r>
              <a:rPr lang="en-US" sz="1050" b="1">
                <a:solidFill>
                  <a:schemeClr val="bg2"/>
                </a:solidFill>
                <a:latin typeface="+mj-lt"/>
              </a:rPr>
              <a:t>Client</a:t>
            </a:r>
            <a:endParaRPr lang="en-ID" sz="105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4611311" y="3715903"/>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6592677" y="3104597"/>
            <a:ext cx="1250672" cy="253916"/>
          </a:xfrm>
          <a:prstGeom prst="rect">
            <a:avLst/>
          </a:prstGeom>
          <a:noFill/>
        </p:spPr>
        <p:txBody>
          <a:bodyPr wrap="square" rtlCol="0">
            <a:spAutoFit/>
          </a:bodyPr>
          <a:lstStyle/>
          <a:p>
            <a:pPr algn="ctr"/>
            <a:r>
              <a:rPr lang="en-US" sz="1050" b="1">
                <a:solidFill>
                  <a:schemeClr val="bg2"/>
                </a:solidFill>
                <a:latin typeface="+mj-lt"/>
              </a:rPr>
              <a:t>Testimonial</a:t>
            </a:r>
            <a:endParaRPr lang="en-ID" sz="105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6592677" y="3308772"/>
            <a:ext cx="1250672" cy="415498"/>
          </a:xfrm>
          <a:prstGeom prst="rect">
            <a:avLst/>
          </a:prstGeom>
          <a:noFill/>
        </p:spPr>
        <p:txBody>
          <a:bodyPr wrap="square" rtlCol="0">
            <a:spAutoFit/>
          </a:bodyPr>
          <a:lstStyle/>
          <a:p>
            <a:pPr algn="ctr"/>
            <a:r>
              <a:rPr lang="en-US" sz="2100" b="1">
                <a:solidFill>
                  <a:schemeClr val="bg2"/>
                </a:solidFill>
                <a:latin typeface="+mj-lt"/>
              </a:rPr>
              <a:t>7912</a:t>
            </a:r>
            <a:endParaRPr lang="en-ID" sz="21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6367589" y="3710080"/>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1507832" y="2167333"/>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1798935" y="2455930"/>
            <a:ext cx="285100" cy="259182"/>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grpSp>
      <p:sp>
        <p:nvSpPr>
          <p:cNvPr id="29" name="Freeform 5">
            <a:extLst>
              <a:ext uri="{FF2B5EF4-FFF2-40B4-BE49-F238E27FC236}">
                <a16:creationId xmlns:a16="http://schemas.microsoft.com/office/drawing/2014/main" id="{19605794-F47E-47B2-9D0C-F182748912C9}"/>
              </a:ext>
            </a:extLst>
          </p:cNvPr>
          <p:cNvSpPr/>
          <p:nvPr/>
        </p:nvSpPr>
        <p:spPr>
          <a:xfrm>
            <a:off x="3254871" y="2169485"/>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3555431" y="2415205"/>
            <a:ext cx="282575" cy="32871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grpSp>
      <p:sp>
        <p:nvSpPr>
          <p:cNvPr id="34" name="Freeform 5">
            <a:extLst>
              <a:ext uri="{FF2B5EF4-FFF2-40B4-BE49-F238E27FC236}">
                <a16:creationId xmlns:a16="http://schemas.microsoft.com/office/drawing/2014/main" id="{91504C45-CEBE-40AF-9796-ED47B9874724}"/>
              </a:ext>
            </a:extLst>
          </p:cNvPr>
          <p:cNvSpPr/>
          <p:nvPr/>
        </p:nvSpPr>
        <p:spPr>
          <a:xfrm>
            <a:off x="5017347" y="2164897"/>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35" name="Freeform 5">
            <a:extLst>
              <a:ext uri="{FF2B5EF4-FFF2-40B4-BE49-F238E27FC236}">
                <a16:creationId xmlns:a16="http://schemas.microsoft.com/office/drawing/2014/main" id="{82E34B79-A422-44ED-A1CD-0E99ACAC11BE}"/>
              </a:ext>
            </a:extLst>
          </p:cNvPr>
          <p:cNvSpPr/>
          <p:nvPr/>
        </p:nvSpPr>
        <p:spPr>
          <a:xfrm>
            <a:off x="6773626" y="2167049"/>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7036129" y="2429248"/>
            <a:ext cx="335445" cy="311978"/>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5295194" y="2437932"/>
            <a:ext cx="306849" cy="290308"/>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4364829" y="1238250"/>
            <a:ext cx="4250533" cy="43815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E1AA6207-263B-4DA1-84F0-9A49B842F306}"/>
              </a:ext>
            </a:extLst>
          </p:cNvPr>
          <p:cNvSpPr txBox="1"/>
          <p:nvPr/>
        </p:nvSpPr>
        <p:spPr>
          <a:xfrm>
            <a:off x="4869605" y="2460578"/>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4867327" y="3626582"/>
            <a:ext cx="335984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p>
        </p:txBody>
      </p:sp>
      <p:sp>
        <p:nvSpPr>
          <p:cNvPr id="10" name="TextBox 9">
            <a:extLst>
              <a:ext uri="{FF2B5EF4-FFF2-40B4-BE49-F238E27FC236}">
                <a16:creationId xmlns:a16="http://schemas.microsoft.com/office/drawing/2014/main" id="{4FECB93E-654D-48E9-938B-AEAC244F6305}"/>
              </a:ext>
            </a:extLst>
          </p:cNvPr>
          <p:cNvSpPr txBox="1"/>
          <p:nvPr/>
        </p:nvSpPr>
        <p:spPr>
          <a:xfrm>
            <a:off x="4867327" y="334958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251223" y="895350"/>
            <a:ext cx="4250533" cy="50673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A0C30B3A-E7D9-418B-9A1F-55A40FC75C0E}"/>
              </a:ext>
            </a:extLst>
          </p:cNvPr>
          <p:cNvSpPr/>
          <p:nvPr/>
        </p:nvSpPr>
        <p:spPr>
          <a:xfrm>
            <a:off x="583510" y="4310200"/>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5" name="TextBox 14">
            <a:extLst>
              <a:ext uri="{FF2B5EF4-FFF2-40B4-BE49-F238E27FC236}">
                <a16:creationId xmlns:a16="http://schemas.microsoft.com/office/drawing/2014/main" id="{822A7B4A-5F6B-4784-BABE-C2C36B5348CE}"/>
              </a:ext>
            </a:extLst>
          </p:cNvPr>
          <p:cNvSpPr txBox="1"/>
          <p:nvPr/>
        </p:nvSpPr>
        <p:spPr>
          <a:xfrm>
            <a:off x="583511" y="4033200"/>
            <a:ext cx="1663647" cy="300082"/>
          </a:xfrm>
          <a:prstGeom prst="rect">
            <a:avLst/>
          </a:prstGeom>
          <a:noFill/>
        </p:spPr>
        <p:txBody>
          <a:bodyPr wrap="square" rtlCol="0">
            <a:spAutoFit/>
          </a:bodyPr>
          <a:lstStyle/>
          <a:p>
            <a:r>
              <a:rPr lang="en-US" sz="1350"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619229"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795866" y="2709596"/>
            <a:ext cx="196833" cy="229805"/>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Rectangle 24">
            <a:extLst>
              <a:ext uri="{FF2B5EF4-FFF2-40B4-BE49-F238E27FC236}">
                <a16:creationId xmlns:a16="http://schemas.microsoft.com/office/drawing/2014/main" id="{300B741D-B9A8-42F1-B7C3-4B974F7B2AC0}"/>
              </a:ext>
            </a:extLst>
          </p:cNvPr>
          <p:cNvSpPr/>
          <p:nvPr/>
        </p:nvSpPr>
        <p:spPr>
          <a:xfrm>
            <a:off x="583509"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26" name="TextBox 25">
            <a:extLst>
              <a:ext uri="{FF2B5EF4-FFF2-40B4-BE49-F238E27FC236}">
                <a16:creationId xmlns:a16="http://schemas.microsoft.com/office/drawing/2014/main" id="{93626E4A-E4E3-4AA4-9C04-A53BA42A42DB}"/>
              </a:ext>
            </a:extLst>
          </p:cNvPr>
          <p:cNvSpPr txBox="1"/>
          <p:nvPr/>
        </p:nvSpPr>
        <p:spPr>
          <a:xfrm>
            <a:off x="583509" y="3119974"/>
            <a:ext cx="1337724"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2349156"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01970CCF-FE5A-4BAE-A69F-A29891897849}"/>
              </a:ext>
            </a:extLst>
          </p:cNvPr>
          <p:cNvSpPr/>
          <p:nvPr/>
        </p:nvSpPr>
        <p:spPr>
          <a:xfrm>
            <a:off x="2313436"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3" name="TextBox 32">
            <a:extLst>
              <a:ext uri="{FF2B5EF4-FFF2-40B4-BE49-F238E27FC236}">
                <a16:creationId xmlns:a16="http://schemas.microsoft.com/office/drawing/2014/main" id="{E591DB44-33D2-45EF-AFBE-50054A21B293}"/>
              </a:ext>
            </a:extLst>
          </p:cNvPr>
          <p:cNvSpPr txBox="1"/>
          <p:nvPr/>
        </p:nvSpPr>
        <p:spPr>
          <a:xfrm>
            <a:off x="2313436" y="3119974"/>
            <a:ext cx="1337724" cy="276999"/>
          </a:xfrm>
          <a:prstGeom prst="rect">
            <a:avLst/>
          </a:prstGeom>
          <a:noFill/>
        </p:spPr>
        <p:txBody>
          <a:bodyPr wrap="square" rtlCol="0">
            <a:spAutoFit/>
          </a:bodyPr>
          <a:lstStyle/>
          <a:p>
            <a:r>
              <a:rPr lang="en-US" sz="12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2512092" y="2722321"/>
            <a:ext cx="224234" cy="204356"/>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15" grpId="0"/>
      <p:bldP spid="17" grpId="0" animBg="1"/>
      <p:bldP spid="25" grpId="0"/>
      <p:bldP spid="26" grpId="0"/>
      <p:bldP spid="27" grpId="0" animBg="1"/>
      <p:bldP spid="32" grpId="0"/>
      <p:bldP spid="33" grpId="0"/>
      <p:bldP spid="12" grpId="0"/>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3664744" y="4057650"/>
            <a:ext cx="4929188" cy="1585913"/>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5CC2E35B-01B5-4FF4-9A03-6575E7CE1DB1}"/>
              </a:ext>
            </a:extLst>
          </p:cNvPr>
          <p:cNvSpPr/>
          <p:nvPr/>
        </p:nvSpPr>
        <p:spPr>
          <a:xfrm>
            <a:off x="4862617" y="292483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4" name="TextBox 13">
            <a:extLst>
              <a:ext uri="{FF2B5EF4-FFF2-40B4-BE49-F238E27FC236}">
                <a16:creationId xmlns:a16="http://schemas.microsoft.com/office/drawing/2014/main" id="{0CF24EA6-07B0-4B97-8C25-CC4F29D32590}"/>
              </a:ext>
            </a:extLst>
          </p:cNvPr>
          <p:cNvSpPr txBox="1"/>
          <p:nvPr/>
        </p:nvSpPr>
        <p:spPr>
          <a:xfrm>
            <a:off x="4862617" y="2399670"/>
            <a:ext cx="1663647" cy="300082"/>
          </a:xfrm>
          <a:prstGeom prst="rect">
            <a:avLst/>
          </a:prstGeom>
          <a:noFill/>
        </p:spPr>
        <p:txBody>
          <a:bodyPr wrap="square" rtlCol="0">
            <a:spAutoFit/>
          </a:bodyPr>
          <a:lstStyle/>
          <a:p>
            <a:r>
              <a:rPr lang="en-US" sz="1350"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4862617" y="2672570"/>
            <a:ext cx="1385783" cy="253916"/>
          </a:xfrm>
          <a:prstGeom prst="rect">
            <a:avLst/>
          </a:prstGeom>
          <a:noFill/>
        </p:spPr>
        <p:txBody>
          <a:bodyPr wrap="square" rtlCol="0">
            <a:spAutoFit/>
          </a:bodyPr>
          <a:lstStyle/>
          <a:p>
            <a:r>
              <a:rPr lang="en-US" sz="105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4923342"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9A789C6-4CB1-47AA-AA88-9BB94E12D6DF}"/>
              </a:ext>
            </a:extLst>
          </p:cNvPr>
          <p:cNvSpPr/>
          <p:nvPr/>
        </p:nvSpPr>
        <p:spPr>
          <a:xfrm>
            <a:off x="4862617"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4862617"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6668124"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B2A8852E-9C99-4DBE-90E5-2952B8162DF1}"/>
              </a:ext>
            </a:extLst>
          </p:cNvPr>
          <p:cNvSpPr/>
          <p:nvPr/>
        </p:nvSpPr>
        <p:spPr>
          <a:xfrm>
            <a:off x="6607399"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6607399"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5062084" y="4380635"/>
            <a:ext cx="222611" cy="210297"/>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6820422" y="4375569"/>
            <a:ext cx="195499" cy="220428"/>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433491"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AE3755BF-147B-4755-A291-565BD511D443}"/>
              </a:ext>
            </a:extLst>
          </p:cNvPr>
          <p:cNvSpPr/>
          <p:nvPr/>
        </p:nvSpPr>
        <p:spPr>
          <a:xfrm>
            <a:off x="3268948"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7C20BDB2-C3D4-45C3-A765-6F6E45F8A0B7}"/>
              </a:ext>
            </a:extLst>
          </p:cNvPr>
          <p:cNvSpPr/>
          <p:nvPr/>
        </p:nvSpPr>
        <p:spPr>
          <a:xfrm>
            <a:off x="6104406" y="2105024"/>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
        <p:nvSpPr>
          <p:cNvPr id="39" name="Rectangle 38">
            <a:extLst>
              <a:ext uri="{FF2B5EF4-FFF2-40B4-BE49-F238E27FC236}">
                <a16:creationId xmlns:a16="http://schemas.microsoft.com/office/drawing/2014/main" id="{5853F81F-6598-4DBE-8A07-ECD9B1F6DD2F}"/>
              </a:ext>
            </a:extLst>
          </p:cNvPr>
          <p:cNvSpPr/>
          <p:nvPr/>
        </p:nvSpPr>
        <p:spPr>
          <a:xfrm>
            <a:off x="630045"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0" name="TextBox 39">
            <a:extLst>
              <a:ext uri="{FF2B5EF4-FFF2-40B4-BE49-F238E27FC236}">
                <a16:creationId xmlns:a16="http://schemas.microsoft.com/office/drawing/2014/main" id="{407506A9-3158-4DC6-B0A2-F24DEF77B2ED}"/>
              </a:ext>
            </a:extLst>
          </p:cNvPr>
          <p:cNvSpPr txBox="1"/>
          <p:nvPr/>
        </p:nvSpPr>
        <p:spPr>
          <a:xfrm>
            <a:off x="932870" y="3873316"/>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071802" y="4146215"/>
            <a:ext cx="1385783" cy="253916"/>
          </a:xfrm>
          <a:prstGeom prst="rect">
            <a:avLst/>
          </a:prstGeom>
          <a:noFill/>
        </p:spPr>
        <p:txBody>
          <a:bodyPr wrap="square" rtlCol="0">
            <a:spAutoFit/>
          </a:bodyPr>
          <a:lstStyle/>
          <a:p>
            <a:pPr algn="ctr"/>
            <a:r>
              <a:rPr lang="en-US" sz="105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403010" y="4965167"/>
            <a:ext cx="723365" cy="206606"/>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47" name="Rectangle 46">
            <a:extLst>
              <a:ext uri="{FF2B5EF4-FFF2-40B4-BE49-F238E27FC236}">
                <a16:creationId xmlns:a16="http://schemas.microsoft.com/office/drawing/2014/main" id="{3B0385AA-34E5-4901-A944-F26933C6B41B}"/>
              </a:ext>
            </a:extLst>
          </p:cNvPr>
          <p:cNvSpPr/>
          <p:nvPr/>
        </p:nvSpPr>
        <p:spPr>
          <a:xfrm>
            <a:off x="3438053"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8" name="TextBox 47">
            <a:extLst>
              <a:ext uri="{FF2B5EF4-FFF2-40B4-BE49-F238E27FC236}">
                <a16:creationId xmlns:a16="http://schemas.microsoft.com/office/drawing/2014/main" id="{F667E7BB-4FFB-4FDA-9C09-B9F89C20E176}"/>
              </a:ext>
            </a:extLst>
          </p:cNvPr>
          <p:cNvSpPr txBox="1"/>
          <p:nvPr/>
        </p:nvSpPr>
        <p:spPr>
          <a:xfrm>
            <a:off x="3740878" y="3873316"/>
            <a:ext cx="1663647" cy="300082"/>
          </a:xfrm>
          <a:prstGeom prst="rect">
            <a:avLst/>
          </a:prstGeom>
          <a:noFill/>
        </p:spPr>
        <p:txBody>
          <a:bodyPr wrap="square" rtlCol="0">
            <a:spAutoFit/>
          </a:bodyPr>
          <a:lstStyle/>
          <a:p>
            <a:pPr algn="ctr"/>
            <a:r>
              <a:rPr lang="en-US" sz="1350"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3879811" y="4146215"/>
            <a:ext cx="1385783" cy="253916"/>
          </a:xfrm>
          <a:prstGeom prst="rect">
            <a:avLst/>
          </a:prstGeom>
          <a:noFill/>
        </p:spPr>
        <p:txBody>
          <a:bodyPr wrap="square" rtlCol="0">
            <a:spAutoFit/>
          </a:bodyPr>
          <a:lstStyle/>
          <a:p>
            <a:pPr algn="ctr"/>
            <a:r>
              <a:rPr lang="en-US" sz="105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4211018" y="4965167"/>
            <a:ext cx="723365" cy="206606"/>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54" name="Rectangle 53">
            <a:extLst>
              <a:ext uri="{FF2B5EF4-FFF2-40B4-BE49-F238E27FC236}">
                <a16:creationId xmlns:a16="http://schemas.microsoft.com/office/drawing/2014/main" id="{D74540BE-9702-419D-B134-8B1A32397AE5}"/>
              </a:ext>
            </a:extLst>
          </p:cNvPr>
          <p:cNvSpPr/>
          <p:nvPr/>
        </p:nvSpPr>
        <p:spPr>
          <a:xfrm>
            <a:off x="6300960"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55" name="TextBox 54">
            <a:extLst>
              <a:ext uri="{FF2B5EF4-FFF2-40B4-BE49-F238E27FC236}">
                <a16:creationId xmlns:a16="http://schemas.microsoft.com/office/drawing/2014/main" id="{A97D933F-CE4C-4FFF-B1EF-E638E8E6EEC5}"/>
              </a:ext>
            </a:extLst>
          </p:cNvPr>
          <p:cNvSpPr txBox="1"/>
          <p:nvPr/>
        </p:nvSpPr>
        <p:spPr>
          <a:xfrm>
            <a:off x="6603785" y="3873316"/>
            <a:ext cx="1663647" cy="300082"/>
          </a:xfrm>
          <a:prstGeom prst="rect">
            <a:avLst/>
          </a:prstGeom>
          <a:noFill/>
        </p:spPr>
        <p:txBody>
          <a:bodyPr wrap="square" rtlCol="0">
            <a:spAutoFit/>
          </a:bodyPr>
          <a:lstStyle/>
          <a:p>
            <a:pPr algn="ctr"/>
            <a:r>
              <a:rPr lang="en-US" sz="1350"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6742717" y="4146215"/>
            <a:ext cx="1385783" cy="253916"/>
          </a:xfrm>
          <a:prstGeom prst="rect">
            <a:avLst/>
          </a:prstGeom>
          <a:noFill/>
        </p:spPr>
        <p:txBody>
          <a:bodyPr wrap="square" rtlCol="0">
            <a:spAutoFit/>
          </a:bodyPr>
          <a:lstStyle/>
          <a:p>
            <a:pPr algn="ctr"/>
            <a:r>
              <a:rPr lang="en-US" sz="105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7073925" y="4965167"/>
            <a:ext cx="723365" cy="206606"/>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3" grpId="0"/>
      <p:bldP spid="9" grpId="0" build="p"/>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a:xfrm>
            <a:off x="0" y="1443038"/>
            <a:ext cx="9144000" cy="3971924"/>
          </a:xfrm>
        </p:spPr>
      </p:sp>
      <p:sp>
        <p:nvSpPr>
          <p:cNvPr id="11" name="Rectangle 10">
            <a:extLst>
              <a:ext uri="{FF2B5EF4-FFF2-40B4-BE49-F238E27FC236}">
                <a16:creationId xmlns:a16="http://schemas.microsoft.com/office/drawing/2014/main" id="{2279E6EC-B5B4-4CD5-A764-D05EDFAB0637}"/>
              </a:ext>
            </a:extLst>
          </p:cNvPr>
          <p:cNvSpPr/>
          <p:nvPr/>
        </p:nvSpPr>
        <p:spPr>
          <a:xfrm>
            <a:off x="0" y="1443038"/>
            <a:ext cx="9144000" cy="3971924"/>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CD7FB7AA-E292-469C-8FA3-8D870D246E0B}"/>
              </a:ext>
            </a:extLst>
          </p:cNvPr>
          <p:cNvSpPr txBox="1"/>
          <p:nvPr/>
        </p:nvSpPr>
        <p:spPr>
          <a:xfrm>
            <a:off x="4848174" y="2460580"/>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4845896" y="3626584"/>
            <a:ext cx="3359840"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4845896" y="334958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5901585" y="3324613"/>
            <a:ext cx="278546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050"/>
          </a:p>
        </p:txBody>
      </p:sp>
      <p:sp>
        <p:nvSpPr>
          <p:cNvPr id="17" name="TextBox 16">
            <a:extLst>
              <a:ext uri="{FF2B5EF4-FFF2-40B4-BE49-F238E27FC236}">
                <a16:creationId xmlns:a16="http://schemas.microsoft.com/office/drawing/2014/main" id="{266E3A83-2B87-491D-8A3A-AD97823A5FE8}"/>
              </a:ext>
            </a:extLst>
          </p:cNvPr>
          <p:cNvSpPr txBox="1"/>
          <p:nvPr/>
        </p:nvSpPr>
        <p:spPr>
          <a:xfrm>
            <a:off x="5901584" y="304761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5901584" y="1564481"/>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5901585" y="2369091"/>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20" name="TextBox 19">
            <a:extLst>
              <a:ext uri="{FF2B5EF4-FFF2-40B4-BE49-F238E27FC236}">
                <a16:creationId xmlns:a16="http://schemas.microsoft.com/office/drawing/2014/main" id="{D24B4411-F774-40BD-B553-3E84669E81B9}"/>
              </a:ext>
            </a:extLst>
          </p:cNvPr>
          <p:cNvSpPr txBox="1"/>
          <p:nvPr/>
        </p:nvSpPr>
        <p:spPr>
          <a:xfrm>
            <a:off x="5901584" y="2092092"/>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
        <p:nvSpPr>
          <p:cNvPr id="13" name="Rectangle 12">
            <a:extLst>
              <a:ext uri="{FF2B5EF4-FFF2-40B4-BE49-F238E27FC236}">
                <a16:creationId xmlns:a16="http://schemas.microsoft.com/office/drawing/2014/main" id="{1659491E-07E3-4865-866A-19277CE55E53}"/>
              </a:ext>
            </a:extLst>
          </p:cNvPr>
          <p:cNvSpPr/>
          <p:nvPr/>
        </p:nvSpPr>
        <p:spPr>
          <a:xfrm>
            <a:off x="583510" y="2466913"/>
            <a:ext cx="385990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050"/>
          </a:p>
        </p:txBody>
      </p:sp>
      <p:sp>
        <p:nvSpPr>
          <p:cNvPr id="14" name="TextBox 13">
            <a:extLst>
              <a:ext uri="{FF2B5EF4-FFF2-40B4-BE49-F238E27FC236}">
                <a16:creationId xmlns:a16="http://schemas.microsoft.com/office/drawing/2014/main" id="{7923D6F5-EBA8-4F06-B99D-C1FA1CD49CC7}"/>
              </a:ext>
            </a:extLst>
          </p:cNvPr>
          <p:cNvSpPr txBox="1"/>
          <p:nvPr/>
        </p:nvSpPr>
        <p:spPr>
          <a:xfrm>
            <a:off x="583510" y="218991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5637266" y="4640788"/>
            <a:ext cx="313525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p>
        </p:txBody>
      </p:sp>
      <p:sp>
        <p:nvSpPr>
          <p:cNvPr id="37" name="TextBox 36">
            <a:extLst>
              <a:ext uri="{FF2B5EF4-FFF2-40B4-BE49-F238E27FC236}">
                <a16:creationId xmlns:a16="http://schemas.microsoft.com/office/drawing/2014/main" id="{F709908B-8D9A-4491-8A69-67712F5C774E}"/>
              </a:ext>
            </a:extLst>
          </p:cNvPr>
          <p:cNvSpPr txBox="1"/>
          <p:nvPr/>
        </p:nvSpPr>
        <p:spPr>
          <a:xfrm>
            <a:off x="5637266" y="436378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5637266" y="2880657"/>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5637266" y="3685267"/>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40" name="TextBox 39">
            <a:extLst>
              <a:ext uri="{FF2B5EF4-FFF2-40B4-BE49-F238E27FC236}">
                <a16:creationId xmlns:a16="http://schemas.microsoft.com/office/drawing/2014/main" id="{EA8EBCC4-9F63-4515-85F2-1C31576947A9}"/>
              </a:ext>
            </a:extLst>
          </p:cNvPr>
          <p:cNvSpPr txBox="1"/>
          <p:nvPr/>
        </p:nvSpPr>
        <p:spPr>
          <a:xfrm>
            <a:off x="5637266" y="3408268"/>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4186645" y="1900646"/>
            <a:ext cx="6858004" cy="3056709"/>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11F9BFFF-DE74-4241-A9D1-181B57C87788}"/>
              </a:ext>
            </a:extLst>
          </p:cNvPr>
          <p:cNvSpPr/>
          <p:nvPr/>
        </p:nvSpPr>
        <p:spPr>
          <a:xfrm>
            <a:off x="583510" y="4070665"/>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27" name="TextBox 26">
            <a:extLst>
              <a:ext uri="{FF2B5EF4-FFF2-40B4-BE49-F238E27FC236}">
                <a16:creationId xmlns:a16="http://schemas.microsoft.com/office/drawing/2014/main" id="{9BE6DBB0-2751-4C09-BE77-6986A15D922C}"/>
              </a:ext>
            </a:extLst>
          </p:cNvPr>
          <p:cNvSpPr txBox="1"/>
          <p:nvPr/>
        </p:nvSpPr>
        <p:spPr>
          <a:xfrm>
            <a:off x="583510" y="379366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597797" y="2518161"/>
            <a:ext cx="1188140"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661498" y="2807601"/>
            <a:ext cx="3422942" cy="725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1FFCBEA6-B760-4102-AA99-4FF28BCDCB8A}"/>
              </a:ext>
            </a:extLst>
          </p:cNvPr>
          <p:cNvSpPr/>
          <p:nvPr/>
        </p:nvSpPr>
        <p:spPr>
          <a:xfrm>
            <a:off x="661498" y="2807601"/>
            <a:ext cx="3242562" cy="725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1A050D07-836D-4A30-BFB7-7D06EB5DBCC4}"/>
              </a:ext>
            </a:extLst>
          </p:cNvPr>
          <p:cNvSpPr txBox="1"/>
          <p:nvPr/>
        </p:nvSpPr>
        <p:spPr>
          <a:xfrm>
            <a:off x="597797" y="3128277"/>
            <a:ext cx="1188140" cy="276999"/>
          </a:xfrm>
          <a:prstGeom prst="rect">
            <a:avLst/>
          </a:prstGeom>
          <a:noFill/>
        </p:spPr>
        <p:txBody>
          <a:bodyPr wrap="square" rtlCol="0">
            <a:spAutoFit/>
          </a:bodyPr>
          <a:lstStyle/>
          <a:p>
            <a:r>
              <a:rPr lang="en-US" sz="12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661498" y="3417717"/>
            <a:ext cx="3422942" cy="725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5935E99E-5703-41FA-B794-45F9EDB10208}"/>
              </a:ext>
            </a:extLst>
          </p:cNvPr>
          <p:cNvSpPr/>
          <p:nvPr/>
        </p:nvSpPr>
        <p:spPr>
          <a:xfrm>
            <a:off x="661498" y="3417717"/>
            <a:ext cx="3242562" cy="725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8254985" y="248020"/>
            <a:ext cx="641211" cy="194888"/>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2CE5706C-7686-48F3-99D9-6A277276F1CE}"/>
              </a:ext>
            </a:extLst>
          </p:cNvPr>
          <p:cNvSpPr txBox="1"/>
          <p:nvPr/>
        </p:nvSpPr>
        <p:spPr>
          <a:xfrm>
            <a:off x="8297693" y="236468"/>
            <a:ext cx="55579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latin typeface="+mj-lt"/>
              </a:rPr>
              <a:t>.</a:t>
            </a:r>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6" y="1171260"/>
            <a:ext cx="2100556" cy="4515480"/>
          </a:xfrm>
          <a:prstGeom prst="rect">
            <a:avLst/>
          </a:prstGeom>
        </p:spPr>
      </p:pic>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21" grpId="0" animBg="1"/>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4862617" y="3297533"/>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12" name="TextBox 11">
            <a:extLst>
              <a:ext uri="{FF2B5EF4-FFF2-40B4-BE49-F238E27FC236}">
                <a16:creationId xmlns:a16="http://schemas.microsoft.com/office/drawing/2014/main" id="{BD8C8F49-2ACB-44F1-8B3E-01CC48CC77E0}"/>
              </a:ext>
            </a:extLst>
          </p:cNvPr>
          <p:cNvSpPr txBox="1"/>
          <p:nvPr/>
        </p:nvSpPr>
        <p:spPr>
          <a:xfrm>
            <a:off x="4862617" y="302053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1183063" y="1183061"/>
            <a:ext cx="6034612" cy="3668486"/>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0076158D-25D6-4CC3-B2AE-4D7FC21C366C}"/>
              </a:ext>
            </a:extLst>
          </p:cNvPr>
          <p:cNvSpPr/>
          <p:nvPr/>
        </p:nvSpPr>
        <p:spPr>
          <a:xfrm>
            <a:off x="4917387"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a:extLst>
              <a:ext uri="{FF2B5EF4-FFF2-40B4-BE49-F238E27FC236}">
                <a16:creationId xmlns:a16="http://schemas.microsoft.com/office/drawing/2014/main" id="{D77C4144-E2D5-4C72-B7CD-D515FBAE118D}"/>
              </a:ext>
            </a:extLst>
          </p:cNvPr>
          <p:cNvSpPr/>
          <p:nvPr/>
        </p:nvSpPr>
        <p:spPr>
          <a:xfrm>
            <a:off x="4881667"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6" name="TextBox 35">
            <a:extLst>
              <a:ext uri="{FF2B5EF4-FFF2-40B4-BE49-F238E27FC236}">
                <a16:creationId xmlns:a16="http://schemas.microsoft.com/office/drawing/2014/main" id="{3C4BAC93-13A4-4F49-A018-159358678631}"/>
              </a:ext>
            </a:extLst>
          </p:cNvPr>
          <p:cNvSpPr txBox="1"/>
          <p:nvPr/>
        </p:nvSpPr>
        <p:spPr>
          <a:xfrm>
            <a:off x="4881667" y="3181266"/>
            <a:ext cx="1337724"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6647313"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48AE8E5F-B07D-414A-B40A-4289F7B74B83}"/>
              </a:ext>
            </a:extLst>
          </p:cNvPr>
          <p:cNvSpPr/>
          <p:nvPr/>
        </p:nvSpPr>
        <p:spPr>
          <a:xfrm>
            <a:off x="6611594"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9" name="TextBox 38">
            <a:extLst>
              <a:ext uri="{FF2B5EF4-FFF2-40B4-BE49-F238E27FC236}">
                <a16:creationId xmlns:a16="http://schemas.microsoft.com/office/drawing/2014/main" id="{955EE963-D5D1-4C4B-A501-645D94CC60E5}"/>
              </a:ext>
            </a:extLst>
          </p:cNvPr>
          <p:cNvSpPr txBox="1"/>
          <p:nvPr/>
        </p:nvSpPr>
        <p:spPr>
          <a:xfrm>
            <a:off x="6611594" y="3181266"/>
            <a:ext cx="1337724" cy="276999"/>
          </a:xfrm>
          <a:prstGeom prst="rect">
            <a:avLst/>
          </a:prstGeom>
          <a:noFill/>
        </p:spPr>
        <p:txBody>
          <a:bodyPr wrap="square" rtlCol="0">
            <a:spAutoFit/>
          </a:bodyPr>
          <a:lstStyle/>
          <a:p>
            <a:r>
              <a:rPr lang="en-US" sz="1200" b="1">
                <a:solidFill>
                  <a:schemeClr val="accent1"/>
                </a:solidFill>
                <a:latin typeface="+mj-lt"/>
              </a:rPr>
              <a:t>Feature Two</a:t>
            </a:r>
          </a:p>
        </p:txBody>
      </p:sp>
      <p:sp>
        <p:nvSpPr>
          <p:cNvPr id="50" name="Rectangle 49">
            <a:extLst>
              <a:ext uri="{FF2B5EF4-FFF2-40B4-BE49-F238E27FC236}">
                <a16:creationId xmlns:a16="http://schemas.microsoft.com/office/drawing/2014/main" id="{A0F0E011-6ED9-43CB-A0EC-E9355C709990}"/>
              </a:ext>
            </a:extLst>
          </p:cNvPr>
          <p:cNvSpPr/>
          <p:nvPr/>
        </p:nvSpPr>
        <p:spPr>
          <a:xfrm>
            <a:off x="4862617" y="437357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p>
        </p:txBody>
      </p:sp>
      <p:sp>
        <p:nvSpPr>
          <p:cNvPr id="51" name="TextBox 50">
            <a:extLst>
              <a:ext uri="{FF2B5EF4-FFF2-40B4-BE49-F238E27FC236}">
                <a16:creationId xmlns:a16="http://schemas.microsoft.com/office/drawing/2014/main" id="{3000EB07-6701-494E-B9AA-B847E3DE77B8}"/>
              </a:ext>
            </a:extLst>
          </p:cNvPr>
          <p:cNvSpPr txBox="1"/>
          <p:nvPr/>
        </p:nvSpPr>
        <p:spPr>
          <a:xfrm>
            <a:off x="4862617" y="409657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5066015" y="2738212"/>
            <a:ext cx="252851" cy="252295"/>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6796422" y="2746615"/>
            <a:ext cx="251891" cy="235488"/>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20" y="3259730"/>
            <a:ext cx="5464987" cy="3207016"/>
          </a:xfrm>
          <a:prstGeom prst="rect">
            <a:avLst/>
          </a:prstGeom>
        </p:spPr>
      </p:pic>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build="p"/>
      <p:bldP spid="25" grpId="0" animBg="1"/>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251223" y="984070"/>
            <a:ext cx="3835003" cy="4889862"/>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979061" y="3266039"/>
            <a:ext cx="3638602" cy="715581"/>
          </a:xfrm>
          <a:prstGeom prst="rect">
            <a:avLst/>
          </a:prstGeom>
          <a:noFill/>
        </p:spPr>
        <p:txBody>
          <a:bodyPr wrap="square" rtlCol="0">
            <a:spAutoFit/>
          </a:bodyPr>
          <a:lstStyle/>
          <a:p>
            <a:r>
              <a:rPr lang="en-US" sz="4050" b="1">
                <a:solidFill>
                  <a:schemeClr val="tx2"/>
                </a:solidFill>
                <a:latin typeface="+mj-lt"/>
              </a:rPr>
              <a:t>Break</a:t>
            </a:r>
            <a:r>
              <a:rPr lang="en-US" sz="4050" b="1">
                <a:solidFill>
                  <a:schemeClr val="accent1"/>
                </a:solidFill>
                <a:latin typeface="+mj-lt"/>
              </a:rPr>
              <a:t> </a:t>
            </a:r>
            <a:r>
              <a:rPr lang="en-US" sz="405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429257" y="1745122"/>
            <a:ext cx="2561719"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05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429256" y="1468122"/>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53986187"/>
              </p:ext>
            </p:extLst>
          </p:nvPr>
        </p:nvGraphicFramePr>
        <p:xfrm>
          <a:off x="312235" y="1697812"/>
          <a:ext cx="8519531" cy="25711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984697075"/>
              </p:ext>
            </p:extLst>
          </p:nvPr>
        </p:nvGraphicFramePr>
        <p:xfrm>
          <a:off x="312235" y="4474174"/>
          <a:ext cx="1526091" cy="148581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655135"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1895476"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19" name="TextBox 18">
            <a:extLst>
              <a:ext uri="{FF2B5EF4-FFF2-40B4-BE49-F238E27FC236}">
                <a16:creationId xmlns:a16="http://schemas.microsoft.com/office/drawing/2014/main" id="{CFCDD29C-5025-420C-ADC7-095F127C9EA9}"/>
              </a:ext>
            </a:extLst>
          </p:cNvPr>
          <p:cNvSpPr txBox="1"/>
          <p:nvPr/>
        </p:nvSpPr>
        <p:spPr>
          <a:xfrm>
            <a:off x="1895476" y="471156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2684343995"/>
              </p:ext>
            </p:extLst>
          </p:nvPr>
        </p:nvGraphicFramePr>
        <p:xfrm>
          <a:off x="4671113" y="4474174"/>
          <a:ext cx="1526091" cy="1485813"/>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5014014" y="5019050"/>
            <a:ext cx="840290" cy="369332"/>
          </a:xfrm>
          <a:prstGeom prst="rect">
            <a:avLst/>
          </a:prstGeom>
          <a:noFill/>
        </p:spPr>
        <p:txBody>
          <a:bodyPr wrap="square" rtlCol="0">
            <a:spAutoFit/>
          </a:bodyPr>
          <a:lstStyle/>
          <a:p>
            <a:pPr algn="ctr"/>
            <a:r>
              <a:rPr lang="en-US"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6254355"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23" name="TextBox 22">
            <a:extLst>
              <a:ext uri="{FF2B5EF4-FFF2-40B4-BE49-F238E27FC236}">
                <a16:creationId xmlns:a16="http://schemas.microsoft.com/office/drawing/2014/main" id="{D4ED37F4-BD44-45D1-B64D-1C9A433659F6}"/>
              </a:ext>
            </a:extLst>
          </p:cNvPr>
          <p:cNvSpPr txBox="1"/>
          <p:nvPr/>
        </p:nvSpPr>
        <p:spPr>
          <a:xfrm>
            <a:off x="6254354" y="4711563"/>
            <a:ext cx="1663647" cy="300082"/>
          </a:xfrm>
          <a:prstGeom prst="rect">
            <a:avLst/>
          </a:prstGeom>
          <a:noFill/>
        </p:spPr>
        <p:txBody>
          <a:bodyPr wrap="square" rtlCol="0">
            <a:spAutoFit/>
          </a:bodyPr>
          <a:lstStyle/>
          <a:p>
            <a:r>
              <a:rPr lang="en-US" sz="1350"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677499"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524030017"/>
              </p:ext>
            </p:extLst>
          </p:nvPr>
        </p:nvGraphicFramePr>
        <p:xfrm>
          <a:off x="352425" y="844732"/>
          <a:ext cx="4076700" cy="553701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4856901" y="2403792"/>
            <a:ext cx="1418169" cy="854080"/>
          </a:xfrm>
          <a:prstGeom prst="rect">
            <a:avLst/>
          </a:prstGeom>
          <a:noFill/>
        </p:spPr>
        <p:txBody>
          <a:bodyPr wrap="square" rtlCol="0">
            <a:spAutoFit/>
          </a:bodyPr>
          <a:lstStyle/>
          <a:p>
            <a:r>
              <a:rPr lang="en-US" sz="495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6178732" y="2718893"/>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4" name="TextBox 13">
            <a:extLst>
              <a:ext uri="{FF2B5EF4-FFF2-40B4-BE49-F238E27FC236}">
                <a16:creationId xmlns:a16="http://schemas.microsoft.com/office/drawing/2014/main" id="{6D68A67C-E782-4D13-9649-8AE4DC7E5AA2}"/>
              </a:ext>
            </a:extLst>
          </p:cNvPr>
          <p:cNvSpPr txBox="1"/>
          <p:nvPr/>
        </p:nvSpPr>
        <p:spPr>
          <a:xfrm>
            <a:off x="6178732" y="244189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4862617" y="3427024"/>
            <a:ext cx="1418169" cy="854080"/>
          </a:xfrm>
          <a:prstGeom prst="rect">
            <a:avLst/>
          </a:prstGeom>
          <a:noFill/>
        </p:spPr>
        <p:txBody>
          <a:bodyPr wrap="square" rtlCol="0">
            <a:spAutoFit/>
          </a:bodyPr>
          <a:lstStyle/>
          <a:p>
            <a:r>
              <a:rPr lang="en-US" sz="495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6184448" y="3742125"/>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7" name="TextBox 16">
            <a:extLst>
              <a:ext uri="{FF2B5EF4-FFF2-40B4-BE49-F238E27FC236}">
                <a16:creationId xmlns:a16="http://schemas.microsoft.com/office/drawing/2014/main" id="{4C857079-5831-4B8B-A74A-58E4C4951BE1}"/>
              </a:ext>
            </a:extLst>
          </p:cNvPr>
          <p:cNvSpPr txBox="1"/>
          <p:nvPr/>
        </p:nvSpPr>
        <p:spPr>
          <a:xfrm>
            <a:off x="6184448" y="3465125"/>
            <a:ext cx="1663647" cy="300082"/>
          </a:xfrm>
          <a:prstGeom prst="rect">
            <a:avLst/>
          </a:prstGeom>
          <a:noFill/>
        </p:spPr>
        <p:txBody>
          <a:bodyPr wrap="square" rtlCol="0">
            <a:spAutoFit/>
          </a:bodyPr>
          <a:lstStyle/>
          <a:p>
            <a:r>
              <a:rPr lang="en-US" sz="1350"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4862617" y="4437690"/>
            <a:ext cx="1418169" cy="854080"/>
          </a:xfrm>
          <a:prstGeom prst="rect">
            <a:avLst/>
          </a:prstGeom>
          <a:noFill/>
        </p:spPr>
        <p:txBody>
          <a:bodyPr wrap="square" rtlCol="0">
            <a:spAutoFit/>
          </a:bodyPr>
          <a:lstStyle/>
          <a:p>
            <a:r>
              <a:rPr lang="en-US" sz="495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6184448" y="4752791"/>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23" name="TextBox 22">
            <a:extLst>
              <a:ext uri="{FF2B5EF4-FFF2-40B4-BE49-F238E27FC236}">
                <a16:creationId xmlns:a16="http://schemas.microsoft.com/office/drawing/2014/main" id="{003E1399-1657-46BF-A8F9-0026D1D1B398}"/>
              </a:ext>
            </a:extLst>
          </p:cNvPr>
          <p:cNvSpPr txBox="1"/>
          <p:nvPr/>
        </p:nvSpPr>
        <p:spPr>
          <a:xfrm>
            <a:off x="6184448" y="4475792"/>
            <a:ext cx="1663647" cy="300082"/>
          </a:xfrm>
          <a:prstGeom prst="rect">
            <a:avLst/>
          </a:prstGeom>
          <a:noFill/>
        </p:spPr>
        <p:txBody>
          <a:bodyPr wrap="square" rtlCol="0">
            <a:spAutoFit/>
          </a:bodyPr>
          <a:lstStyle/>
          <a:p>
            <a:r>
              <a:rPr lang="en-US" sz="1350"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2908433" y="2220852"/>
            <a:ext cx="3327136" cy="3372693"/>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3374258" y="2791671"/>
            <a:ext cx="945263" cy="253916"/>
          </a:xfrm>
          <a:prstGeom prst="rect">
            <a:avLst/>
          </a:prstGeom>
          <a:noFill/>
        </p:spPr>
        <p:txBody>
          <a:bodyPr wrap="square" rtlCol="0">
            <a:spAutoFit/>
          </a:bodyPr>
          <a:lstStyle/>
          <a:p>
            <a:pPr algn="ctr"/>
            <a:r>
              <a:rPr lang="en-US" sz="1050">
                <a:solidFill>
                  <a:schemeClr val="bg2"/>
                </a:solidFill>
                <a:latin typeface="+mj-lt"/>
              </a:rPr>
              <a:t>Analytics</a:t>
            </a:r>
            <a:endParaRPr lang="en-ID" sz="105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5162981" y="3008700"/>
            <a:ext cx="740908" cy="253916"/>
          </a:xfrm>
          <a:prstGeom prst="rect">
            <a:avLst/>
          </a:prstGeom>
          <a:noFill/>
        </p:spPr>
        <p:txBody>
          <a:bodyPr wrap="none" rtlCol="0">
            <a:spAutoFit/>
          </a:bodyPr>
          <a:lstStyle/>
          <a:p>
            <a:pPr algn="ctr"/>
            <a:r>
              <a:rPr lang="en-US" sz="1050">
                <a:solidFill>
                  <a:schemeClr val="bg2"/>
                </a:solidFill>
                <a:latin typeface="+mj-lt"/>
              </a:rPr>
              <a:t>Research</a:t>
            </a:r>
            <a:endParaRPr lang="en-ID" sz="105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4779627" y="4759717"/>
            <a:ext cx="922055" cy="253916"/>
          </a:xfrm>
          <a:prstGeom prst="rect">
            <a:avLst/>
          </a:prstGeom>
          <a:noFill/>
        </p:spPr>
        <p:txBody>
          <a:bodyPr wrap="square" rtlCol="0">
            <a:spAutoFit/>
          </a:bodyPr>
          <a:lstStyle/>
          <a:p>
            <a:pPr algn="ctr"/>
            <a:r>
              <a:rPr lang="en-US" sz="1050">
                <a:solidFill>
                  <a:schemeClr val="bg2"/>
                </a:solidFill>
                <a:latin typeface="+mj-lt"/>
              </a:rPr>
              <a:t>Progress</a:t>
            </a:r>
            <a:endParaRPr lang="en-ID" sz="105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3296672" y="4483769"/>
            <a:ext cx="636713" cy="253916"/>
          </a:xfrm>
          <a:prstGeom prst="rect">
            <a:avLst/>
          </a:prstGeom>
          <a:noFill/>
        </p:spPr>
        <p:txBody>
          <a:bodyPr wrap="none" rtlCol="0">
            <a:spAutoFit/>
          </a:bodyPr>
          <a:lstStyle/>
          <a:p>
            <a:pPr algn="ctr"/>
            <a:r>
              <a:rPr lang="en-US" sz="1050">
                <a:solidFill>
                  <a:schemeClr val="bg2"/>
                </a:solidFill>
                <a:latin typeface="+mj-lt"/>
              </a:rPr>
              <a:t>Testing</a:t>
            </a:r>
            <a:endParaRPr lang="en-ID" sz="105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3839489" y="3267001"/>
            <a:ext cx="656062" cy="415498"/>
          </a:xfrm>
          <a:prstGeom prst="rect">
            <a:avLst/>
          </a:prstGeom>
          <a:noFill/>
        </p:spPr>
        <p:txBody>
          <a:bodyPr wrap="square" rtlCol="0">
            <a:spAutoFit/>
          </a:bodyPr>
          <a:lstStyle/>
          <a:p>
            <a:pPr algn="ctr"/>
            <a:r>
              <a:rPr lang="en-US" sz="2100" b="1">
                <a:solidFill>
                  <a:schemeClr val="bg2"/>
                </a:solidFill>
                <a:latin typeface="+mj-lt"/>
              </a:rPr>
              <a:t>1</a:t>
            </a:r>
            <a:endParaRPr lang="en-ID" sz="21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4631201" y="3267001"/>
            <a:ext cx="656062" cy="415498"/>
          </a:xfrm>
          <a:prstGeom prst="rect">
            <a:avLst/>
          </a:prstGeom>
          <a:noFill/>
        </p:spPr>
        <p:txBody>
          <a:bodyPr wrap="square" rtlCol="0">
            <a:spAutoFit/>
          </a:bodyPr>
          <a:lstStyle/>
          <a:p>
            <a:pPr algn="ctr"/>
            <a:r>
              <a:rPr lang="en-US" sz="2100" b="1">
                <a:solidFill>
                  <a:schemeClr val="bg2"/>
                </a:solidFill>
                <a:latin typeface="+mj-lt"/>
              </a:rPr>
              <a:t>2</a:t>
            </a:r>
            <a:endParaRPr lang="en-ID" sz="21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3840133" y="4138418"/>
            <a:ext cx="656062" cy="415498"/>
          </a:xfrm>
          <a:prstGeom prst="rect">
            <a:avLst/>
          </a:prstGeom>
          <a:noFill/>
        </p:spPr>
        <p:txBody>
          <a:bodyPr wrap="square" rtlCol="0">
            <a:spAutoFit/>
          </a:bodyPr>
          <a:lstStyle/>
          <a:p>
            <a:pPr algn="ctr"/>
            <a:r>
              <a:rPr lang="en-US" sz="2100" b="1">
                <a:solidFill>
                  <a:schemeClr val="bg2"/>
                </a:solidFill>
                <a:latin typeface="+mj-lt"/>
              </a:rPr>
              <a:t>4</a:t>
            </a:r>
            <a:endParaRPr lang="en-ID" sz="21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4631845" y="4138418"/>
            <a:ext cx="656062" cy="415498"/>
          </a:xfrm>
          <a:prstGeom prst="rect">
            <a:avLst/>
          </a:prstGeom>
          <a:noFill/>
        </p:spPr>
        <p:txBody>
          <a:bodyPr wrap="square" rtlCol="0">
            <a:spAutoFit/>
          </a:bodyPr>
          <a:lstStyle/>
          <a:p>
            <a:pPr algn="ctr"/>
            <a:r>
              <a:rPr lang="en-US" sz="2100" b="1">
                <a:solidFill>
                  <a:schemeClr val="bg2"/>
                </a:solidFill>
                <a:latin typeface="+mj-lt"/>
              </a:rPr>
              <a:t>3</a:t>
            </a:r>
            <a:endParaRPr lang="en-ID" sz="21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419107" y="2427249"/>
            <a:ext cx="2936522"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34" name="TextBox 33">
            <a:extLst>
              <a:ext uri="{FF2B5EF4-FFF2-40B4-BE49-F238E27FC236}">
                <a16:creationId xmlns:a16="http://schemas.microsoft.com/office/drawing/2014/main" id="{E935284B-7B05-4B4D-A454-0977896D620D}"/>
              </a:ext>
            </a:extLst>
          </p:cNvPr>
          <p:cNvSpPr txBox="1"/>
          <p:nvPr/>
        </p:nvSpPr>
        <p:spPr>
          <a:xfrm>
            <a:off x="419108" y="215024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419107" y="4623804"/>
            <a:ext cx="2936522"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0" name="TextBox 39">
            <a:extLst>
              <a:ext uri="{FF2B5EF4-FFF2-40B4-BE49-F238E27FC236}">
                <a16:creationId xmlns:a16="http://schemas.microsoft.com/office/drawing/2014/main" id="{381A5599-F094-464F-B90E-F34F1DBD9A12}"/>
              </a:ext>
            </a:extLst>
          </p:cNvPr>
          <p:cNvSpPr txBox="1"/>
          <p:nvPr/>
        </p:nvSpPr>
        <p:spPr>
          <a:xfrm>
            <a:off x="419108" y="4346804"/>
            <a:ext cx="1663647" cy="300082"/>
          </a:xfrm>
          <a:prstGeom prst="rect">
            <a:avLst/>
          </a:prstGeom>
          <a:noFill/>
        </p:spPr>
        <p:txBody>
          <a:bodyPr wrap="square" rtlCol="0">
            <a:spAutoFit/>
          </a:bodyPr>
          <a:lstStyle/>
          <a:p>
            <a:r>
              <a:rPr lang="en-US" sz="1350"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5788371" y="2426002"/>
            <a:ext cx="2936522" cy="1036309"/>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42" name="TextBox 41">
            <a:extLst>
              <a:ext uri="{FF2B5EF4-FFF2-40B4-BE49-F238E27FC236}">
                <a16:creationId xmlns:a16="http://schemas.microsoft.com/office/drawing/2014/main" id="{38D14CCC-1624-49E0-A7A1-DC977E2988D7}"/>
              </a:ext>
            </a:extLst>
          </p:cNvPr>
          <p:cNvSpPr txBox="1"/>
          <p:nvPr/>
        </p:nvSpPr>
        <p:spPr>
          <a:xfrm>
            <a:off x="7061246" y="2149003"/>
            <a:ext cx="1663647" cy="300082"/>
          </a:xfrm>
          <a:prstGeom prst="rect">
            <a:avLst/>
          </a:prstGeom>
          <a:noFill/>
        </p:spPr>
        <p:txBody>
          <a:bodyPr wrap="square" rtlCol="0">
            <a:spAutoFit/>
          </a:bodyPr>
          <a:lstStyle/>
          <a:p>
            <a:pPr algn="r"/>
            <a:r>
              <a:rPr lang="en-US" sz="1350"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5788371" y="4622557"/>
            <a:ext cx="2936522" cy="793935"/>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4" name="TextBox 43">
            <a:extLst>
              <a:ext uri="{FF2B5EF4-FFF2-40B4-BE49-F238E27FC236}">
                <a16:creationId xmlns:a16="http://schemas.microsoft.com/office/drawing/2014/main" id="{4A12206B-3594-4822-B2F8-8FACA4684752}"/>
              </a:ext>
            </a:extLst>
          </p:cNvPr>
          <p:cNvSpPr txBox="1"/>
          <p:nvPr/>
        </p:nvSpPr>
        <p:spPr>
          <a:xfrm>
            <a:off x="7061246" y="4345558"/>
            <a:ext cx="1663647" cy="300082"/>
          </a:xfrm>
          <a:prstGeom prst="rect">
            <a:avLst/>
          </a:prstGeom>
          <a:noFill/>
        </p:spPr>
        <p:txBody>
          <a:bodyPr wrap="square" rtlCol="0">
            <a:spAutoFit/>
          </a:bodyPr>
          <a:lstStyle/>
          <a:p>
            <a:pPr algn="r"/>
            <a:r>
              <a:rPr lang="en-US" sz="1350"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506067" y="4421666"/>
            <a:ext cx="2847075" cy="590194"/>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19050" tIns="19050" rIns="19050" bIns="19050" anchor="ctr"/>
          <a:lstStyle/>
          <a:p>
            <a:endParaRPr lang="id-ID" sz="675"/>
          </a:p>
        </p:txBody>
      </p:sp>
      <p:grpSp>
        <p:nvGrpSpPr>
          <p:cNvPr id="10" name="Group 9">
            <a:extLst>
              <a:ext uri="{FF2B5EF4-FFF2-40B4-BE49-F238E27FC236}">
                <a16:creationId xmlns:a16="http://schemas.microsoft.com/office/drawing/2014/main" id="{6DD7802C-EF8D-4D26-9000-012F71FBADF3}"/>
              </a:ext>
            </a:extLst>
          </p:cNvPr>
          <p:cNvGrpSpPr/>
          <p:nvPr/>
        </p:nvGrpSpPr>
        <p:grpSpPr>
          <a:xfrm>
            <a:off x="3002322" y="4046771"/>
            <a:ext cx="3138730" cy="15678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19050" tIns="19050" rIns="19050" bIns="19050" anchor="ctr"/>
            <a:lstStyle/>
            <a:p>
              <a:endParaRPr lang="id-ID" sz="675"/>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19050" tIns="19050" rIns="19050" bIns="19050" anchor="ctr"/>
            <a:lstStyle/>
            <a:p>
              <a:endParaRPr lang="id-ID" sz="675"/>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19050" tIns="19050" rIns="19050" bIns="19050" anchor="ctr"/>
            <a:lstStyle/>
            <a:p>
              <a:endParaRPr lang="id-ID" sz="675"/>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523661" y="3698161"/>
            <a:ext cx="3255141" cy="59082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19050" tIns="19050" rIns="19050" bIns="19050" anchor="ctr"/>
          <a:lstStyle/>
          <a:p>
            <a:endParaRPr lang="id-ID" sz="675"/>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506067" y="2995938"/>
            <a:ext cx="3664459" cy="592072"/>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19050" tIns="19050" rIns="19050" bIns="19050" anchor="ctr"/>
          <a:lstStyle/>
          <a:p>
            <a:endParaRPr lang="id-ID" sz="675"/>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506067" y="2293713"/>
            <a:ext cx="4095682" cy="590194"/>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19050" tIns="19050" rIns="19050" bIns="19050" anchor="ctr"/>
          <a:lstStyle/>
          <a:p>
            <a:endParaRPr lang="id-ID" sz="675"/>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3418525" y="3435922"/>
            <a:ext cx="2306325" cy="1298678"/>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19050" tIns="19050" rIns="19050" bIns="19050" anchor="ctr"/>
            <a:lstStyle/>
            <a:p>
              <a:endParaRPr lang="id-ID" sz="675"/>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19050" tIns="19050" rIns="19050" bIns="19050" anchor="ctr"/>
            <a:lstStyle/>
            <a:p>
              <a:endParaRPr lang="id-ID" sz="675"/>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19050" tIns="19050" rIns="19050" bIns="19050" anchor="ctr"/>
            <a:lstStyle/>
            <a:p>
              <a:endParaRPr lang="id-ID" sz="675"/>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3822837" y="2868260"/>
            <a:ext cx="1497703" cy="1009526"/>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19050" tIns="19050" rIns="19050" bIns="19050" anchor="ctr"/>
            <a:lstStyle/>
            <a:p>
              <a:endParaRPr lang="id-ID" sz="675"/>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19050" tIns="19050" rIns="19050" bIns="19050" anchor="ctr"/>
            <a:lstStyle/>
            <a:p>
              <a:endParaRPr lang="id-ID" sz="675"/>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19050" tIns="19050" rIns="19050" bIns="19050" anchor="ctr"/>
            <a:lstStyle/>
            <a:p>
              <a:endParaRPr lang="id-ID" sz="675"/>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4230903" y="2293714"/>
            <a:ext cx="681571" cy="720374"/>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19050" tIns="19050" rIns="19050" bIns="19050" anchor="ctr"/>
            <a:lstStyle/>
            <a:p>
              <a:endParaRPr lang="id-ID" sz="675"/>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19050" tIns="19050" rIns="19050" bIns="19050" anchor="ctr"/>
            <a:lstStyle/>
            <a:p>
              <a:endParaRPr lang="id-ID" sz="675"/>
            </a:p>
          </p:txBody>
        </p:sp>
      </p:grpSp>
      <p:sp>
        <p:nvSpPr>
          <p:cNvPr id="34" name="Rectangle 33">
            <a:extLst>
              <a:ext uri="{FF2B5EF4-FFF2-40B4-BE49-F238E27FC236}">
                <a16:creationId xmlns:a16="http://schemas.microsoft.com/office/drawing/2014/main" id="{7EBB8C9A-372F-4264-B7D7-815F9F5E3629}"/>
              </a:ext>
            </a:extLst>
          </p:cNvPr>
          <p:cNvSpPr/>
          <p:nvPr/>
        </p:nvSpPr>
        <p:spPr>
          <a:xfrm>
            <a:off x="1383648" y="2355475"/>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383648" y="3057717"/>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383648" y="3749214"/>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383648" y="4485343"/>
            <a:ext cx="167946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9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5900023" y="2587734"/>
            <a:ext cx="284333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41" name="TextBox 40">
            <a:extLst>
              <a:ext uri="{FF2B5EF4-FFF2-40B4-BE49-F238E27FC236}">
                <a16:creationId xmlns:a16="http://schemas.microsoft.com/office/drawing/2014/main" id="{662206BD-AFD5-4177-802A-452534F7BC54}"/>
              </a:ext>
            </a:extLst>
          </p:cNvPr>
          <p:cNvSpPr txBox="1"/>
          <p:nvPr/>
        </p:nvSpPr>
        <p:spPr>
          <a:xfrm>
            <a:off x="5900023" y="231073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912144" y="2473146"/>
            <a:ext cx="244873" cy="231327"/>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916304" y="3158615"/>
            <a:ext cx="236554" cy="266717"/>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898164" y="3890581"/>
            <a:ext cx="272834" cy="20598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839484" y="4630509"/>
            <a:ext cx="390192" cy="172506"/>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315004" y="2302798"/>
            <a:ext cx="4317032" cy="2628349"/>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88" name="Rectangle 87">
            <a:extLst>
              <a:ext uri="{FF2B5EF4-FFF2-40B4-BE49-F238E27FC236}">
                <a16:creationId xmlns:a16="http://schemas.microsoft.com/office/drawing/2014/main" id="{E255CA13-6EC2-4540-9FEB-37BFE3645EF2}"/>
              </a:ext>
            </a:extLst>
          </p:cNvPr>
          <p:cNvSpPr/>
          <p:nvPr/>
        </p:nvSpPr>
        <p:spPr>
          <a:xfrm>
            <a:off x="270055" y="5047418"/>
            <a:ext cx="4193729" cy="485967"/>
          </a:xfrm>
          <a:prstGeom prst="rect">
            <a:avLst/>
          </a:prstGeom>
        </p:spPr>
        <p:txBody>
          <a:bodyPr wrap="square">
            <a:spAutoFit/>
          </a:bodyPr>
          <a:lstStyle/>
          <a:p>
            <a:pPr>
              <a:lnSpc>
                <a:spcPct val="150000"/>
              </a:lnSpc>
            </a:pPr>
            <a:r>
              <a:rPr lang="en-US" sz="9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900">
                <a:solidFill>
                  <a:schemeClr val="bg2">
                    <a:lumMod val="75000"/>
                  </a:schemeClr>
                </a:solidFill>
                <a:ea typeface="Times New Roman" panose="02020603050405020304" pitchFamily="18" charset="0"/>
                <a:cs typeface="Times New Roman" panose="02020603050405020304" pitchFamily="18" charset="0"/>
              </a:rPr>
              <a:t> </a:t>
            </a:r>
            <a:r>
              <a:rPr lang="en-US" sz="9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9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5125807" y="2652411"/>
            <a:ext cx="2390911" cy="49776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5134123" y="3659523"/>
            <a:ext cx="2557256" cy="493961"/>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5064026" y="2315579"/>
            <a:ext cx="1160028" cy="300082"/>
          </a:xfrm>
          <a:prstGeom prst="rect">
            <a:avLst/>
          </a:prstGeom>
          <a:noFill/>
        </p:spPr>
        <p:txBody>
          <a:bodyPr wrap="square" rtlCol="0">
            <a:spAutoFit/>
          </a:bodyPr>
          <a:lstStyle/>
          <a:p>
            <a:r>
              <a:rPr lang="en-US" sz="1350"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7632494" y="2682679"/>
            <a:ext cx="878562" cy="461665"/>
          </a:xfrm>
          <a:prstGeom prst="rect">
            <a:avLst/>
          </a:prstGeom>
          <a:noFill/>
        </p:spPr>
        <p:txBody>
          <a:bodyPr wrap="square" rtlCol="0">
            <a:spAutoFit/>
          </a:bodyPr>
          <a:lstStyle/>
          <a:p>
            <a:r>
              <a:rPr lang="en-US" sz="24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5064026" y="3326740"/>
            <a:ext cx="1160028" cy="300082"/>
          </a:xfrm>
          <a:prstGeom prst="rect">
            <a:avLst/>
          </a:prstGeom>
          <a:noFill/>
        </p:spPr>
        <p:txBody>
          <a:bodyPr wrap="square" rtlCol="0">
            <a:spAutoFit/>
          </a:bodyPr>
          <a:lstStyle/>
          <a:p>
            <a:r>
              <a:rPr lang="en-US" sz="1350"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7818232" y="3693840"/>
            <a:ext cx="878562" cy="461665"/>
          </a:xfrm>
          <a:prstGeom prst="rect">
            <a:avLst/>
          </a:prstGeom>
          <a:noFill/>
        </p:spPr>
        <p:txBody>
          <a:bodyPr wrap="square" rtlCol="0">
            <a:spAutoFit/>
          </a:bodyPr>
          <a:lstStyle/>
          <a:p>
            <a:r>
              <a:rPr lang="en-US" sz="24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5065084" y="4631383"/>
            <a:ext cx="368886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60" name="TextBox 159">
            <a:extLst>
              <a:ext uri="{FF2B5EF4-FFF2-40B4-BE49-F238E27FC236}">
                <a16:creationId xmlns:a16="http://schemas.microsoft.com/office/drawing/2014/main" id="{58BFD053-406B-4ACA-9B8E-DC4A2F0EAC10}"/>
              </a:ext>
            </a:extLst>
          </p:cNvPr>
          <p:cNvSpPr txBox="1"/>
          <p:nvPr/>
        </p:nvSpPr>
        <p:spPr>
          <a:xfrm>
            <a:off x="5065084" y="435438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31B87DC9-FAC9-4795-9E42-0AE370093EBD}"/>
              </a:ext>
            </a:extLst>
          </p:cNvPr>
          <p:cNvSpPr/>
          <p:nvPr/>
        </p:nvSpPr>
        <p:spPr>
          <a:xfrm>
            <a:off x="4578532" y="1752597"/>
            <a:ext cx="2040255" cy="448627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3AD855CC-43A7-417E-B509-C6C9D87C0C08}"/>
              </a:ext>
            </a:extLst>
          </p:cNvPr>
          <p:cNvSpPr/>
          <p:nvPr/>
        </p:nvSpPr>
        <p:spPr>
          <a:xfrm>
            <a:off x="6728969" y="1746350"/>
            <a:ext cx="2040255" cy="448627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002B422B-C1B5-47AE-99E8-5EE0946BE88C}"/>
              </a:ext>
            </a:extLst>
          </p:cNvPr>
          <p:cNvSpPr/>
          <p:nvPr/>
        </p:nvSpPr>
        <p:spPr>
          <a:xfrm>
            <a:off x="377193" y="4082652"/>
            <a:ext cx="4069079" cy="215622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A83845C7-6D67-47DC-94ED-F945FD65B5B8}"/>
              </a:ext>
            </a:extLst>
          </p:cNvPr>
          <p:cNvSpPr/>
          <p:nvPr/>
        </p:nvSpPr>
        <p:spPr>
          <a:xfrm>
            <a:off x="377193" y="1744269"/>
            <a:ext cx="4069079" cy="215169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312F80B4-91BC-4D74-AF08-2C5B29E05116}"/>
              </a:ext>
            </a:extLst>
          </p:cNvPr>
          <p:cNvSpPr txBox="1"/>
          <p:nvPr/>
        </p:nvSpPr>
        <p:spPr>
          <a:xfrm>
            <a:off x="596504" y="2203551"/>
            <a:ext cx="1306453" cy="784830"/>
          </a:xfrm>
          <a:prstGeom prst="rect">
            <a:avLst/>
          </a:prstGeom>
          <a:noFill/>
        </p:spPr>
        <p:txBody>
          <a:bodyPr wrap="square" rtlCol="0">
            <a:spAutoFit/>
          </a:bodyPr>
          <a:lstStyle/>
          <a:p>
            <a:r>
              <a:rPr lang="en-US" sz="45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596504" y="3093887"/>
            <a:ext cx="1157288" cy="323165"/>
          </a:xfrm>
          <a:prstGeom prst="rect">
            <a:avLst/>
          </a:prstGeom>
          <a:noFill/>
        </p:spPr>
        <p:txBody>
          <a:bodyPr wrap="square" rtlCol="0">
            <a:spAutoFit/>
          </a:bodyPr>
          <a:lstStyle/>
          <a:p>
            <a:r>
              <a:rPr lang="en-US" sz="15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1848090" y="2398350"/>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668104" y="3022449"/>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596504" y="4465830"/>
            <a:ext cx="1306453" cy="784830"/>
          </a:xfrm>
          <a:prstGeom prst="rect">
            <a:avLst/>
          </a:prstGeom>
          <a:noFill/>
        </p:spPr>
        <p:txBody>
          <a:bodyPr wrap="square" rtlCol="0">
            <a:spAutoFit/>
          </a:bodyPr>
          <a:lstStyle/>
          <a:p>
            <a:r>
              <a:rPr lang="en-US" sz="45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596504" y="5356165"/>
            <a:ext cx="1157288" cy="323165"/>
          </a:xfrm>
          <a:prstGeom prst="rect">
            <a:avLst/>
          </a:prstGeom>
          <a:noFill/>
        </p:spPr>
        <p:txBody>
          <a:bodyPr wrap="square" rtlCol="0">
            <a:spAutoFit/>
          </a:bodyPr>
          <a:lstStyle/>
          <a:p>
            <a:r>
              <a:rPr lang="en-US" sz="15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1848090" y="4660629"/>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668104" y="5284727"/>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4938901" y="2437916"/>
            <a:ext cx="1306453" cy="784830"/>
          </a:xfrm>
          <a:prstGeom prst="rect">
            <a:avLst/>
          </a:prstGeom>
          <a:noFill/>
        </p:spPr>
        <p:txBody>
          <a:bodyPr wrap="square" rtlCol="0">
            <a:spAutoFit/>
          </a:bodyPr>
          <a:lstStyle/>
          <a:p>
            <a:pPr algn="ctr"/>
            <a:r>
              <a:rPr lang="en-US" sz="45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5013484" y="3328251"/>
            <a:ext cx="1157288" cy="323165"/>
          </a:xfrm>
          <a:prstGeom prst="rect">
            <a:avLst/>
          </a:prstGeom>
          <a:noFill/>
        </p:spPr>
        <p:txBody>
          <a:bodyPr wrap="square" rtlCol="0">
            <a:spAutoFit/>
          </a:bodyPr>
          <a:lstStyle/>
          <a:p>
            <a:pPr algn="ctr"/>
            <a:r>
              <a:rPr lang="en-US" sz="15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5167156" y="3256813"/>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4816469" y="3644386"/>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5165570" y="5231816"/>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TextBox 73">
            <a:extLst>
              <a:ext uri="{FF2B5EF4-FFF2-40B4-BE49-F238E27FC236}">
                <a16:creationId xmlns:a16="http://schemas.microsoft.com/office/drawing/2014/main" id="{FF14D843-6D41-43DD-8D72-83B95CADD59C}"/>
              </a:ext>
            </a:extLst>
          </p:cNvPr>
          <p:cNvSpPr txBox="1"/>
          <p:nvPr/>
        </p:nvSpPr>
        <p:spPr>
          <a:xfrm>
            <a:off x="5219938" y="5246362"/>
            <a:ext cx="744380" cy="230832"/>
          </a:xfrm>
          <a:prstGeom prst="rect">
            <a:avLst/>
          </a:prstGeom>
          <a:noFill/>
        </p:spPr>
        <p:txBody>
          <a:bodyPr wrap="square" rtlCol="0">
            <a:spAutoFit/>
          </a:bodyPr>
          <a:lstStyle/>
          <a:p>
            <a:pPr algn="ctr"/>
            <a:r>
              <a:rPr lang="en-US" sz="9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7104886" y="2450934"/>
            <a:ext cx="1306453" cy="784830"/>
          </a:xfrm>
          <a:prstGeom prst="rect">
            <a:avLst/>
          </a:prstGeom>
          <a:noFill/>
        </p:spPr>
        <p:txBody>
          <a:bodyPr wrap="square" rtlCol="0">
            <a:spAutoFit/>
          </a:bodyPr>
          <a:lstStyle/>
          <a:p>
            <a:pPr algn="ctr"/>
            <a:r>
              <a:rPr lang="en-US" sz="45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7179469" y="3341270"/>
            <a:ext cx="1157288" cy="323165"/>
          </a:xfrm>
          <a:prstGeom prst="rect">
            <a:avLst/>
          </a:prstGeom>
          <a:noFill/>
        </p:spPr>
        <p:txBody>
          <a:bodyPr wrap="square" rtlCol="0">
            <a:spAutoFit/>
          </a:bodyPr>
          <a:lstStyle/>
          <a:p>
            <a:pPr algn="ctr"/>
            <a:r>
              <a:rPr lang="en-US" sz="15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7333141" y="3269832"/>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6982454" y="3657404"/>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7331555" y="5244835"/>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TextBox 80">
            <a:extLst>
              <a:ext uri="{FF2B5EF4-FFF2-40B4-BE49-F238E27FC236}">
                <a16:creationId xmlns:a16="http://schemas.microsoft.com/office/drawing/2014/main" id="{5E229927-5026-484A-AEE9-3EA13F4B2FB2}"/>
              </a:ext>
            </a:extLst>
          </p:cNvPr>
          <p:cNvSpPr txBox="1"/>
          <p:nvPr/>
        </p:nvSpPr>
        <p:spPr>
          <a:xfrm>
            <a:off x="7385923" y="5259380"/>
            <a:ext cx="744380" cy="230832"/>
          </a:xfrm>
          <a:prstGeom prst="rect">
            <a:avLst/>
          </a:prstGeom>
          <a:noFill/>
        </p:spPr>
        <p:txBody>
          <a:bodyPr wrap="square" rtlCol="0">
            <a:spAutoFit/>
          </a:bodyPr>
          <a:lstStyle/>
          <a:p>
            <a:pPr algn="ctr"/>
            <a:r>
              <a:rPr lang="en-US" sz="9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13" name="TextBox 12">
            <a:extLst>
              <a:ext uri="{FF2B5EF4-FFF2-40B4-BE49-F238E27FC236}">
                <a16:creationId xmlns:a16="http://schemas.microsoft.com/office/drawing/2014/main" id="{7F3FDA60-E85C-42A7-A144-B983640A444C}"/>
              </a:ext>
            </a:extLst>
          </p:cNvPr>
          <p:cNvSpPr txBox="1"/>
          <p:nvPr/>
        </p:nvSpPr>
        <p:spPr>
          <a:xfrm>
            <a:off x="1000541"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139474" y="4182834"/>
            <a:ext cx="1385783" cy="253916"/>
          </a:xfrm>
          <a:prstGeom prst="rect">
            <a:avLst/>
          </a:prstGeom>
          <a:noFill/>
        </p:spPr>
        <p:txBody>
          <a:bodyPr wrap="square" rtlCol="0">
            <a:spAutoFit/>
          </a:bodyPr>
          <a:lstStyle/>
          <a:p>
            <a:pPr algn="ctr"/>
            <a:r>
              <a:rPr lang="en-US" sz="105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646612"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1689278"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3741359" y="3909934"/>
            <a:ext cx="1663647" cy="300082"/>
          </a:xfrm>
          <a:prstGeom prst="rect">
            <a:avLst/>
          </a:prstGeom>
          <a:noFill/>
        </p:spPr>
        <p:txBody>
          <a:bodyPr wrap="square" rtlCol="0">
            <a:spAutoFit/>
          </a:bodyPr>
          <a:lstStyle/>
          <a:p>
            <a:pPr algn="ctr"/>
            <a:r>
              <a:rPr lang="en-US" sz="1350"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3880292" y="4182834"/>
            <a:ext cx="1385783" cy="253916"/>
          </a:xfrm>
          <a:prstGeom prst="rect">
            <a:avLst/>
          </a:prstGeom>
          <a:noFill/>
        </p:spPr>
        <p:txBody>
          <a:bodyPr wrap="square" rtlCol="0">
            <a:spAutoFit/>
          </a:bodyPr>
          <a:lstStyle/>
          <a:p>
            <a:pPr algn="ctr"/>
            <a:r>
              <a:rPr lang="en-US" sz="105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3387430"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4430096"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6482177"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6621110" y="4182834"/>
            <a:ext cx="1385783" cy="253916"/>
          </a:xfrm>
          <a:prstGeom prst="rect">
            <a:avLst/>
          </a:prstGeom>
          <a:noFill/>
        </p:spPr>
        <p:txBody>
          <a:bodyPr wrap="square" rtlCol="0">
            <a:spAutoFit/>
          </a:bodyPr>
          <a:lstStyle/>
          <a:p>
            <a:pPr algn="ctr"/>
            <a:r>
              <a:rPr lang="en-US" sz="105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6128248"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7170914"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0" name="Rectangle 9">
            <a:extLst>
              <a:ext uri="{FF2B5EF4-FFF2-40B4-BE49-F238E27FC236}">
                <a16:creationId xmlns:a16="http://schemas.microsoft.com/office/drawing/2014/main" id="{C67C2245-783D-4AFF-AE50-0779A68AE253}"/>
              </a:ext>
            </a:extLst>
          </p:cNvPr>
          <p:cNvSpPr/>
          <p:nvPr/>
        </p:nvSpPr>
        <p:spPr>
          <a:xfrm>
            <a:off x="445770" y="1771651"/>
            <a:ext cx="8252460" cy="4400549"/>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a:extLst>
              <a:ext uri="{FF2B5EF4-FFF2-40B4-BE49-F238E27FC236}">
                <a16:creationId xmlns:a16="http://schemas.microsoft.com/office/drawing/2014/main" id="{EA48FCB3-7172-422B-A1A5-5CA3822E1225}"/>
              </a:ext>
            </a:extLst>
          </p:cNvPr>
          <p:cNvSpPr txBox="1"/>
          <p:nvPr/>
        </p:nvSpPr>
        <p:spPr>
          <a:xfrm>
            <a:off x="1015208" y="4522782"/>
            <a:ext cx="1639652" cy="300082"/>
          </a:xfrm>
          <a:prstGeom prst="rect">
            <a:avLst/>
          </a:prstGeom>
          <a:noFill/>
        </p:spPr>
        <p:txBody>
          <a:bodyPr wrap="square" rtlCol="0">
            <a:spAutoFit/>
          </a:bodyPr>
          <a:lstStyle/>
          <a:p>
            <a:pPr algn="ctr"/>
            <a:r>
              <a:rPr lang="en-US" sz="1350"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002278"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2814985" y="4522782"/>
            <a:ext cx="1639652" cy="300082"/>
          </a:xfrm>
          <a:prstGeom prst="rect">
            <a:avLst/>
          </a:prstGeom>
          <a:noFill/>
        </p:spPr>
        <p:txBody>
          <a:bodyPr wrap="square" rtlCol="0">
            <a:spAutoFit/>
          </a:bodyPr>
          <a:lstStyle/>
          <a:p>
            <a:pPr algn="ctr"/>
            <a:r>
              <a:rPr lang="en-US" sz="1350"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2802055"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4627693" y="4527159"/>
            <a:ext cx="1639652" cy="300082"/>
          </a:xfrm>
          <a:prstGeom prst="rect">
            <a:avLst/>
          </a:prstGeom>
          <a:noFill/>
        </p:spPr>
        <p:txBody>
          <a:bodyPr wrap="square" rtlCol="0">
            <a:spAutoFit/>
          </a:bodyPr>
          <a:lstStyle/>
          <a:p>
            <a:pPr algn="ctr"/>
            <a:r>
              <a:rPr lang="en-US" sz="1350"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4614763" y="4731993"/>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6440400" y="4522782"/>
            <a:ext cx="1639652" cy="300082"/>
          </a:xfrm>
          <a:prstGeom prst="rect">
            <a:avLst/>
          </a:prstGeom>
          <a:noFill/>
        </p:spPr>
        <p:txBody>
          <a:bodyPr wrap="square" rtlCol="0">
            <a:spAutoFit/>
          </a:bodyPr>
          <a:lstStyle/>
          <a:p>
            <a:pPr algn="ctr"/>
            <a:r>
              <a:rPr lang="en-US" sz="1350"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6427470"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492134" y="3796733"/>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1707041" y="4027031"/>
            <a:ext cx="255986" cy="233794"/>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Oval 33">
            <a:extLst>
              <a:ext uri="{FF2B5EF4-FFF2-40B4-BE49-F238E27FC236}">
                <a16:creationId xmlns:a16="http://schemas.microsoft.com/office/drawing/2014/main" id="{10D47DDA-46D8-4173-B70E-A4312F301963}"/>
              </a:ext>
            </a:extLst>
          </p:cNvPr>
          <p:cNvSpPr/>
          <p:nvPr/>
        </p:nvSpPr>
        <p:spPr>
          <a:xfrm>
            <a:off x="3291911" y="3796733"/>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3551647" y="4009856"/>
            <a:ext cx="166331" cy="259556"/>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a:p>
        </p:txBody>
      </p:sp>
      <p:sp>
        <p:nvSpPr>
          <p:cNvPr id="35" name="Oval 34">
            <a:extLst>
              <a:ext uri="{FF2B5EF4-FFF2-40B4-BE49-F238E27FC236}">
                <a16:creationId xmlns:a16="http://schemas.microsoft.com/office/drawing/2014/main" id="{41645ACC-2E36-4221-8CDC-538835C32CD2}"/>
              </a:ext>
            </a:extLst>
          </p:cNvPr>
          <p:cNvSpPr/>
          <p:nvPr/>
        </p:nvSpPr>
        <p:spPr>
          <a:xfrm>
            <a:off x="5105692" y="3796733"/>
            <a:ext cx="685800" cy="685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5319624" y="4033806"/>
            <a:ext cx="257936" cy="211655"/>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6917919" y="3796733"/>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7116048" y="4048553"/>
            <a:ext cx="289544" cy="182162"/>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1658984" y="2928704"/>
            <a:ext cx="5846409" cy="551561"/>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3750365" y="2651704"/>
            <a:ext cx="1663647" cy="300082"/>
          </a:xfrm>
          <a:prstGeom prst="rect">
            <a:avLst/>
          </a:prstGeom>
          <a:noFill/>
        </p:spPr>
        <p:txBody>
          <a:bodyPr wrap="square" rtlCol="0">
            <a:spAutoFit/>
          </a:bodyPr>
          <a:lstStyle/>
          <a:p>
            <a:pPr algn="ctr"/>
            <a:r>
              <a:rPr lang="en-US" sz="1350"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
        <p:nvSpPr>
          <p:cNvPr id="11" name="Rectangle 10">
            <a:extLst>
              <a:ext uri="{FF2B5EF4-FFF2-40B4-BE49-F238E27FC236}">
                <a16:creationId xmlns:a16="http://schemas.microsoft.com/office/drawing/2014/main" id="{F661466E-25C7-421A-9EE5-BB6F0CB89841}"/>
              </a:ext>
            </a:extLst>
          </p:cNvPr>
          <p:cNvSpPr/>
          <p:nvPr/>
        </p:nvSpPr>
        <p:spPr>
          <a:xfrm>
            <a:off x="419203" y="2625576"/>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12" name="TextBox 11">
            <a:extLst>
              <a:ext uri="{FF2B5EF4-FFF2-40B4-BE49-F238E27FC236}">
                <a16:creationId xmlns:a16="http://schemas.microsoft.com/office/drawing/2014/main" id="{125C9C33-DFFC-4FE4-87C1-4DA85BE31976}"/>
              </a:ext>
            </a:extLst>
          </p:cNvPr>
          <p:cNvSpPr txBox="1"/>
          <p:nvPr/>
        </p:nvSpPr>
        <p:spPr>
          <a:xfrm>
            <a:off x="419204" y="234857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5072062" y="942162"/>
            <a:ext cx="1213655" cy="715581"/>
          </a:xfrm>
          <a:prstGeom prst="rect">
            <a:avLst/>
          </a:prstGeom>
          <a:noFill/>
        </p:spPr>
        <p:txBody>
          <a:bodyPr wrap="square" rtlCol="0">
            <a:spAutoFit/>
          </a:bodyPr>
          <a:lstStyle/>
          <a:p>
            <a:pPr algn="ctr"/>
            <a:r>
              <a:rPr lang="en-US" sz="405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4847066"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4749064"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18" name="TextBox 17">
            <a:extLst>
              <a:ext uri="{FF2B5EF4-FFF2-40B4-BE49-F238E27FC236}">
                <a16:creationId xmlns:a16="http://schemas.microsoft.com/office/drawing/2014/main" id="{A3AB33D9-CA3A-486C-A59A-B2E2E9F156A3}"/>
              </a:ext>
            </a:extLst>
          </p:cNvPr>
          <p:cNvSpPr txBox="1"/>
          <p:nvPr/>
        </p:nvSpPr>
        <p:spPr>
          <a:xfrm>
            <a:off x="7116705" y="942162"/>
            <a:ext cx="1213655" cy="715581"/>
          </a:xfrm>
          <a:prstGeom prst="rect">
            <a:avLst/>
          </a:prstGeom>
          <a:noFill/>
        </p:spPr>
        <p:txBody>
          <a:bodyPr wrap="square" rtlCol="0">
            <a:spAutoFit/>
          </a:bodyPr>
          <a:lstStyle/>
          <a:p>
            <a:pPr algn="ctr"/>
            <a:r>
              <a:rPr lang="en-US" sz="405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6891709"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6793706"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1" name="TextBox 20">
            <a:extLst>
              <a:ext uri="{FF2B5EF4-FFF2-40B4-BE49-F238E27FC236}">
                <a16:creationId xmlns:a16="http://schemas.microsoft.com/office/drawing/2014/main" id="{5966B2DA-FA75-4817-A746-13D11460C449}"/>
              </a:ext>
            </a:extLst>
          </p:cNvPr>
          <p:cNvSpPr txBox="1"/>
          <p:nvPr/>
        </p:nvSpPr>
        <p:spPr>
          <a:xfrm>
            <a:off x="5072062" y="3010833"/>
            <a:ext cx="1213655" cy="715581"/>
          </a:xfrm>
          <a:prstGeom prst="rect">
            <a:avLst/>
          </a:prstGeom>
          <a:noFill/>
        </p:spPr>
        <p:txBody>
          <a:bodyPr wrap="square" rtlCol="0">
            <a:spAutoFit/>
          </a:bodyPr>
          <a:lstStyle/>
          <a:p>
            <a:pPr algn="ctr"/>
            <a:r>
              <a:rPr lang="en-US" sz="405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4847066"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4749064"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4" name="TextBox 23">
            <a:extLst>
              <a:ext uri="{FF2B5EF4-FFF2-40B4-BE49-F238E27FC236}">
                <a16:creationId xmlns:a16="http://schemas.microsoft.com/office/drawing/2014/main" id="{8551CB16-C7EC-47FA-BA90-A890AC1D892E}"/>
              </a:ext>
            </a:extLst>
          </p:cNvPr>
          <p:cNvSpPr txBox="1"/>
          <p:nvPr/>
        </p:nvSpPr>
        <p:spPr>
          <a:xfrm>
            <a:off x="7116705" y="3010833"/>
            <a:ext cx="1213655" cy="715581"/>
          </a:xfrm>
          <a:prstGeom prst="rect">
            <a:avLst/>
          </a:prstGeom>
          <a:noFill/>
        </p:spPr>
        <p:txBody>
          <a:bodyPr wrap="square" rtlCol="0">
            <a:spAutoFit/>
          </a:bodyPr>
          <a:lstStyle/>
          <a:p>
            <a:pPr algn="ctr"/>
            <a:r>
              <a:rPr lang="en-US" sz="405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6891709"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6793706"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1822268" y="2597767"/>
            <a:ext cx="5499464" cy="1938992"/>
          </a:xfrm>
          <a:prstGeom prst="rect">
            <a:avLst/>
          </a:prstGeom>
          <a:noFill/>
        </p:spPr>
        <p:txBody>
          <a:bodyPr wrap="square" rtlCol="0">
            <a:spAutoFit/>
          </a:bodyPr>
          <a:lstStyle/>
          <a:p>
            <a:pPr algn="ctr"/>
            <a:r>
              <a:rPr lang="en-US" sz="6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011680" y="4554346"/>
            <a:ext cx="5120640" cy="551882"/>
          </a:xfrm>
          <a:prstGeom prst="rect">
            <a:avLst/>
          </a:prstGeom>
          <a:noFill/>
        </p:spPr>
        <p:txBody>
          <a:bodyPr wrap="square" rtlCol="0">
            <a:spAutoFit/>
          </a:bodyPr>
          <a:lstStyle/>
          <a:p>
            <a:pPr algn="ct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9144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00479B-69A5-488F-A414-F15763599512}"/>
              </a:ext>
            </a:extLst>
          </p:cNvPr>
          <p:cNvSpPr txBox="1"/>
          <p:nvPr/>
        </p:nvSpPr>
        <p:spPr>
          <a:xfrm>
            <a:off x="421482" y="2443028"/>
            <a:ext cx="3979069"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419203" y="3609032"/>
            <a:ext cx="3731315" cy="793935"/>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419204" y="333203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4761413" y="1311182"/>
            <a:ext cx="4131365" cy="13558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4961437" y="1729126"/>
            <a:ext cx="3731315"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4961438" y="1471723"/>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419204" y="2138572"/>
            <a:ext cx="4038496"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a:t>
            </a:r>
            <a:endParaRPr lang="en-US" sz="1050"/>
          </a:p>
        </p:txBody>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a:xfrm>
            <a:off x="4862617" y="2387724"/>
            <a:ext cx="5145207" cy="350838"/>
          </a:xfrm>
        </p:spPr>
        <p:txBody>
          <a:bodyPr/>
          <a:lstStyle/>
          <a:p>
            <a:r>
              <a:rPr lang="en-US"/>
              <a:t>Insert subtitle right here</a:t>
            </a:r>
          </a:p>
        </p:txBody>
      </p:sp>
      <p:sp>
        <p:nvSpPr>
          <p:cNvPr id="8" name="Rectangle 7">
            <a:extLst>
              <a:ext uri="{FF2B5EF4-FFF2-40B4-BE49-F238E27FC236}">
                <a16:creationId xmlns:a16="http://schemas.microsoft.com/office/drawing/2014/main" id="{B90B3C8A-68D5-4B20-9C16-ABEA09844AB3}"/>
              </a:ext>
            </a:extLst>
          </p:cNvPr>
          <p:cNvSpPr/>
          <p:nvPr/>
        </p:nvSpPr>
        <p:spPr>
          <a:xfrm>
            <a:off x="514350" y="764266"/>
            <a:ext cx="3767034" cy="260401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089AED1F-6CC0-4E9D-AD3F-C746DD0F574B}"/>
              </a:ext>
            </a:extLst>
          </p:cNvPr>
          <p:cNvSpPr/>
          <p:nvPr/>
        </p:nvSpPr>
        <p:spPr>
          <a:xfrm>
            <a:off x="514350" y="3489722"/>
            <a:ext cx="3767034" cy="260401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70C7572E-EF9B-4175-95CC-DF17F8EF3BBD}"/>
              </a:ext>
            </a:extLst>
          </p:cNvPr>
          <p:cNvSpPr/>
          <p:nvPr/>
        </p:nvSpPr>
        <p:spPr>
          <a:xfrm>
            <a:off x="4862617" y="3472250"/>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30" name="TextBox 29">
            <a:extLst>
              <a:ext uri="{FF2B5EF4-FFF2-40B4-BE49-F238E27FC236}">
                <a16:creationId xmlns:a16="http://schemas.microsoft.com/office/drawing/2014/main" id="{1BCA63CA-0340-453F-BD57-5CF11B62F6F8}"/>
              </a:ext>
            </a:extLst>
          </p:cNvPr>
          <p:cNvSpPr txBox="1"/>
          <p:nvPr/>
        </p:nvSpPr>
        <p:spPr>
          <a:xfrm>
            <a:off x="4862617" y="3195250"/>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823810" y="1874377"/>
            <a:ext cx="3148116" cy="793935"/>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444841" y="1486765"/>
            <a:ext cx="1906053" cy="415498"/>
          </a:xfrm>
          <a:prstGeom prst="rect">
            <a:avLst/>
          </a:prstGeom>
          <a:noFill/>
        </p:spPr>
        <p:txBody>
          <a:bodyPr wrap="square" rtlCol="0">
            <a:spAutoFit/>
          </a:bodyPr>
          <a:lstStyle/>
          <a:p>
            <a:pPr algn="ctr"/>
            <a:r>
              <a:rPr lang="en-US" sz="21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823810" y="4581349"/>
            <a:ext cx="3148116" cy="793935"/>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444841" y="4193737"/>
            <a:ext cx="1906053" cy="415498"/>
          </a:xfrm>
          <a:prstGeom prst="rect">
            <a:avLst/>
          </a:prstGeom>
          <a:noFill/>
        </p:spPr>
        <p:txBody>
          <a:bodyPr wrap="square" rtlCol="0">
            <a:spAutoFit/>
          </a:bodyPr>
          <a:lstStyle/>
          <a:p>
            <a:pPr algn="ctr"/>
            <a:r>
              <a:rPr lang="en-US" sz="21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P spid="8" grpId="0" animBg="1"/>
      <p:bldP spid="7" grpId="0" animBg="1"/>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952502"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1968914" y="2980016"/>
            <a:ext cx="932360"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465886"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5" name="TextBox 14">
            <a:extLst>
              <a:ext uri="{FF2B5EF4-FFF2-40B4-BE49-F238E27FC236}">
                <a16:creationId xmlns:a16="http://schemas.microsoft.com/office/drawing/2014/main" id="{6D36E794-70E5-4898-8C16-7058DF09EF61}"/>
              </a:ext>
            </a:extLst>
          </p:cNvPr>
          <p:cNvSpPr txBox="1"/>
          <p:nvPr/>
        </p:nvSpPr>
        <p:spPr>
          <a:xfrm>
            <a:off x="857363" y="3421568"/>
            <a:ext cx="1023173" cy="369332"/>
          </a:xfrm>
          <a:prstGeom prst="rect">
            <a:avLst/>
          </a:prstGeom>
          <a:noFill/>
        </p:spPr>
        <p:txBody>
          <a:bodyPr wrap="square" rtlCol="0">
            <a:spAutoFit/>
          </a:bodyPr>
          <a:lstStyle/>
          <a:p>
            <a:pPr algn="ctr"/>
            <a:r>
              <a:rPr lang="en-US"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738200" y="3714216"/>
            <a:ext cx="1258422" cy="253916"/>
          </a:xfrm>
          <a:prstGeom prst="rect">
            <a:avLst/>
          </a:prstGeom>
          <a:noFill/>
        </p:spPr>
        <p:txBody>
          <a:bodyPr wrap="square" rtlCol="0">
            <a:spAutoFit/>
          </a:bodyPr>
          <a:lstStyle/>
          <a:p>
            <a:pPr algn="ctr"/>
            <a:r>
              <a:rPr lang="en-US" sz="105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3087869"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410428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2601253"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1" name="TextBox 20">
            <a:extLst>
              <a:ext uri="{FF2B5EF4-FFF2-40B4-BE49-F238E27FC236}">
                <a16:creationId xmlns:a16="http://schemas.microsoft.com/office/drawing/2014/main" id="{6894EB17-32E2-4583-BDB0-F125F5F8A4FC}"/>
              </a:ext>
            </a:extLst>
          </p:cNvPr>
          <p:cNvSpPr txBox="1"/>
          <p:nvPr/>
        </p:nvSpPr>
        <p:spPr>
          <a:xfrm>
            <a:off x="2992730" y="3421568"/>
            <a:ext cx="1023173" cy="369332"/>
          </a:xfrm>
          <a:prstGeom prst="rect">
            <a:avLst/>
          </a:prstGeom>
          <a:noFill/>
        </p:spPr>
        <p:txBody>
          <a:bodyPr wrap="square" rtlCol="0">
            <a:spAutoFit/>
          </a:bodyPr>
          <a:lstStyle/>
          <a:p>
            <a:pPr algn="ctr"/>
            <a:r>
              <a:rPr lang="en-US"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2873567" y="3714216"/>
            <a:ext cx="1258422" cy="253916"/>
          </a:xfrm>
          <a:prstGeom prst="rect">
            <a:avLst/>
          </a:prstGeom>
          <a:noFill/>
        </p:spPr>
        <p:txBody>
          <a:bodyPr wrap="square" rtlCol="0">
            <a:spAutoFit/>
          </a:bodyPr>
          <a:lstStyle/>
          <a:p>
            <a:pPr algn="ctr"/>
            <a:r>
              <a:rPr lang="en-US" sz="105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5223236" y="2560208"/>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6239648" y="2980016"/>
            <a:ext cx="932360"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4736620"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6" name="TextBox 25">
            <a:extLst>
              <a:ext uri="{FF2B5EF4-FFF2-40B4-BE49-F238E27FC236}">
                <a16:creationId xmlns:a16="http://schemas.microsoft.com/office/drawing/2014/main" id="{8E5351AD-1B5A-4397-A499-19DFAB2430C3}"/>
              </a:ext>
            </a:extLst>
          </p:cNvPr>
          <p:cNvSpPr txBox="1"/>
          <p:nvPr/>
        </p:nvSpPr>
        <p:spPr>
          <a:xfrm>
            <a:off x="5128097" y="3421568"/>
            <a:ext cx="1023173" cy="369332"/>
          </a:xfrm>
          <a:prstGeom prst="rect">
            <a:avLst/>
          </a:prstGeom>
          <a:noFill/>
        </p:spPr>
        <p:txBody>
          <a:bodyPr wrap="square" rtlCol="0">
            <a:spAutoFit/>
          </a:bodyPr>
          <a:lstStyle/>
          <a:p>
            <a:pPr algn="ctr"/>
            <a:r>
              <a:rPr lang="en-US"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5008934" y="3714216"/>
            <a:ext cx="1258422" cy="253916"/>
          </a:xfrm>
          <a:prstGeom prst="rect">
            <a:avLst/>
          </a:prstGeom>
          <a:noFill/>
        </p:spPr>
        <p:txBody>
          <a:bodyPr wrap="square" rtlCol="0">
            <a:spAutoFit/>
          </a:bodyPr>
          <a:lstStyle/>
          <a:p>
            <a:pPr algn="ctr"/>
            <a:r>
              <a:rPr lang="en-US" sz="105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7358603" y="2560208"/>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6EC98E7B-6F4B-40E5-AD4D-75338E6A659E}"/>
              </a:ext>
            </a:extLst>
          </p:cNvPr>
          <p:cNvSpPr/>
          <p:nvPr/>
        </p:nvSpPr>
        <p:spPr>
          <a:xfrm>
            <a:off x="6871987"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31" name="TextBox 30">
            <a:extLst>
              <a:ext uri="{FF2B5EF4-FFF2-40B4-BE49-F238E27FC236}">
                <a16:creationId xmlns:a16="http://schemas.microsoft.com/office/drawing/2014/main" id="{79837ADD-8212-4818-BF65-C3228290908C}"/>
              </a:ext>
            </a:extLst>
          </p:cNvPr>
          <p:cNvSpPr txBox="1"/>
          <p:nvPr/>
        </p:nvSpPr>
        <p:spPr>
          <a:xfrm>
            <a:off x="7263464" y="3421568"/>
            <a:ext cx="1023173" cy="369332"/>
          </a:xfrm>
          <a:prstGeom prst="rect">
            <a:avLst/>
          </a:prstGeom>
          <a:noFill/>
        </p:spPr>
        <p:txBody>
          <a:bodyPr wrap="square" rtlCol="0">
            <a:spAutoFit/>
          </a:bodyPr>
          <a:lstStyle/>
          <a:p>
            <a:pPr algn="ctr"/>
            <a:r>
              <a:rPr lang="en-US"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7144301" y="3714216"/>
            <a:ext cx="1258422" cy="253916"/>
          </a:xfrm>
          <a:prstGeom prst="rect">
            <a:avLst/>
          </a:prstGeom>
          <a:noFill/>
        </p:spPr>
        <p:txBody>
          <a:bodyPr wrap="square" rtlCol="0">
            <a:spAutoFit/>
          </a:bodyPr>
          <a:lstStyle/>
          <a:p>
            <a:pPr algn="ctr"/>
            <a:r>
              <a:rPr lang="en-US" sz="105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200648" y="2829337"/>
            <a:ext cx="333526" cy="291560"/>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5471336"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7634036" y="2843159"/>
            <a:ext cx="278953" cy="263916"/>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3311759" y="2834612"/>
            <a:ext cx="382039" cy="28101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833991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4872037" y="2136571"/>
            <a:ext cx="4271963"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167067"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951887"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1968300" y="2980016"/>
            <a:ext cx="932360"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465271"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8" name="TextBox 7">
            <a:extLst>
              <a:ext uri="{FF2B5EF4-FFF2-40B4-BE49-F238E27FC236}">
                <a16:creationId xmlns:a16="http://schemas.microsoft.com/office/drawing/2014/main" id="{C099A68B-74E5-440E-B675-FA6B5E8977A4}"/>
              </a:ext>
            </a:extLst>
          </p:cNvPr>
          <p:cNvSpPr txBox="1"/>
          <p:nvPr/>
        </p:nvSpPr>
        <p:spPr>
          <a:xfrm>
            <a:off x="856749" y="3421568"/>
            <a:ext cx="1023173" cy="369332"/>
          </a:xfrm>
          <a:prstGeom prst="rect">
            <a:avLst/>
          </a:prstGeom>
          <a:noFill/>
        </p:spPr>
        <p:txBody>
          <a:bodyPr wrap="square" rtlCol="0">
            <a:spAutoFit/>
          </a:bodyPr>
          <a:lstStyle/>
          <a:p>
            <a:pPr algn="ctr"/>
            <a:r>
              <a:rPr lang="en-US"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737585" y="3714216"/>
            <a:ext cx="1258422" cy="253916"/>
          </a:xfrm>
          <a:prstGeom prst="rect">
            <a:avLst/>
          </a:prstGeom>
          <a:noFill/>
        </p:spPr>
        <p:txBody>
          <a:bodyPr wrap="square" rtlCol="0">
            <a:spAutoFit/>
          </a:bodyPr>
          <a:lstStyle/>
          <a:p>
            <a:pPr algn="ctr"/>
            <a:r>
              <a:rPr lang="en-US" sz="105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3087254"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B5EB30DB-7063-4A34-85EE-9DC96474B9EC}"/>
              </a:ext>
            </a:extLst>
          </p:cNvPr>
          <p:cNvSpPr/>
          <p:nvPr/>
        </p:nvSpPr>
        <p:spPr>
          <a:xfrm>
            <a:off x="2600638"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2" name="TextBox 11">
            <a:extLst>
              <a:ext uri="{FF2B5EF4-FFF2-40B4-BE49-F238E27FC236}">
                <a16:creationId xmlns:a16="http://schemas.microsoft.com/office/drawing/2014/main" id="{5765FFF3-CD07-49E1-B6F6-FF1B0FB5441C}"/>
              </a:ext>
            </a:extLst>
          </p:cNvPr>
          <p:cNvSpPr txBox="1"/>
          <p:nvPr/>
        </p:nvSpPr>
        <p:spPr>
          <a:xfrm>
            <a:off x="2992116" y="3421568"/>
            <a:ext cx="1023173" cy="369332"/>
          </a:xfrm>
          <a:prstGeom prst="rect">
            <a:avLst/>
          </a:prstGeom>
          <a:noFill/>
        </p:spPr>
        <p:txBody>
          <a:bodyPr wrap="square" rtlCol="0">
            <a:spAutoFit/>
          </a:bodyPr>
          <a:lstStyle/>
          <a:p>
            <a:pPr algn="ctr"/>
            <a:r>
              <a:rPr lang="en-US"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2872952" y="3714216"/>
            <a:ext cx="1258422" cy="253916"/>
          </a:xfrm>
          <a:prstGeom prst="rect">
            <a:avLst/>
          </a:prstGeom>
          <a:noFill/>
        </p:spPr>
        <p:txBody>
          <a:bodyPr wrap="square" rtlCol="0">
            <a:spAutoFit/>
          </a:bodyPr>
          <a:lstStyle/>
          <a:p>
            <a:pPr algn="ctr"/>
            <a:r>
              <a:rPr lang="en-US" sz="105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3335355"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175778" y="2834612"/>
            <a:ext cx="382039" cy="28101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41" name="Rectangle 40">
            <a:extLst>
              <a:ext uri="{FF2B5EF4-FFF2-40B4-BE49-F238E27FC236}">
                <a16:creationId xmlns:a16="http://schemas.microsoft.com/office/drawing/2014/main" id="{EBB64E43-39D4-4170-8127-D9EE9A489777}"/>
              </a:ext>
            </a:extLst>
          </p:cNvPr>
          <p:cNvSpPr/>
          <p:nvPr/>
        </p:nvSpPr>
        <p:spPr>
          <a:xfrm>
            <a:off x="5141887" y="3689443"/>
            <a:ext cx="3732262" cy="1278683"/>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5141887" y="3412444"/>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5141887" y="2931019"/>
            <a:ext cx="3732262" cy="461665"/>
          </a:xfrm>
          <a:prstGeom prst="rect">
            <a:avLst/>
          </a:prstGeom>
          <a:noFill/>
        </p:spPr>
        <p:txBody>
          <a:bodyPr wrap="square" rtlCol="0">
            <a:spAutoFit/>
          </a:bodyPr>
          <a:lstStyle/>
          <a:p>
            <a:r>
              <a:rPr lang="en-US" sz="24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B561259-9189-48AF-8E6B-F517F4E36282}"/>
              </a:ext>
            </a:extLst>
          </p:cNvPr>
          <p:cNvSpPr>
            <a:spLocks noGrp="1"/>
          </p:cNvSpPr>
          <p:nvPr>
            <p:ph type="pic" sz="quarter" idx="10"/>
          </p:nvPr>
        </p:nvSpPr>
        <p:spPr/>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p:txBody>
          <a:bodyPr/>
          <a:lstStyle/>
          <a:p>
            <a:r>
              <a:rPr lang="en-US"/>
              <a:t>Insert subtitle right here</a:t>
            </a:r>
          </a:p>
        </p:txBody>
      </p:sp>
      <p:sp>
        <p:nvSpPr>
          <p:cNvPr id="2" name="Rectangle 1">
            <a:extLst>
              <a:ext uri="{FF2B5EF4-FFF2-40B4-BE49-F238E27FC236}">
                <a16:creationId xmlns:a16="http://schemas.microsoft.com/office/drawing/2014/main" id="{0DB11A1C-CF47-4647-ADB5-66E42A2B9021}"/>
              </a:ext>
            </a:extLst>
          </p:cNvPr>
          <p:cNvSpPr/>
          <p:nvPr/>
        </p:nvSpPr>
        <p:spPr>
          <a:xfrm>
            <a:off x="728663" y="2105026"/>
            <a:ext cx="7686675" cy="306943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F8702054-DF57-450E-9FCD-48F54674777B}"/>
              </a:ext>
            </a:extLst>
          </p:cNvPr>
          <p:cNvSpPr/>
          <p:nvPr/>
        </p:nvSpPr>
        <p:spPr>
          <a:xfrm>
            <a:off x="1540863" y="2507255"/>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0B96E81-065E-4660-A5D1-E126709C0EF3}"/>
              </a:ext>
            </a:extLst>
          </p:cNvPr>
          <p:cNvSpPr/>
          <p:nvPr/>
        </p:nvSpPr>
        <p:spPr>
          <a:xfrm>
            <a:off x="1153022"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2" name="TextBox 21">
            <a:extLst>
              <a:ext uri="{FF2B5EF4-FFF2-40B4-BE49-F238E27FC236}">
                <a16:creationId xmlns:a16="http://schemas.microsoft.com/office/drawing/2014/main" id="{5DE4F437-4041-4E14-94D7-388C53E43502}"/>
              </a:ext>
            </a:extLst>
          </p:cNvPr>
          <p:cNvSpPr txBox="1"/>
          <p:nvPr/>
        </p:nvSpPr>
        <p:spPr>
          <a:xfrm>
            <a:off x="1286910" y="3396857"/>
            <a:ext cx="1337724" cy="276999"/>
          </a:xfrm>
          <a:prstGeom prst="rect">
            <a:avLst/>
          </a:prstGeom>
          <a:noFill/>
        </p:spPr>
        <p:txBody>
          <a:bodyPr wrap="square" rtlCol="0">
            <a:spAutoFit/>
          </a:bodyPr>
          <a:lstStyle/>
          <a:p>
            <a:pPr algn="ctr"/>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3280253" y="2507255"/>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F28025CD-71E1-4C0F-BC4B-A00457E8745A}"/>
              </a:ext>
            </a:extLst>
          </p:cNvPr>
          <p:cNvSpPr/>
          <p:nvPr/>
        </p:nvSpPr>
        <p:spPr>
          <a:xfrm>
            <a:off x="289241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9" name="TextBox 28">
            <a:extLst>
              <a:ext uri="{FF2B5EF4-FFF2-40B4-BE49-F238E27FC236}">
                <a16:creationId xmlns:a16="http://schemas.microsoft.com/office/drawing/2014/main" id="{8DD109C8-95A0-4072-B22C-E465EFA36D05}"/>
              </a:ext>
            </a:extLst>
          </p:cNvPr>
          <p:cNvSpPr txBox="1"/>
          <p:nvPr/>
        </p:nvSpPr>
        <p:spPr>
          <a:xfrm>
            <a:off x="3026300" y="3396857"/>
            <a:ext cx="1337724" cy="276999"/>
          </a:xfrm>
          <a:prstGeom prst="rect">
            <a:avLst/>
          </a:prstGeom>
          <a:noFill/>
        </p:spPr>
        <p:txBody>
          <a:bodyPr wrap="square" rtlCol="0">
            <a:spAutoFit/>
          </a:bodyPr>
          <a:lstStyle/>
          <a:p>
            <a:pPr algn="ctr"/>
            <a:r>
              <a:rPr lang="en-US" sz="12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5019642" y="2507255"/>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F21E15FF-32FD-4044-9857-59921B6CBD74}"/>
              </a:ext>
            </a:extLst>
          </p:cNvPr>
          <p:cNvSpPr/>
          <p:nvPr/>
        </p:nvSpPr>
        <p:spPr>
          <a:xfrm>
            <a:off x="463180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38" name="TextBox 37">
            <a:extLst>
              <a:ext uri="{FF2B5EF4-FFF2-40B4-BE49-F238E27FC236}">
                <a16:creationId xmlns:a16="http://schemas.microsoft.com/office/drawing/2014/main" id="{00D43440-8D1D-4E47-BD39-471B811F5DA5}"/>
              </a:ext>
            </a:extLst>
          </p:cNvPr>
          <p:cNvSpPr txBox="1"/>
          <p:nvPr/>
        </p:nvSpPr>
        <p:spPr>
          <a:xfrm>
            <a:off x="4765689" y="3396857"/>
            <a:ext cx="1337724" cy="276999"/>
          </a:xfrm>
          <a:prstGeom prst="rect">
            <a:avLst/>
          </a:prstGeom>
          <a:noFill/>
        </p:spPr>
        <p:txBody>
          <a:bodyPr wrap="square" rtlCol="0">
            <a:spAutoFit/>
          </a:bodyPr>
          <a:lstStyle/>
          <a:p>
            <a:pPr algn="ctr"/>
            <a:r>
              <a:rPr lang="en-US" sz="12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6759032" y="2507255"/>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8099795F-C26F-4A9B-BBA7-53D6120552A9}"/>
              </a:ext>
            </a:extLst>
          </p:cNvPr>
          <p:cNvSpPr/>
          <p:nvPr/>
        </p:nvSpPr>
        <p:spPr>
          <a:xfrm>
            <a:off x="6371190"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41" name="TextBox 40">
            <a:extLst>
              <a:ext uri="{FF2B5EF4-FFF2-40B4-BE49-F238E27FC236}">
                <a16:creationId xmlns:a16="http://schemas.microsoft.com/office/drawing/2014/main" id="{5FF24D84-DBD1-4151-B010-C414D52D37DD}"/>
              </a:ext>
            </a:extLst>
          </p:cNvPr>
          <p:cNvSpPr txBox="1"/>
          <p:nvPr/>
        </p:nvSpPr>
        <p:spPr>
          <a:xfrm>
            <a:off x="6505079" y="3396857"/>
            <a:ext cx="1337724" cy="276999"/>
          </a:xfrm>
          <a:prstGeom prst="rect">
            <a:avLst/>
          </a:prstGeom>
          <a:noFill/>
        </p:spPr>
        <p:txBody>
          <a:bodyPr wrap="square" rtlCol="0">
            <a:spAutoFit/>
          </a:bodyPr>
          <a:lstStyle/>
          <a:p>
            <a:pPr algn="ctr"/>
            <a:r>
              <a:rPr lang="en-US" sz="12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5260868" y="2779332"/>
            <a:ext cx="347368" cy="285665"/>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7058634" y="2787345"/>
            <a:ext cx="230613" cy="269639"/>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1843227" y="2794387"/>
            <a:ext cx="225092" cy="255556"/>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3562967" y="2781591"/>
            <a:ext cx="264389" cy="281147"/>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2" grpId="0" animBg="1"/>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Teal">
      <a:dk1>
        <a:srgbClr val="3F3F3F"/>
      </a:dk1>
      <a:lt1>
        <a:sysClr val="window" lastClr="FFFFFF"/>
      </a:lt1>
      <a:dk2>
        <a:srgbClr val="313C41"/>
      </a:dk2>
      <a:lt2>
        <a:srgbClr val="FFFFFF"/>
      </a:lt2>
      <a:accent1>
        <a:srgbClr val="6CC2B8"/>
      </a:accent1>
      <a:accent2>
        <a:srgbClr val="57BBA7"/>
      </a:accent2>
      <a:accent3>
        <a:srgbClr val="3AB086"/>
      </a:accent3>
      <a:accent4>
        <a:srgbClr val="1E6D63"/>
      </a:accent4>
      <a:accent5>
        <a:srgbClr val="6EBDBD"/>
      </a:accent5>
      <a:accent6>
        <a:srgbClr val="8FCDC0"/>
      </a:accent6>
      <a:hlink>
        <a:srgbClr val="A05024"/>
      </a:hlink>
      <a:folHlink>
        <a:srgbClr val="FEC037"/>
      </a:folHlink>
    </a:clrScheme>
    <a:fontScheme name="Custom 70">
      <a:majorFont>
        <a:latin typeface="Playfair Display"/>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3885</TotalTime>
  <Words>2137</Words>
  <Application>Microsoft Office PowerPoint</Application>
  <PresentationFormat>On-screen Show (4:3)</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290</cp:revision>
  <dcterms:created xsi:type="dcterms:W3CDTF">2017-01-10T11:09:36Z</dcterms:created>
  <dcterms:modified xsi:type="dcterms:W3CDTF">2020-10-22T17:46:41Z</dcterms:modified>
</cp:coreProperties>
</file>