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78" d="100"/>
          <a:sy n="78" d="100"/>
        </p:scale>
        <p:origin x="114" y="1368"/>
      </p:cViewPr>
      <p:guideLst>
        <p:guide pos="384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577990" y="672114"/>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2665862" y="5241324"/>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2665862" y="6005398"/>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942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476250" y="580230"/>
            <a:ext cx="6324600" cy="569753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3100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5391150" y="657226"/>
            <a:ext cx="63246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4185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707887" y="0"/>
            <a:ext cx="5000625"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6483489" y="100452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6483489" y="176859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4795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726262" y="1998334"/>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4506872"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8287985"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15791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12192000" cy="529589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72133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2105025" y="0"/>
            <a:ext cx="5372100"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303013" y="2479331"/>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1830732" y="277619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3891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476251" y="3429000"/>
            <a:ext cx="5448300" cy="27717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778013" y="8319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778013" y="15960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6267449" y="657226"/>
            <a:ext cx="54483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18303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4040913" y="3492068"/>
            <a:ext cx="2778987"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647701" y="3492068"/>
            <a:ext cx="3255238"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647701" y="785501"/>
            <a:ext cx="5060811"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6483489" y="14807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6483489" y="22448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997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8116388" y="0"/>
            <a:ext cx="4075612"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6774962" y="735789"/>
            <a:ext cx="2616938" cy="5427619"/>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85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0"/>
            <a:ext cx="4891314" cy="5926183"/>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6483489" y="121770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6483489" y="198177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130629" y="2656851"/>
            <a:ext cx="5495723" cy="3377758"/>
          </a:xfrm>
          <a:prstGeom prst="rect">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0953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3190420" y="705395"/>
            <a:ext cx="9001580" cy="5447212"/>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699753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6483489" y="9981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6483489" y="17622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9188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8987788"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6103621"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502922" y="4087176"/>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502923" y="1744270"/>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36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5117455"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8771879"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463031"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9407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594360" y="1771650"/>
            <a:ext cx="11003280" cy="4400549"/>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95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8"/>
            <a:ext cx="5708512" cy="60937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248134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5"/>
            <a:ext cx="5708512" cy="2200275"/>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2316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577990" y="3237538"/>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502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685800" y="3509964"/>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685800" y="764266"/>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088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048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6496049" y="2136571"/>
            <a:ext cx="5695951" cy="396098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0497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577990" y="3441206"/>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688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F0E055-D654-43D9-BE0C-4B6A7B6C925A}"/>
              </a:ext>
            </a:extLst>
          </p:cNvPr>
          <p:cNvSpPr/>
          <p:nvPr userDrawn="1"/>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250572-9315-4043-B43E-8C97C35B0946}"/>
              </a:ext>
            </a:extLst>
          </p:cNvPr>
          <p:cNvSpPr txBox="1"/>
          <p:nvPr userDrawn="1"/>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6" r:id="rId6"/>
    <p:sldLayoutId id="2147483657" r:id="rId7"/>
    <p:sldLayoutId id="2147483661"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6" orient="horz" pos="300" userDrawn="1">
          <p15:clr>
            <a:srgbClr val="F26B43"/>
          </p15:clr>
        </p15:guide>
        <p15:guide id="7"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905692" y="1782572"/>
            <a:ext cx="5190308" cy="1569660"/>
          </a:xfrm>
          <a:prstGeom prst="rect">
            <a:avLst/>
          </a:prstGeom>
          <a:noFill/>
        </p:spPr>
        <p:txBody>
          <a:bodyPr wrap="square" rtlCol="0">
            <a:spAutoFit/>
          </a:bodyPr>
          <a:lstStyle/>
          <a:p>
            <a:r>
              <a:rPr lang="en-US" sz="96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934267" y="3946384"/>
            <a:ext cx="4875983" cy="1028295"/>
          </a:xfrm>
          <a:prstGeom prst="rect">
            <a:avLst/>
          </a:prstGeom>
          <a:noFill/>
        </p:spPr>
        <p:txBody>
          <a:bodyPr wrap="square" rtlCol="0">
            <a:spAutoFit/>
          </a:bodyPr>
          <a:lstStyle/>
          <a:p>
            <a:pP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1029245" y="3413125"/>
            <a:ext cx="3571330" cy="46034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D1496D-800A-4ECF-823B-4283B976C9AE}"/>
              </a:ext>
            </a:extLst>
          </p:cNvPr>
          <p:cNvSpPr txBox="1"/>
          <p:nvPr/>
        </p:nvSpPr>
        <p:spPr>
          <a:xfrm>
            <a:off x="1062719" y="3474018"/>
            <a:ext cx="3504382" cy="338554"/>
          </a:xfrm>
          <a:prstGeom prst="rect">
            <a:avLst/>
          </a:prstGeom>
          <a:noFill/>
        </p:spPr>
        <p:txBody>
          <a:bodyPr wrap="square" rtlCol="0">
            <a:spAutoFit/>
          </a:bodyPr>
          <a:lstStyle/>
          <a:p>
            <a:pPr algn="ctr"/>
            <a:r>
              <a:rPr lang="en-US" sz="16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581964-AF6D-402B-A525-40B412F9D5C3}"/>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971550" y="1441949"/>
            <a:ext cx="10248900" cy="3609975"/>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AB2A86-D148-4A05-9F0F-EEB3CE0D0164}"/>
              </a:ext>
            </a:extLst>
          </p:cNvPr>
          <p:cNvSpPr txBox="1"/>
          <p:nvPr/>
        </p:nvSpPr>
        <p:spPr>
          <a:xfrm>
            <a:off x="1759445" y="3016963"/>
            <a:ext cx="1656436" cy="307777"/>
          </a:xfrm>
          <a:prstGeom prst="rect">
            <a:avLst/>
          </a:prstGeom>
          <a:noFill/>
        </p:spPr>
        <p:txBody>
          <a:bodyPr wrap="square" rtlCol="0">
            <a:spAutoFit/>
          </a:bodyPr>
          <a:lstStyle/>
          <a:p>
            <a:pPr algn="ctr"/>
            <a:r>
              <a:rPr lang="en-US" sz="1400" b="1">
                <a:solidFill>
                  <a:schemeClr val="bg2"/>
                </a:solidFill>
                <a:latin typeface="+mj-lt"/>
              </a:rPr>
              <a:t>Services</a:t>
            </a:r>
            <a:endParaRPr lang="en-ID" sz="140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2038464" y="3239058"/>
            <a:ext cx="1098398" cy="523220"/>
          </a:xfrm>
          <a:prstGeom prst="rect">
            <a:avLst/>
          </a:prstGeom>
          <a:noFill/>
        </p:spPr>
        <p:txBody>
          <a:bodyPr wrap="square" rtlCol="0">
            <a:spAutoFit/>
          </a:bodyPr>
          <a:lstStyle/>
          <a:p>
            <a:pPr algn="ctr"/>
            <a:r>
              <a:rPr lang="en-US" sz="2800" b="1">
                <a:solidFill>
                  <a:schemeClr val="bg2"/>
                </a:solidFill>
                <a:latin typeface="+mj-lt"/>
              </a:rPr>
              <a:t>32</a:t>
            </a:r>
            <a:endParaRPr lang="en-ID" sz="28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469061"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4189761" y="3031030"/>
            <a:ext cx="1450192" cy="307777"/>
          </a:xfrm>
          <a:prstGeom prst="rect">
            <a:avLst/>
          </a:prstGeom>
          <a:noFill/>
        </p:spPr>
        <p:txBody>
          <a:bodyPr wrap="square" rtlCol="0">
            <a:spAutoFit/>
          </a:bodyPr>
          <a:lstStyle/>
          <a:p>
            <a:pPr algn="ctr"/>
            <a:r>
              <a:rPr lang="en-US" sz="1400" b="1">
                <a:solidFill>
                  <a:schemeClr val="bg2"/>
                </a:solidFill>
                <a:latin typeface="+mj-lt"/>
              </a:rPr>
              <a:t>Project</a:t>
            </a:r>
            <a:endParaRPr lang="en-ID" sz="140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4223367" y="3282309"/>
            <a:ext cx="1382982" cy="523220"/>
          </a:xfrm>
          <a:prstGeom prst="rect">
            <a:avLst/>
          </a:prstGeom>
          <a:noFill/>
        </p:spPr>
        <p:txBody>
          <a:bodyPr wrap="square" rtlCol="0">
            <a:spAutoFit/>
          </a:bodyPr>
          <a:lstStyle/>
          <a:p>
            <a:pPr algn="ctr"/>
            <a:r>
              <a:rPr lang="en-US" sz="2800" b="1">
                <a:solidFill>
                  <a:schemeClr val="bg2"/>
                </a:solidFill>
                <a:latin typeface="+mj-lt"/>
              </a:rPr>
              <a:t>565</a:t>
            </a:r>
            <a:endParaRPr lang="en-ID" sz="28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3798446"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6431672" y="3281469"/>
            <a:ext cx="1667562" cy="523220"/>
          </a:xfrm>
          <a:prstGeom prst="rect">
            <a:avLst/>
          </a:prstGeom>
          <a:noFill/>
        </p:spPr>
        <p:txBody>
          <a:bodyPr wrap="square" rtlCol="0">
            <a:spAutoFit/>
          </a:bodyPr>
          <a:lstStyle/>
          <a:p>
            <a:pPr algn="ctr"/>
            <a:r>
              <a:rPr lang="en-US" sz="2800" b="1">
                <a:solidFill>
                  <a:schemeClr val="bg2"/>
                </a:solidFill>
                <a:latin typeface="+mj-lt"/>
              </a:rPr>
              <a:t>8231</a:t>
            </a:r>
            <a:endParaRPr lang="en-ID" sz="28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6636113" y="3009235"/>
            <a:ext cx="1258678" cy="307777"/>
          </a:xfrm>
          <a:prstGeom prst="rect">
            <a:avLst/>
          </a:prstGeom>
          <a:noFill/>
        </p:spPr>
        <p:txBody>
          <a:bodyPr wrap="square" rtlCol="0">
            <a:spAutoFit/>
          </a:bodyPr>
          <a:lstStyle/>
          <a:p>
            <a:pPr algn="ctr"/>
            <a:r>
              <a:rPr lang="en-US" sz="1400" b="1">
                <a:solidFill>
                  <a:schemeClr val="bg2"/>
                </a:solidFill>
                <a:latin typeface="+mj-lt"/>
              </a:rPr>
              <a:t>Client</a:t>
            </a:r>
            <a:endParaRPr lang="en-ID" sz="140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6148414" y="3824237"/>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8790236" y="3009162"/>
            <a:ext cx="1667562" cy="307777"/>
          </a:xfrm>
          <a:prstGeom prst="rect">
            <a:avLst/>
          </a:prstGeom>
          <a:noFill/>
        </p:spPr>
        <p:txBody>
          <a:bodyPr wrap="square" rtlCol="0">
            <a:spAutoFit/>
          </a:bodyPr>
          <a:lstStyle/>
          <a:p>
            <a:pPr algn="ctr"/>
            <a:r>
              <a:rPr lang="en-US" sz="1400" b="1">
                <a:solidFill>
                  <a:schemeClr val="bg2"/>
                </a:solidFill>
                <a:latin typeface="+mj-lt"/>
              </a:rPr>
              <a:t>Testimonial</a:t>
            </a:r>
            <a:endParaRPr lang="en-ID" sz="140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8790236" y="3281396"/>
            <a:ext cx="1667562" cy="523220"/>
          </a:xfrm>
          <a:prstGeom prst="rect">
            <a:avLst/>
          </a:prstGeom>
          <a:noFill/>
        </p:spPr>
        <p:txBody>
          <a:bodyPr wrap="square" rtlCol="0">
            <a:spAutoFit/>
          </a:bodyPr>
          <a:lstStyle/>
          <a:p>
            <a:pPr algn="ctr"/>
            <a:r>
              <a:rPr lang="en-US" sz="2800" b="1">
                <a:solidFill>
                  <a:schemeClr val="bg2"/>
                </a:solidFill>
                <a:latin typeface="+mj-lt"/>
              </a:rPr>
              <a:t>7912</a:t>
            </a:r>
            <a:endParaRPr lang="en-ID" sz="28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8490119" y="3816473"/>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2010442" y="1759477"/>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2398580" y="2144273"/>
            <a:ext cx="380133" cy="345576"/>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grpSp>
      <p:sp>
        <p:nvSpPr>
          <p:cNvPr id="29" name="Freeform 5">
            <a:extLst>
              <a:ext uri="{FF2B5EF4-FFF2-40B4-BE49-F238E27FC236}">
                <a16:creationId xmlns:a16="http://schemas.microsoft.com/office/drawing/2014/main" id="{19605794-F47E-47B2-9D0C-F182748912C9}"/>
              </a:ext>
            </a:extLst>
          </p:cNvPr>
          <p:cNvSpPr/>
          <p:nvPr/>
        </p:nvSpPr>
        <p:spPr>
          <a:xfrm>
            <a:off x="4339827" y="1762346"/>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4740574" y="2089973"/>
            <a:ext cx="376767" cy="43828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grpSp>
      <p:sp>
        <p:nvSpPr>
          <p:cNvPr id="34" name="Freeform 5">
            <a:extLst>
              <a:ext uri="{FF2B5EF4-FFF2-40B4-BE49-F238E27FC236}">
                <a16:creationId xmlns:a16="http://schemas.microsoft.com/office/drawing/2014/main" id="{91504C45-CEBE-40AF-9796-ED47B9874724}"/>
              </a:ext>
            </a:extLst>
          </p:cNvPr>
          <p:cNvSpPr/>
          <p:nvPr/>
        </p:nvSpPr>
        <p:spPr>
          <a:xfrm>
            <a:off x="6689795" y="1756229"/>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Freeform 5">
            <a:extLst>
              <a:ext uri="{FF2B5EF4-FFF2-40B4-BE49-F238E27FC236}">
                <a16:creationId xmlns:a16="http://schemas.microsoft.com/office/drawing/2014/main" id="{82E34B79-A422-44ED-A1CD-0E99ACAC11BE}"/>
              </a:ext>
            </a:extLst>
          </p:cNvPr>
          <p:cNvSpPr/>
          <p:nvPr/>
        </p:nvSpPr>
        <p:spPr>
          <a:xfrm>
            <a:off x="9031500" y="1759098"/>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9381505" y="2108697"/>
            <a:ext cx="447260" cy="415971"/>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7060258" y="2120275"/>
            <a:ext cx="409132" cy="387077"/>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5819772"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AA6207-263B-4DA1-84F0-9A49B842F306}"/>
              </a:ext>
            </a:extLst>
          </p:cNvPr>
          <p:cNvSpPr txBox="1"/>
          <p:nvPr/>
        </p:nvSpPr>
        <p:spPr>
          <a:xfrm>
            <a:off x="6492806" y="2137771"/>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6489769" y="3692442"/>
            <a:ext cx="44797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p>
        </p:txBody>
      </p:sp>
      <p:sp>
        <p:nvSpPr>
          <p:cNvPr id="10" name="TextBox 9">
            <a:extLst>
              <a:ext uri="{FF2B5EF4-FFF2-40B4-BE49-F238E27FC236}">
                <a16:creationId xmlns:a16="http://schemas.microsoft.com/office/drawing/2014/main" id="{4FECB93E-654D-48E9-938B-AEAC244F6305}"/>
              </a:ext>
            </a:extLst>
          </p:cNvPr>
          <p:cNvSpPr txBox="1"/>
          <p:nvPr/>
        </p:nvSpPr>
        <p:spPr>
          <a:xfrm>
            <a:off x="6489769" y="33231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334963"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A0C30B3A-E7D9-418B-9A1F-55A40FC75C0E}"/>
              </a:ext>
            </a:extLst>
          </p:cNvPr>
          <p:cNvSpPr/>
          <p:nvPr/>
        </p:nvSpPr>
        <p:spPr>
          <a:xfrm>
            <a:off x="778013" y="4603932"/>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5" name="TextBox 14">
            <a:extLst>
              <a:ext uri="{FF2B5EF4-FFF2-40B4-BE49-F238E27FC236}">
                <a16:creationId xmlns:a16="http://schemas.microsoft.com/office/drawing/2014/main" id="{822A7B4A-5F6B-4784-BABE-C2C36B5348CE}"/>
              </a:ext>
            </a:extLst>
          </p:cNvPr>
          <p:cNvSpPr txBox="1"/>
          <p:nvPr/>
        </p:nvSpPr>
        <p:spPr>
          <a:xfrm>
            <a:off x="778014" y="4234600"/>
            <a:ext cx="2218196" cy="369332"/>
          </a:xfrm>
          <a:prstGeom prst="rect">
            <a:avLst/>
          </a:prstGeom>
          <a:noFill/>
        </p:spPr>
        <p:txBody>
          <a:bodyPr wrap="square" rtlCol="0">
            <a:spAutoFit/>
          </a:bodyPr>
          <a:lstStyle/>
          <a:p>
            <a:r>
              <a:rPr lang="en-US"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825638"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1061154" y="2685695"/>
            <a:ext cx="262444" cy="306406"/>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Rectangle 24">
            <a:extLst>
              <a:ext uri="{FF2B5EF4-FFF2-40B4-BE49-F238E27FC236}">
                <a16:creationId xmlns:a16="http://schemas.microsoft.com/office/drawing/2014/main" id="{300B741D-B9A8-42F1-B7C3-4B974F7B2AC0}"/>
              </a:ext>
            </a:extLst>
          </p:cNvPr>
          <p:cNvSpPr/>
          <p:nvPr/>
        </p:nvSpPr>
        <p:spPr>
          <a:xfrm>
            <a:off x="778012"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26" name="TextBox 25">
            <a:extLst>
              <a:ext uri="{FF2B5EF4-FFF2-40B4-BE49-F238E27FC236}">
                <a16:creationId xmlns:a16="http://schemas.microsoft.com/office/drawing/2014/main" id="{93626E4A-E4E3-4AA4-9C04-A53BA42A42DB}"/>
              </a:ext>
            </a:extLst>
          </p:cNvPr>
          <p:cNvSpPr txBox="1"/>
          <p:nvPr/>
        </p:nvSpPr>
        <p:spPr>
          <a:xfrm>
            <a:off x="778012" y="3232865"/>
            <a:ext cx="1783632"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3132207"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970CCF-FE5A-4BAE-A69F-A29891897849}"/>
              </a:ext>
            </a:extLst>
          </p:cNvPr>
          <p:cNvSpPr/>
          <p:nvPr/>
        </p:nvSpPr>
        <p:spPr>
          <a:xfrm>
            <a:off x="3084581"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3" name="TextBox 32">
            <a:extLst>
              <a:ext uri="{FF2B5EF4-FFF2-40B4-BE49-F238E27FC236}">
                <a16:creationId xmlns:a16="http://schemas.microsoft.com/office/drawing/2014/main" id="{E591DB44-33D2-45EF-AFBE-50054A21B293}"/>
              </a:ext>
            </a:extLst>
          </p:cNvPr>
          <p:cNvSpPr txBox="1"/>
          <p:nvPr/>
        </p:nvSpPr>
        <p:spPr>
          <a:xfrm>
            <a:off x="3084581" y="3232865"/>
            <a:ext cx="1783632" cy="338554"/>
          </a:xfrm>
          <a:prstGeom prst="rect">
            <a:avLst/>
          </a:prstGeom>
          <a:noFill/>
        </p:spPr>
        <p:txBody>
          <a:bodyPr wrap="square" rtlCol="0">
            <a:spAutoFit/>
          </a:bodyPr>
          <a:lstStyle/>
          <a:p>
            <a:r>
              <a:rPr lang="en-US" sz="16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3349456" y="2702661"/>
            <a:ext cx="298978" cy="272474"/>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build="p"/>
      <p:bldP spid="14" grpId="0"/>
      <p:bldP spid="15" grpId="0"/>
      <p:bldP spid="17" grpId="0" animBg="1"/>
      <p:bldP spid="25" grpId="0"/>
      <p:bldP spid="26" grpId="0"/>
      <p:bldP spid="27"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4886325" y="4267200"/>
            <a:ext cx="6572250" cy="211455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2E35B-01B5-4FF4-9A03-6575E7CE1DB1}"/>
              </a:ext>
            </a:extLst>
          </p:cNvPr>
          <p:cNvSpPr/>
          <p:nvPr/>
        </p:nvSpPr>
        <p:spPr>
          <a:xfrm>
            <a:off x="6483488" y="2959978"/>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4" name="TextBox 13">
            <a:extLst>
              <a:ext uri="{FF2B5EF4-FFF2-40B4-BE49-F238E27FC236}">
                <a16:creationId xmlns:a16="http://schemas.microsoft.com/office/drawing/2014/main" id="{0CF24EA6-07B0-4B97-8C25-CC4F29D32590}"/>
              </a:ext>
            </a:extLst>
          </p:cNvPr>
          <p:cNvSpPr txBox="1"/>
          <p:nvPr/>
        </p:nvSpPr>
        <p:spPr>
          <a:xfrm>
            <a:off x="6483489" y="2259760"/>
            <a:ext cx="2218196" cy="369332"/>
          </a:xfrm>
          <a:prstGeom prst="rect">
            <a:avLst/>
          </a:prstGeom>
          <a:noFill/>
        </p:spPr>
        <p:txBody>
          <a:bodyPr wrap="square" rtlCol="0">
            <a:spAutoFit/>
          </a:bodyPr>
          <a:lstStyle/>
          <a:p>
            <a:r>
              <a:rPr lang="en-US"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6483488" y="2623626"/>
            <a:ext cx="1847711" cy="307777"/>
          </a:xfrm>
          <a:prstGeom prst="rect">
            <a:avLst/>
          </a:prstGeom>
          <a:noFill/>
        </p:spPr>
        <p:txBody>
          <a:bodyPr wrap="square" rtlCol="0">
            <a:spAutoFit/>
          </a:bodyPr>
          <a:lstStyle/>
          <a:p>
            <a:r>
              <a:rPr lang="en-US" sz="140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6564455"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A789C6-4CB1-47AA-AA88-9BB94E12D6DF}"/>
              </a:ext>
            </a:extLst>
          </p:cNvPr>
          <p:cNvSpPr/>
          <p:nvPr/>
        </p:nvSpPr>
        <p:spPr>
          <a:xfrm>
            <a:off x="6483489"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6483489"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8890831"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A8852E-9C99-4DBE-90E5-2952B8162DF1}"/>
              </a:ext>
            </a:extLst>
          </p:cNvPr>
          <p:cNvSpPr/>
          <p:nvPr/>
        </p:nvSpPr>
        <p:spPr>
          <a:xfrm>
            <a:off x="8809865"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8809865"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6749445" y="4697846"/>
            <a:ext cx="296815" cy="280396"/>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9093896" y="4691092"/>
            <a:ext cx="260665" cy="293904"/>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57798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AE3755BF-147B-4755-A291-565BD511D443}"/>
              </a:ext>
            </a:extLst>
          </p:cNvPr>
          <p:cNvSpPr/>
          <p:nvPr/>
        </p:nvSpPr>
        <p:spPr>
          <a:xfrm>
            <a:off x="435859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20BDB2-C3D4-45C3-A765-6F6E45F8A0B7}"/>
              </a:ext>
            </a:extLst>
          </p:cNvPr>
          <p:cNvSpPr/>
          <p:nvPr/>
        </p:nvSpPr>
        <p:spPr>
          <a:xfrm>
            <a:off x="8139208" y="1827983"/>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3F81F-6598-4DBE-8A07-ECD9B1F6DD2F}"/>
              </a:ext>
            </a:extLst>
          </p:cNvPr>
          <p:cNvSpPr/>
          <p:nvPr/>
        </p:nvSpPr>
        <p:spPr>
          <a:xfrm>
            <a:off x="84006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0" name="TextBox 39">
            <a:extLst>
              <a:ext uri="{FF2B5EF4-FFF2-40B4-BE49-F238E27FC236}">
                <a16:creationId xmlns:a16="http://schemas.microsoft.com/office/drawing/2014/main" id="{407506A9-3158-4DC6-B0A2-F24DEF77B2ED}"/>
              </a:ext>
            </a:extLst>
          </p:cNvPr>
          <p:cNvSpPr txBox="1"/>
          <p:nvPr/>
        </p:nvSpPr>
        <p:spPr>
          <a:xfrm>
            <a:off x="1243826" y="4161121"/>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429069" y="4524987"/>
            <a:ext cx="1847711" cy="307777"/>
          </a:xfrm>
          <a:prstGeom prst="rect">
            <a:avLst/>
          </a:prstGeom>
          <a:noFill/>
        </p:spPr>
        <p:txBody>
          <a:bodyPr wrap="square" rtlCol="0">
            <a:spAutoFit/>
          </a:bodyPr>
          <a:lstStyle/>
          <a:p>
            <a:pPr algn="ctr"/>
            <a:r>
              <a:rPr lang="en-US" sz="140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870680" y="5616922"/>
            <a:ext cx="964486" cy="275475"/>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47" name="Rectangle 46">
            <a:extLst>
              <a:ext uri="{FF2B5EF4-FFF2-40B4-BE49-F238E27FC236}">
                <a16:creationId xmlns:a16="http://schemas.microsoft.com/office/drawing/2014/main" id="{3B0385AA-34E5-4901-A944-F26933C6B41B}"/>
              </a:ext>
            </a:extLst>
          </p:cNvPr>
          <p:cNvSpPr/>
          <p:nvPr/>
        </p:nvSpPr>
        <p:spPr>
          <a:xfrm>
            <a:off x="4584071"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8" name="TextBox 47">
            <a:extLst>
              <a:ext uri="{FF2B5EF4-FFF2-40B4-BE49-F238E27FC236}">
                <a16:creationId xmlns:a16="http://schemas.microsoft.com/office/drawing/2014/main" id="{F667E7BB-4FFB-4FDA-9C09-B9F89C20E176}"/>
              </a:ext>
            </a:extLst>
          </p:cNvPr>
          <p:cNvSpPr txBox="1"/>
          <p:nvPr/>
        </p:nvSpPr>
        <p:spPr>
          <a:xfrm>
            <a:off x="4987837" y="4161121"/>
            <a:ext cx="2218196" cy="369332"/>
          </a:xfrm>
          <a:prstGeom prst="rect">
            <a:avLst/>
          </a:prstGeom>
          <a:noFill/>
        </p:spPr>
        <p:txBody>
          <a:bodyPr wrap="square" rtlCol="0">
            <a:spAutoFit/>
          </a:bodyPr>
          <a:lstStyle/>
          <a:p>
            <a:pPr algn="ctr"/>
            <a:r>
              <a:rPr lang="en-US"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5173080" y="4524987"/>
            <a:ext cx="1847711" cy="307777"/>
          </a:xfrm>
          <a:prstGeom prst="rect">
            <a:avLst/>
          </a:prstGeom>
          <a:noFill/>
        </p:spPr>
        <p:txBody>
          <a:bodyPr wrap="square" rtlCol="0">
            <a:spAutoFit/>
          </a:bodyPr>
          <a:lstStyle/>
          <a:p>
            <a:pPr algn="ctr"/>
            <a:r>
              <a:rPr lang="en-US" sz="140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5614691" y="5616922"/>
            <a:ext cx="964486" cy="275475"/>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54" name="Rectangle 53">
            <a:extLst>
              <a:ext uri="{FF2B5EF4-FFF2-40B4-BE49-F238E27FC236}">
                <a16:creationId xmlns:a16="http://schemas.microsoft.com/office/drawing/2014/main" id="{D74540BE-9702-419D-B134-8B1A32397AE5}"/>
              </a:ext>
            </a:extLst>
          </p:cNvPr>
          <p:cNvSpPr/>
          <p:nvPr/>
        </p:nvSpPr>
        <p:spPr>
          <a:xfrm>
            <a:off x="840128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55" name="TextBox 54">
            <a:extLst>
              <a:ext uri="{FF2B5EF4-FFF2-40B4-BE49-F238E27FC236}">
                <a16:creationId xmlns:a16="http://schemas.microsoft.com/office/drawing/2014/main" id="{A97D933F-CE4C-4FFF-B1EF-E638E8E6EEC5}"/>
              </a:ext>
            </a:extLst>
          </p:cNvPr>
          <p:cNvSpPr txBox="1"/>
          <p:nvPr/>
        </p:nvSpPr>
        <p:spPr>
          <a:xfrm>
            <a:off x="8805046" y="4161121"/>
            <a:ext cx="2218196" cy="369332"/>
          </a:xfrm>
          <a:prstGeom prst="rect">
            <a:avLst/>
          </a:prstGeom>
          <a:noFill/>
        </p:spPr>
        <p:txBody>
          <a:bodyPr wrap="square" rtlCol="0">
            <a:spAutoFit/>
          </a:bodyPr>
          <a:lstStyle/>
          <a:p>
            <a:pPr algn="ctr"/>
            <a:r>
              <a:rPr lang="en-US"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8990289" y="4524987"/>
            <a:ext cx="1847711" cy="307777"/>
          </a:xfrm>
          <a:prstGeom prst="rect">
            <a:avLst/>
          </a:prstGeom>
          <a:noFill/>
        </p:spPr>
        <p:txBody>
          <a:bodyPr wrap="square" rtlCol="0">
            <a:spAutoFit/>
          </a:bodyPr>
          <a:lstStyle/>
          <a:p>
            <a:pPr algn="ctr"/>
            <a:r>
              <a:rPr lang="en-US" sz="140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9431900" y="5616922"/>
            <a:ext cx="964486" cy="275475"/>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9" grpId="0" build="p"/>
      <p:bldP spid="16" grpId="0" animBg="1"/>
      <p:bldP spid="18" grpId="0" animBg="1"/>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p:sp>
      <p:sp>
        <p:nvSpPr>
          <p:cNvPr id="11" name="Rectangle 10">
            <a:extLst>
              <a:ext uri="{FF2B5EF4-FFF2-40B4-BE49-F238E27FC236}">
                <a16:creationId xmlns:a16="http://schemas.microsoft.com/office/drawing/2014/main" id="{2279E6EC-B5B4-4CD5-A764-D05EDFAB0637}"/>
              </a:ext>
            </a:extLst>
          </p:cNvPr>
          <p:cNvSpPr/>
          <p:nvPr/>
        </p:nvSpPr>
        <p:spPr>
          <a:xfrm>
            <a:off x="0" y="781051"/>
            <a:ext cx="12192000" cy="5295898"/>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7FB7AA-E292-469C-8FA3-8D870D246E0B}"/>
              </a:ext>
            </a:extLst>
          </p:cNvPr>
          <p:cNvSpPr txBox="1"/>
          <p:nvPr/>
        </p:nvSpPr>
        <p:spPr>
          <a:xfrm>
            <a:off x="6464231" y="2137773"/>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6461194" y="3692444"/>
            <a:ext cx="4479787"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6461194" y="3323112"/>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7868779" y="3289816"/>
            <a:ext cx="371395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400"/>
          </a:p>
        </p:txBody>
      </p:sp>
      <p:sp>
        <p:nvSpPr>
          <p:cNvPr id="17" name="TextBox 16">
            <a:extLst>
              <a:ext uri="{FF2B5EF4-FFF2-40B4-BE49-F238E27FC236}">
                <a16:creationId xmlns:a16="http://schemas.microsoft.com/office/drawing/2014/main" id="{266E3A83-2B87-491D-8A3A-AD97823A5FE8}"/>
              </a:ext>
            </a:extLst>
          </p:cNvPr>
          <p:cNvSpPr txBox="1"/>
          <p:nvPr/>
        </p:nvSpPr>
        <p:spPr>
          <a:xfrm>
            <a:off x="7868779" y="292048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7868779" y="942975"/>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7868779" y="2015788"/>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20" name="TextBox 19">
            <a:extLst>
              <a:ext uri="{FF2B5EF4-FFF2-40B4-BE49-F238E27FC236}">
                <a16:creationId xmlns:a16="http://schemas.microsoft.com/office/drawing/2014/main" id="{D24B4411-F774-40BD-B553-3E84669E81B9}"/>
              </a:ext>
            </a:extLst>
          </p:cNvPr>
          <p:cNvSpPr txBox="1"/>
          <p:nvPr/>
        </p:nvSpPr>
        <p:spPr>
          <a:xfrm>
            <a:off x="7868779" y="1646456"/>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13" name="Rectangle 12">
            <a:extLst>
              <a:ext uri="{FF2B5EF4-FFF2-40B4-BE49-F238E27FC236}">
                <a16:creationId xmlns:a16="http://schemas.microsoft.com/office/drawing/2014/main" id="{1659491E-07E3-4865-866A-19277CE55E53}"/>
              </a:ext>
            </a:extLst>
          </p:cNvPr>
          <p:cNvSpPr/>
          <p:nvPr/>
        </p:nvSpPr>
        <p:spPr>
          <a:xfrm>
            <a:off x="778013" y="2425617"/>
            <a:ext cx="5146538"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400"/>
          </a:p>
        </p:txBody>
      </p:sp>
      <p:sp>
        <p:nvSpPr>
          <p:cNvPr id="14" name="TextBox 13">
            <a:extLst>
              <a:ext uri="{FF2B5EF4-FFF2-40B4-BE49-F238E27FC236}">
                <a16:creationId xmlns:a16="http://schemas.microsoft.com/office/drawing/2014/main" id="{7923D6F5-EBA8-4F06-B99D-C1FA1CD49CC7}"/>
              </a:ext>
            </a:extLst>
          </p:cNvPr>
          <p:cNvSpPr txBox="1"/>
          <p:nvPr/>
        </p:nvSpPr>
        <p:spPr>
          <a:xfrm>
            <a:off x="778013" y="20562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7516354" y="5044717"/>
            <a:ext cx="418034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p>
        </p:txBody>
      </p:sp>
      <p:sp>
        <p:nvSpPr>
          <p:cNvPr id="37" name="TextBox 36">
            <a:extLst>
              <a:ext uri="{FF2B5EF4-FFF2-40B4-BE49-F238E27FC236}">
                <a16:creationId xmlns:a16="http://schemas.microsoft.com/office/drawing/2014/main" id="{F709908B-8D9A-4491-8A69-67712F5C774E}"/>
              </a:ext>
            </a:extLst>
          </p:cNvPr>
          <p:cNvSpPr txBox="1"/>
          <p:nvPr/>
        </p:nvSpPr>
        <p:spPr>
          <a:xfrm>
            <a:off x="7516354" y="46753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7516354" y="2697876"/>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7516354" y="3770689"/>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40" name="TextBox 39">
            <a:extLst>
              <a:ext uri="{FF2B5EF4-FFF2-40B4-BE49-F238E27FC236}">
                <a16:creationId xmlns:a16="http://schemas.microsoft.com/office/drawing/2014/main" id="{EA8EBCC4-9F63-4515-85F2-1C31576947A9}"/>
              </a:ext>
            </a:extLst>
          </p:cNvPr>
          <p:cNvSpPr txBox="1"/>
          <p:nvPr/>
        </p:nvSpPr>
        <p:spPr>
          <a:xfrm>
            <a:off x="7516354" y="3401357"/>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6725194" y="1391194"/>
            <a:ext cx="6858000" cy="4075612"/>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61" y="418680"/>
            <a:ext cx="2800741" cy="6020640"/>
          </a:xfrm>
          <a:prstGeom prst="rect">
            <a:avLst/>
          </a:prstGeom>
        </p:spPr>
      </p:pic>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6" name="Rectangle 25">
            <a:extLst>
              <a:ext uri="{FF2B5EF4-FFF2-40B4-BE49-F238E27FC236}">
                <a16:creationId xmlns:a16="http://schemas.microsoft.com/office/drawing/2014/main" id="{11F9BFFF-DE74-4241-A9D1-181B57C87788}"/>
              </a:ext>
            </a:extLst>
          </p:cNvPr>
          <p:cNvSpPr/>
          <p:nvPr/>
        </p:nvSpPr>
        <p:spPr>
          <a:xfrm>
            <a:off x="778013" y="4284553"/>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27" name="TextBox 26">
            <a:extLst>
              <a:ext uri="{FF2B5EF4-FFF2-40B4-BE49-F238E27FC236}">
                <a16:creationId xmlns:a16="http://schemas.microsoft.com/office/drawing/2014/main" id="{9BE6DBB0-2751-4C09-BE77-6986A15D922C}"/>
              </a:ext>
            </a:extLst>
          </p:cNvPr>
          <p:cNvSpPr txBox="1"/>
          <p:nvPr/>
        </p:nvSpPr>
        <p:spPr>
          <a:xfrm>
            <a:off x="778013" y="3915221"/>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797062" y="2458388"/>
            <a:ext cx="1584187"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881997" y="2844309"/>
            <a:ext cx="4563922" cy="96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FCBEA6-B760-4102-AA99-4FF28BCDCB8A}"/>
              </a:ext>
            </a:extLst>
          </p:cNvPr>
          <p:cNvSpPr/>
          <p:nvPr/>
        </p:nvSpPr>
        <p:spPr>
          <a:xfrm>
            <a:off x="881997" y="2844309"/>
            <a:ext cx="4323416" cy="967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050D07-836D-4A30-BFB7-7D06EB5DBCC4}"/>
              </a:ext>
            </a:extLst>
          </p:cNvPr>
          <p:cNvSpPr txBox="1"/>
          <p:nvPr/>
        </p:nvSpPr>
        <p:spPr>
          <a:xfrm>
            <a:off x="797062" y="3167372"/>
            <a:ext cx="1584187" cy="338554"/>
          </a:xfrm>
          <a:prstGeom prst="rect">
            <a:avLst/>
          </a:prstGeom>
          <a:noFill/>
        </p:spPr>
        <p:txBody>
          <a:bodyPr wrap="square" rtlCol="0">
            <a:spAutoFit/>
          </a:bodyPr>
          <a:lstStyle/>
          <a:p>
            <a:r>
              <a:rPr lang="en-US" sz="16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881997" y="3553293"/>
            <a:ext cx="4563922" cy="967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35E99E-5703-41FA-B794-45F9EDB10208}"/>
              </a:ext>
            </a:extLst>
          </p:cNvPr>
          <p:cNvSpPr/>
          <p:nvPr/>
        </p:nvSpPr>
        <p:spPr>
          <a:xfrm>
            <a:off x="881997" y="3553293"/>
            <a:ext cx="4323416" cy="96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E5706C-7686-48F3-99D9-6A277276F1CE}"/>
              </a:ext>
            </a:extLst>
          </p:cNvPr>
          <p:cNvSpPr txBox="1"/>
          <p:nvPr/>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build="p"/>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12" name="TextBox 11">
            <a:extLst>
              <a:ext uri="{FF2B5EF4-FFF2-40B4-BE49-F238E27FC236}">
                <a16:creationId xmlns:a16="http://schemas.microsoft.com/office/drawing/2014/main" id="{BD8C8F49-2ACB-44F1-8B3E-01CC48CC77E0}"/>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517435" y="517435"/>
            <a:ext cx="5926183" cy="4891314"/>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30" name="Oval 29">
            <a:extLst>
              <a:ext uri="{FF2B5EF4-FFF2-40B4-BE49-F238E27FC236}">
                <a16:creationId xmlns:a16="http://schemas.microsoft.com/office/drawing/2014/main" id="{0076158D-25D6-4CC3-B2AE-4D7FC21C366C}"/>
              </a:ext>
            </a:extLst>
          </p:cNvPr>
          <p:cNvSpPr/>
          <p:nvPr/>
        </p:nvSpPr>
        <p:spPr>
          <a:xfrm>
            <a:off x="6556515"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7C4144-E2D5-4C72-B7CD-D515FBAE118D}"/>
              </a:ext>
            </a:extLst>
          </p:cNvPr>
          <p:cNvSpPr/>
          <p:nvPr/>
        </p:nvSpPr>
        <p:spPr>
          <a:xfrm>
            <a:off x="6508889"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6" name="TextBox 35">
            <a:extLst>
              <a:ext uri="{FF2B5EF4-FFF2-40B4-BE49-F238E27FC236}">
                <a16:creationId xmlns:a16="http://schemas.microsoft.com/office/drawing/2014/main" id="{3C4BAC93-13A4-4F49-A018-159358678631}"/>
              </a:ext>
            </a:extLst>
          </p:cNvPr>
          <p:cNvSpPr txBox="1"/>
          <p:nvPr/>
        </p:nvSpPr>
        <p:spPr>
          <a:xfrm>
            <a:off x="6508889" y="3342532"/>
            <a:ext cx="1783632"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8863084"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AE8E5F-B07D-414A-B40A-4289F7B74B83}"/>
              </a:ext>
            </a:extLst>
          </p:cNvPr>
          <p:cNvSpPr/>
          <p:nvPr/>
        </p:nvSpPr>
        <p:spPr>
          <a:xfrm>
            <a:off x="8815458"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9" name="TextBox 38">
            <a:extLst>
              <a:ext uri="{FF2B5EF4-FFF2-40B4-BE49-F238E27FC236}">
                <a16:creationId xmlns:a16="http://schemas.microsoft.com/office/drawing/2014/main" id="{955EE963-D5D1-4C4B-A501-645D94CC60E5}"/>
              </a:ext>
            </a:extLst>
          </p:cNvPr>
          <p:cNvSpPr txBox="1"/>
          <p:nvPr/>
        </p:nvSpPr>
        <p:spPr>
          <a:xfrm>
            <a:off x="8815458" y="3342532"/>
            <a:ext cx="1783632" cy="338554"/>
          </a:xfrm>
          <a:prstGeom prst="rect">
            <a:avLst/>
          </a:prstGeom>
          <a:noFill/>
        </p:spPr>
        <p:txBody>
          <a:bodyPr wrap="square" rtlCol="0">
            <a:spAutoFit/>
          </a:bodyPr>
          <a:lstStyle/>
          <a:p>
            <a:r>
              <a:rPr lang="en-US" sz="1600" b="1">
                <a:solidFill>
                  <a:schemeClr val="accent1"/>
                </a:solidFill>
                <a:latin typeface="+mj-lt"/>
              </a:rPr>
              <a:t>Feature Two</a:t>
            </a:r>
          </a:p>
        </p:txBody>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94" y="2425337"/>
            <a:ext cx="7286649" cy="4276021"/>
          </a:xfrm>
          <a:prstGeom prst="rect">
            <a:avLst/>
          </a:prstGeom>
        </p:spPr>
      </p:pic>
      <p:sp>
        <p:nvSpPr>
          <p:cNvPr id="50" name="Rectangle 49">
            <a:extLst>
              <a:ext uri="{FF2B5EF4-FFF2-40B4-BE49-F238E27FC236}">
                <a16:creationId xmlns:a16="http://schemas.microsoft.com/office/drawing/2014/main" id="{A0F0E011-6ED9-43CB-A0EC-E9355C709990}"/>
              </a:ext>
            </a:extLst>
          </p:cNvPr>
          <p:cNvSpPr/>
          <p:nvPr/>
        </p:nvSpPr>
        <p:spPr>
          <a:xfrm>
            <a:off x="6483489" y="4781326"/>
            <a:ext cx="4975086"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p>
        </p:txBody>
      </p:sp>
      <p:sp>
        <p:nvSpPr>
          <p:cNvPr id="51" name="TextBox 50">
            <a:extLst>
              <a:ext uri="{FF2B5EF4-FFF2-40B4-BE49-F238E27FC236}">
                <a16:creationId xmlns:a16="http://schemas.microsoft.com/office/drawing/2014/main" id="{3000EB07-6701-494E-B9AA-B847E3DE77B8}"/>
              </a:ext>
            </a:extLst>
          </p:cNvPr>
          <p:cNvSpPr txBox="1"/>
          <p:nvPr/>
        </p:nvSpPr>
        <p:spPr>
          <a:xfrm>
            <a:off x="6483489" y="4411994"/>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6754686" y="2751794"/>
            <a:ext cx="337135" cy="336393"/>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9061895" y="2762998"/>
            <a:ext cx="335855" cy="313984"/>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p:bldP spid="22" grpId="0" build="p"/>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334963" y="476250"/>
            <a:ext cx="5113337" cy="590550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1305415" y="3227107"/>
            <a:ext cx="4851469" cy="923330"/>
          </a:xfrm>
          <a:prstGeom prst="rect">
            <a:avLst/>
          </a:prstGeom>
          <a:noFill/>
        </p:spPr>
        <p:txBody>
          <a:bodyPr wrap="square" rtlCol="0">
            <a:spAutoFit/>
          </a:bodyPr>
          <a:lstStyle/>
          <a:p>
            <a:r>
              <a:rPr lang="en-US" sz="5400" b="1">
                <a:solidFill>
                  <a:schemeClr val="tx2"/>
                </a:solidFill>
                <a:latin typeface="+mj-lt"/>
              </a:rPr>
              <a:t>Break</a:t>
            </a:r>
            <a:r>
              <a:rPr lang="en-US" sz="5400" b="1">
                <a:solidFill>
                  <a:schemeClr val="accent1"/>
                </a:solidFill>
                <a:latin typeface="+mj-lt"/>
              </a:rPr>
              <a:t> </a:t>
            </a:r>
            <a:r>
              <a:rPr lang="en-US" sz="540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905675" y="1474118"/>
            <a:ext cx="3415625"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40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905675" y="1104786"/>
            <a:ext cx="2218196" cy="369332"/>
          </a:xfrm>
          <a:prstGeom prst="rect">
            <a:avLst/>
          </a:prstGeom>
          <a:noFill/>
        </p:spPr>
        <p:txBody>
          <a:bodyPr wrap="square" rtlCol="0">
            <a:spAutoFit/>
          </a:bodyPr>
          <a:lstStyle/>
          <a:p>
            <a:r>
              <a:rPr lang="en-US"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96449502"/>
              </p:ext>
            </p:extLst>
          </p:nvPr>
        </p:nvGraphicFramePr>
        <p:xfrm>
          <a:off x="416313" y="1682065"/>
          <a:ext cx="11359374" cy="26070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2088055017"/>
              </p:ext>
            </p:extLst>
          </p:nvPr>
        </p:nvGraphicFramePr>
        <p:xfrm>
          <a:off x="416313" y="4358104"/>
          <a:ext cx="2034788" cy="198108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873514"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2527301"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19" name="TextBox 18">
            <a:extLst>
              <a:ext uri="{FF2B5EF4-FFF2-40B4-BE49-F238E27FC236}">
                <a16:creationId xmlns:a16="http://schemas.microsoft.com/office/drawing/2014/main" id="{CFCDD29C-5025-420C-ADC7-095F127C9EA9}"/>
              </a:ext>
            </a:extLst>
          </p:cNvPr>
          <p:cNvSpPr txBox="1"/>
          <p:nvPr/>
        </p:nvSpPr>
        <p:spPr>
          <a:xfrm>
            <a:off x="2527301" y="4674623"/>
            <a:ext cx="2218196" cy="369332"/>
          </a:xfrm>
          <a:prstGeom prst="rect">
            <a:avLst/>
          </a:prstGeom>
          <a:noFill/>
        </p:spPr>
        <p:txBody>
          <a:bodyPr wrap="square" rtlCol="0">
            <a:spAutoFit/>
          </a:bodyPr>
          <a:lstStyle/>
          <a:p>
            <a:r>
              <a:rPr lang="en-US"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3086640888"/>
              </p:ext>
            </p:extLst>
          </p:nvPr>
        </p:nvGraphicFramePr>
        <p:xfrm>
          <a:off x="6228151" y="4358104"/>
          <a:ext cx="2034788" cy="1981084"/>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6685352" y="5084605"/>
            <a:ext cx="1120386" cy="461665"/>
          </a:xfrm>
          <a:prstGeom prst="rect">
            <a:avLst/>
          </a:prstGeom>
          <a:noFill/>
        </p:spPr>
        <p:txBody>
          <a:bodyPr wrap="square" rtlCol="0">
            <a:spAutoFit/>
          </a:bodyPr>
          <a:lstStyle/>
          <a:p>
            <a:pPr algn="ctr"/>
            <a:r>
              <a:rPr lang="en-US" sz="2400"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8339139"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23" name="TextBox 22">
            <a:extLst>
              <a:ext uri="{FF2B5EF4-FFF2-40B4-BE49-F238E27FC236}">
                <a16:creationId xmlns:a16="http://schemas.microsoft.com/office/drawing/2014/main" id="{D4ED37F4-BD44-45D1-B64D-1C9A433659F6}"/>
              </a:ext>
            </a:extLst>
          </p:cNvPr>
          <p:cNvSpPr txBox="1"/>
          <p:nvPr/>
        </p:nvSpPr>
        <p:spPr>
          <a:xfrm>
            <a:off x="8339139" y="4674623"/>
            <a:ext cx="2218196" cy="369332"/>
          </a:xfrm>
          <a:prstGeom prst="rect">
            <a:avLst/>
          </a:prstGeom>
          <a:noFill/>
        </p:spPr>
        <p:txBody>
          <a:bodyPr wrap="square" rtlCol="0">
            <a:spAutoFit/>
          </a:bodyPr>
          <a:lstStyle/>
          <a:p>
            <a:r>
              <a:rPr lang="en-US"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903332"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2163417268"/>
              </p:ext>
            </p:extLst>
          </p:nvPr>
        </p:nvGraphicFramePr>
        <p:xfrm>
          <a:off x="469900" y="476250"/>
          <a:ext cx="5435600" cy="59055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6475868" y="2166561"/>
            <a:ext cx="1890892" cy="1107996"/>
          </a:xfrm>
          <a:prstGeom prst="rect">
            <a:avLst/>
          </a:prstGeom>
          <a:noFill/>
        </p:spPr>
        <p:txBody>
          <a:bodyPr wrap="square" rtlCol="0">
            <a:spAutoFit/>
          </a:bodyPr>
          <a:lstStyle/>
          <a:p>
            <a:r>
              <a:rPr lang="en-US" sz="660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8238309" y="2586695"/>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4" name="TextBox 13">
            <a:extLst>
              <a:ext uri="{FF2B5EF4-FFF2-40B4-BE49-F238E27FC236}">
                <a16:creationId xmlns:a16="http://schemas.microsoft.com/office/drawing/2014/main" id="{6D68A67C-E782-4D13-9649-8AE4DC7E5AA2}"/>
              </a:ext>
            </a:extLst>
          </p:cNvPr>
          <p:cNvSpPr txBox="1"/>
          <p:nvPr/>
        </p:nvSpPr>
        <p:spPr>
          <a:xfrm>
            <a:off x="8238309" y="2217363"/>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6483489" y="3449589"/>
            <a:ext cx="1890892" cy="1107996"/>
          </a:xfrm>
          <a:prstGeom prst="rect">
            <a:avLst/>
          </a:prstGeom>
          <a:noFill/>
        </p:spPr>
        <p:txBody>
          <a:bodyPr wrap="square" rtlCol="0">
            <a:spAutoFit/>
          </a:bodyPr>
          <a:lstStyle/>
          <a:p>
            <a:r>
              <a:rPr lang="en-US" sz="660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8245930" y="3869723"/>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7" name="TextBox 16">
            <a:extLst>
              <a:ext uri="{FF2B5EF4-FFF2-40B4-BE49-F238E27FC236}">
                <a16:creationId xmlns:a16="http://schemas.microsoft.com/office/drawing/2014/main" id="{4C857079-5831-4B8B-A74A-58E4C4951BE1}"/>
              </a:ext>
            </a:extLst>
          </p:cNvPr>
          <p:cNvSpPr txBox="1"/>
          <p:nvPr/>
        </p:nvSpPr>
        <p:spPr>
          <a:xfrm>
            <a:off x="8245930" y="3500391"/>
            <a:ext cx="2218196" cy="369332"/>
          </a:xfrm>
          <a:prstGeom prst="rect">
            <a:avLst/>
          </a:prstGeom>
          <a:noFill/>
        </p:spPr>
        <p:txBody>
          <a:bodyPr wrap="square" rtlCol="0">
            <a:spAutoFit/>
          </a:bodyPr>
          <a:lstStyle/>
          <a:p>
            <a:r>
              <a:rPr lang="en-US"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6483489" y="4715863"/>
            <a:ext cx="1890892" cy="1107996"/>
          </a:xfrm>
          <a:prstGeom prst="rect">
            <a:avLst/>
          </a:prstGeom>
          <a:noFill/>
        </p:spPr>
        <p:txBody>
          <a:bodyPr wrap="square" rtlCol="0">
            <a:spAutoFit/>
          </a:bodyPr>
          <a:lstStyle/>
          <a:p>
            <a:r>
              <a:rPr lang="en-US" sz="660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8245930" y="5135997"/>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23" name="TextBox 22">
            <a:extLst>
              <a:ext uri="{FF2B5EF4-FFF2-40B4-BE49-F238E27FC236}">
                <a16:creationId xmlns:a16="http://schemas.microsoft.com/office/drawing/2014/main" id="{003E1399-1657-46BF-A8F9-0026D1D1B398}"/>
              </a:ext>
            </a:extLst>
          </p:cNvPr>
          <p:cNvSpPr txBox="1"/>
          <p:nvPr/>
        </p:nvSpPr>
        <p:spPr>
          <a:xfrm>
            <a:off x="8245930" y="4766665"/>
            <a:ext cx="2218196" cy="369332"/>
          </a:xfrm>
          <a:prstGeom prst="rect">
            <a:avLst/>
          </a:prstGeom>
          <a:noFill/>
        </p:spPr>
        <p:txBody>
          <a:bodyPr wrap="square" rtlCol="0">
            <a:spAutoFit/>
          </a:bodyPr>
          <a:lstStyle/>
          <a:p>
            <a:r>
              <a:rPr lang="en-US"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3877910" y="1818136"/>
            <a:ext cx="4436181" cy="4496924"/>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4499010" y="2579228"/>
            <a:ext cx="1260351" cy="338555"/>
          </a:xfrm>
          <a:prstGeom prst="rect">
            <a:avLst/>
          </a:prstGeom>
          <a:noFill/>
        </p:spPr>
        <p:txBody>
          <a:bodyPr wrap="square" rtlCol="0">
            <a:spAutoFit/>
          </a:bodyPr>
          <a:lstStyle/>
          <a:p>
            <a:pPr algn="ctr"/>
            <a:r>
              <a:rPr lang="en-US" sz="1400">
                <a:solidFill>
                  <a:schemeClr val="bg2"/>
                </a:solidFill>
                <a:latin typeface="+mj-lt"/>
              </a:rPr>
              <a:t>Analytics</a:t>
            </a:r>
            <a:endParaRPr lang="en-ID" sz="140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6831995" y="2868600"/>
            <a:ext cx="1091837" cy="338555"/>
          </a:xfrm>
          <a:prstGeom prst="rect">
            <a:avLst/>
          </a:prstGeom>
          <a:noFill/>
        </p:spPr>
        <p:txBody>
          <a:bodyPr wrap="none" rtlCol="0">
            <a:spAutoFit/>
          </a:bodyPr>
          <a:lstStyle/>
          <a:p>
            <a:pPr algn="ctr"/>
            <a:r>
              <a:rPr lang="en-US" sz="1400">
                <a:solidFill>
                  <a:schemeClr val="bg2"/>
                </a:solidFill>
                <a:latin typeface="+mj-lt"/>
              </a:rPr>
              <a:t>Research</a:t>
            </a:r>
            <a:endParaRPr lang="en-ID" sz="140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6372836" y="5203289"/>
            <a:ext cx="1229406" cy="338555"/>
          </a:xfrm>
          <a:prstGeom prst="rect">
            <a:avLst/>
          </a:prstGeom>
          <a:noFill/>
        </p:spPr>
        <p:txBody>
          <a:bodyPr wrap="square" rtlCol="0">
            <a:spAutoFit/>
          </a:bodyPr>
          <a:lstStyle/>
          <a:p>
            <a:pPr algn="ctr"/>
            <a:r>
              <a:rPr lang="en-US" sz="1400">
                <a:solidFill>
                  <a:schemeClr val="bg2"/>
                </a:solidFill>
                <a:latin typeface="+mj-lt"/>
              </a:rPr>
              <a:t>Progress</a:t>
            </a:r>
            <a:endParaRPr lang="en-ID" sz="140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4366692" y="4835358"/>
            <a:ext cx="906691" cy="338555"/>
          </a:xfrm>
          <a:prstGeom prst="rect">
            <a:avLst/>
          </a:prstGeom>
          <a:noFill/>
        </p:spPr>
        <p:txBody>
          <a:bodyPr wrap="none" rtlCol="0">
            <a:spAutoFit/>
          </a:bodyPr>
          <a:lstStyle/>
          <a:p>
            <a:pPr algn="ctr"/>
            <a:r>
              <a:rPr lang="en-US" sz="1400">
                <a:solidFill>
                  <a:schemeClr val="bg2"/>
                </a:solidFill>
                <a:latin typeface="+mj-lt"/>
              </a:rPr>
              <a:t>Testing</a:t>
            </a:r>
            <a:endParaRPr lang="en-ID" sz="140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5119318" y="3213002"/>
            <a:ext cx="874749" cy="575542"/>
          </a:xfrm>
          <a:prstGeom prst="rect">
            <a:avLst/>
          </a:prstGeom>
          <a:noFill/>
        </p:spPr>
        <p:txBody>
          <a:bodyPr wrap="square" rtlCol="0">
            <a:spAutoFit/>
          </a:bodyPr>
          <a:lstStyle/>
          <a:p>
            <a:pPr algn="ctr"/>
            <a:r>
              <a:rPr lang="en-US" sz="2800" b="1">
                <a:solidFill>
                  <a:schemeClr val="bg2"/>
                </a:solidFill>
                <a:latin typeface="+mj-lt"/>
              </a:rPr>
              <a:t>1</a:t>
            </a:r>
            <a:endParaRPr lang="en-ID" sz="28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6174934" y="3213002"/>
            <a:ext cx="874749" cy="575542"/>
          </a:xfrm>
          <a:prstGeom prst="rect">
            <a:avLst/>
          </a:prstGeom>
          <a:noFill/>
        </p:spPr>
        <p:txBody>
          <a:bodyPr wrap="square" rtlCol="0">
            <a:spAutoFit/>
          </a:bodyPr>
          <a:lstStyle/>
          <a:p>
            <a:pPr algn="ctr"/>
            <a:r>
              <a:rPr lang="en-US" sz="2800" b="1">
                <a:solidFill>
                  <a:schemeClr val="bg2"/>
                </a:solidFill>
                <a:latin typeface="+mj-lt"/>
              </a:rPr>
              <a:t>2</a:t>
            </a:r>
            <a:endParaRPr lang="en-ID" sz="28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5120177" y="4374891"/>
            <a:ext cx="874749" cy="575542"/>
          </a:xfrm>
          <a:prstGeom prst="rect">
            <a:avLst/>
          </a:prstGeom>
          <a:noFill/>
        </p:spPr>
        <p:txBody>
          <a:bodyPr wrap="square" rtlCol="0">
            <a:spAutoFit/>
          </a:bodyPr>
          <a:lstStyle/>
          <a:p>
            <a:pPr algn="ctr"/>
            <a:r>
              <a:rPr lang="en-US" sz="2800" b="1">
                <a:solidFill>
                  <a:schemeClr val="bg2"/>
                </a:solidFill>
                <a:latin typeface="+mj-lt"/>
              </a:rPr>
              <a:t>4</a:t>
            </a:r>
            <a:endParaRPr lang="en-ID" sz="28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6175793" y="4374891"/>
            <a:ext cx="874749" cy="575542"/>
          </a:xfrm>
          <a:prstGeom prst="rect">
            <a:avLst/>
          </a:prstGeom>
          <a:noFill/>
        </p:spPr>
        <p:txBody>
          <a:bodyPr wrap="square" rtlCol="0">
            <a:spAutoFit/>
          </a:bodyPr>
          <a:lstStyle/>
          <a:p>
            <a:pPr algn="ctr"/>
            <a:r>
              <a:rPr lang="en-US" sz="2800" b="1">
                <a:solidFill>
                  <a:schemeClr val="bg2"/>
                </a:solidFill>
                <a:latin typeface="+mj-lt"/>
              </a:rPr>
              <a:t>3</a:t>
            </a:r>
            <a:endParaRPr lang="en-ID" sz="28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558810" y="209333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34" name="TextBox 33">
            <a:extLst>
              <a:ext uri="{FF2B5EF4-FFF2-40B4-BE49-F238E27FC236}">
                <a16:creationId xmlns:a16="http://schemas.microsoft.com/office/drawing/2014/main" id="{E935284B-7B05-4B4D-A454-0977896D620D}"/>
              </a:ext>
            </a:extLst>
          </p:cNvPr>
          <p:cNvSpPr txBox="1"/>
          <p:nvPr/>
        </p:nvSpPr>
        <p:spPr>
          <a:xfrm>
            <a:off x="558810" y="1723999"/>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558810" y="502207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0" name="TextBox 39">
            <a:extLst>
              <a:ext uri="{FF2B5EF4-FFF2-40B4-BE49-F238E27FC236}">
                <a16:creationId xmlns:a16="http://schemas.microsoft.com/office/drawing/2014/main" id="{381A5599-F094-464F-B90E-F34F1DBD9A12}"/>
              </a:ext>
            </a:extLst>
          </p:cNvPr>
          <p:cNvSpPr txBox="1"/>
          <p:nvPr/>
        </p:nvSpPr>
        <p:spPr>
          <a:xfrm>
            <a:off x="558810" y="4652739"/>
            <a:ext cx="2218196" cy="369332"/>
          </a:xfrm>
          <a:prstGeom prst="rect">
            <a:avLst/>
          </a:prstGeom>
          <a:noFill/>
        </p:spPr>
        <p:txBody>
          <a:bodyPr wrap="square" rtlCol="0">
            <a:spAutoFit/>
          </a:bodyPr>
          <a:lstStyle/>
          <a:p>
            <a:r>
              <a:rPr lang="en-US"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7717828" y="209166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42" name="TextBox 41">
            <a:extLst>
              <a:ext uri="{FF2B5EF4-FFF2-40B4-BE49-F238E27FC236}">
                <a16:creationId xmlns:a16="http://schemas.microsoft.com/office/drawing/2014/main" id="{38D14CCC-1624-49E0-A7A1-DC977E2988D7}"/>
              </a:ext>
            </a:extLst>
          </p:cNvPr>
          <p:cNvSpPr txBox="1"/>
          <p:nvPr/>
        </p:nvSpPr>
        <p:spPr>
          <a:xfrm>
            <a:off x="9414994" y="1722337"/>
            <a:ext cx="2218196" cy="369332"/>
          </a:xfrm>
          <a:prstGeom prst="rect">
            <a:avLst/>
          </a:prstGeom>
          <a:noFill/>
        </p:spPr>
        <p:txBody>
          <a:bodyPr wrap="square" rtlCol="0">
            <a:spAutoFit/>
          </a:bodyPr>
          <a:lstStyle/>
          <a:p>
            <a:pPr algn="r"/>
            <a:r>
              <a:rPr lang="en-US"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7717828" y="502040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4" name="TextBox 43">
            <a:extLst>
              <a:ext uri="{FF2B5EF4-FFF2-40B4-BE49-F238E27FC236}">
                <a16:creationId xmlns:a16="http://schemas.microsoft.com/office/drawing/2014/main" id="{4A12206B-3594-4822-B2F8-8FACA4684752}"/>
              </a:ext>
            </a:extLst>
          </p:cNvPr>
          <p:cNvSpPr txBox="1"/>
          <p:nvPr/>
        </p:nvSpPr>
        <p:spPr>
          <a:xfrm>
            <a:off x="9414994" y="4651077"/>
            <a:ext cx="2218196" cy="369332"/>
          </a:xfrm>
          <a:prstGeom prst="rect">
            <a:avLst/>
          </a:prstGeom>
          <a:noFill/>
        </p:spPr>
        <p:txBody>
          <a:bodyPr wrap="square" rtlCol="0">
            <a:spAutoFit/>
          </a:bodyPr>
          <a:lstStyle/>
          <a:p>
            <a:pPr algn="r"/>
            <a:r>
              <a:rPr lang="en-US"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674756" y="4752554"/>
            <a:ext cx="3796100" cy="786925"/>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25400" tIns="25400" rIns="25400" bIns="25400" anchor="ctr"/>
          <a:lstStyle/>
          <a:p>
            <a:endParaRPr lang="id-ID" sz="900"/>
          </a:p>
        </p:txBody>
      </p:sp>
      <p:grpSp>
        <p:nvGrpSpPr>
          <p:cNvPr id="10" name="Group 9">
            <a:extLst>
              <a:ext uri="{FF2B5EF4-FFF2-40B4-BE49-F238E27FC236}">
                <a16:creationId xmlns:a16="http://schemas.microsoft.com/office/drawing/2014/main" id="{6DD7802C-EF8D-4D26-9000-012F71FBADF3}"/>
              </a:ext>
            </a:extLst>
          </p:cNvPr>
          <p:cNvGrpSpPr/>
          <p:nvPr/>
        </p:nvGrpSpPr>
        <p:grpSpPr>
          <a:xfrm>
            <a:off x="4003096" y="4252694"/>
            <a:ext cx="4184973" cy="20904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25400" tIns="25400" rIns="25400" bIns="25400" anchor="ctr"/>
            <a:lstStyle/>
            <a:p>
              <a:endParaRPr lang="id-ID" sz="900"/>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25400" tIns="25400" rIns="25400" bIns="25400" anchor="ctr"/>
            <a:lstStyle/>
            <a:p>
              <a:endParaRPr lang="id-ID" sz="900"/>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25400" tIns="25400" rIns="25400" bIns="25400" anchor="ctr"/>
            <a:lstStyle/>
            <a:p>
              <a:endParaRPr lang="id-ID" sz="900"/>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698214" y="3787881"/>
            <a:ext cx="4340188" cy="78776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25400" tIns="25400" rIns="25400" bIns="25400" anchor="ctr"/>
          <a:lstStyle/>
          <a:p>
            <a:endParaRPr lang="id-ID" sz="900"/>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674756" y="2851583"/>
            <a:ext cx="4885945" cy="789429"/>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25400" tIns="25400" rIns="25400" bIns="25400" anchor="ctr"/>
          <a:lstStyle/>
          <a:p>
            <a:endParaRPr lang="id-ID" sz="900"/>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674756" y="1915284"/>
            <a:ext cx="5460909" cy="78692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25400" tIns="25400" rIns="25400" bIns="25400" anchor="ctr"/>
          <a:lstStyle/>
          <a:p>
            <a:endParaRPr lang="id-ID" sz="900"/>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4558033" y="3438230"/>
            <a:ext cx="3075100" cy="1731570"/>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25400" tIns="25400" rIns="25400" bIns="25400" anchor="ctr"/>
            <a:lstStyle/>
            <a:p>
              <a:endParaRPr lang="id-ID" sz="900"/>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25400" tIns="25400" rIns="25400" bIns="25400" anchor="ctr"/>
            <a:lstStyle/>
            <a:p>
              <a:endParaRPr lang="id-ID" sz="900"/>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25400" tIns="25400" rIns="25400" bIns="25400" anchor="ctr"/>
            <a:lstStyle/>
            <a:p>
              <a:endParaRPr lang="id-ID" sz="900"/>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5097115" y="2681347"/>
            <a:ext cx="1996937" cy="1346034"/>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25400" tIns="25400" rIns="25400" bIns="25400" anchor="ctr"/>
            <a:lstStyle/>
            <a:p>
              <a:endParaRPr lang="id-ID" sz="900"/>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25400" tIns="25400" rIns="25400" bIns="25400" anchor="ctr"/>
            <a:lstStyle/>
            <a:p>
              <a:endParaRPr lang="id-ID" sz="900"/>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25400" tIns="25400" rIns="25400" bIns="25400" anchor="ctr"/>
            <a:lstStyle/>
            <a:p>
              <a:endParaRPr lang="id-ID" sz="900"/>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5641203" y="1915284"/>
            <a:ext cx="908761" cy="960499"/>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25400" tIns="25400" rIns="25400" bIns="25400" anchor="ctr"/>
            <a:lstStyle/>
            <a:p>
              <a:endParaRPr lang="id-ID" sz="900"/>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25400" tIns="25400" rIns="25400" bIns="25400" anchor="ctr"/>
            <a:lstStyle/>
            <a:p>
              <a:endParaRPr lang="id-ID" sz="900"/>
            </a:p>
          </p:txBody>
        </p:sp>
      </p:grpSp>
      <p:sp>
        <p:nvSpPr>
          <p:cNvPr id="34" name="Rectangle 33">
            <a:extLst>
              <a:ext uri="{FF2B5EF4-FFF2-40B4-BE49-F238E27FC236}">
                <a16:creationId xmlns:a16="http://schemas.microsoft.com/office/drawing/2014/main" id="{7EBB8C9A-372F-4264-B7D7-815F9F5E3629}"/>
              </a:ext>
            </a:extLst>
          </p:cNvPr>
          <p:cNvSpPr/>
          <p:nvPr/>
        </p:nvSpPr>
        <p:spPr>
          <a:xfrm>
            <a:off x="1844863" y="1997632"/>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844863" y="2933955"/>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844863" y="3855951"/>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844863" y="4837457"/>
            <a:ext cx="223928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12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7866697" y="2307311"/>
            <a:ext cx="379111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41" name="TextBox 40">
            <a:extLst>
              <a:ext uri="{FF2B5EF4-FFF2-40B4-BE49-F238E27FC236}">
                <a16:creationId xmlns:a16="http://schemas.microsoft.com/office/drawing/2014/main" id="{662206BD-AFD5-4177-802A-452534F7BC54}"/>
              </a:ext>
            </a:extLst>
          </p:cNvPr>
          <p:cNvSpPr txBox="1"/>
          <p:nvPr/>
        </p:nvSpPr>
        <p:spPr>
          <a:xfrm>
            <a:off x="7866697" y="1937979"/>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1216192" y="2154528"/>
            <a:ext cx="326497" cy="308436"/>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1221738" y="3068486"/>
            <a:ext cx="315405" cy="355623"/>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1197551" y="4044441"/>
            <a:ext cx="363779" cy="27464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1119312" y="5031012"/>
            <a:ext cx="520256" cy="230008"/>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420006" y="1927397"/>
            <a:ext cx="5756042" cy="3504465"/>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88" name="Rectangle 87">
            <a:extLst>
              <a:ext uri="{FF2B5EF4-FFF2-40B4-BE49-F238E27FC236}">
                <a16:creationId xmlns:a16="http://schemas.microsoft.com/office/drawing/2014/main" id="{E255CA13-6EC2-4540-9FEB-37BFE3645EF2}"/>
              </a:ext>
            </a:extLst>
          </p:cNvPr>
          <p:cNvSpPr/>
          <p:nvPr/>
        </p:nvSpPr>
        <p:spPr>
          <a:xfrm>
            <a:off x="360072" y="5586890"/>
            <a:ext cx="5591639" cy="617157"/>
          </a:xfrm>
          <a:prstGeom prst="rect">
            <a:avLst/>
          </a:prstGeom>
        </p:spPr>
        <p:txBody>
          <a:bodyPr wrap="square">
            <a:spAutoFit/>
          </a:bodyPr>
          <a:lstStyle/>
          <a:p>
            <a:pPr>
              <a:lnSpc>
                <a:spcPct val="150000"/>
              </a:lnSpc>
            </a:pPr>
            <a:r>
              <a:rPr lang="en-US" sz="12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1200">
                <a:solidFill>
                  <a:schemeClr val="bg2">
                    <a:lumMod val="75000"/>
                  </a:schemeClr>
                </a:solidFill>
                <a:ea typeface="Times New Roman" panose="02020603050405020304" pitchFamily="18" charset="0"/>
                <a:cs typeface="Times New Roman" panose="02020603050405020304" pitchFamily="18" charset="0"/>
              </a:rPr>
              <a:t> </a:t>
            </a:r>
            <a:r>
              <a:rPr lang="en-US" sz="12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12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6834409" y="2393547"/>
            <a:ext cx="3187881" cy="66368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6845498" y="3736364"/>
            <a:ext cx="3409674" cy="658614"/>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6752034" y="1944439"/>
            <a:ext cx="1546704" cy="369332"/>
          </a:xfrm>
          <a:prstGeom prst="rect">
            <a:avLst/>
          </a:prstGeom>
          <a:noFill/>
        </p:spPr>
        <p:txBody>
          <a:bodyPr wrap="square" rtlCol="0">
            <a:spAutoFit/>
          </a:bodyPr>
          <a:lstStyle/>
          <a:p>
            <a:r>
              <a:rPr lang="en-US"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10176659" y="2433905"/>
            <a:ext cx="1171416" cy="584775"/>
          </a:xfrm>
          <a:prstGeom prst="rect">
            <a:avLst/>
          </a:prstGeom>
          <a:noFill/>
        </p:spPr>
        <p:txBody>
          <a:bodyPr wrap="square" rtlCol="0">
            <a:spAutoFit/>
          </a:bodyPr>
          <a:lstStyle/>
          <a:p>
            <a:r>
              <a:rPr lang="en-US" sz="32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6752034" y="3292654"/>
            <a:ext cx="1546704" cy="369332"/>
          </a:xfrm>
          <a:prstGeom prst="rect">
            <a:avLst/>
          </a:prstGeom>
          <a:noFill/>
        </p:spPr>
        <p:txBody>
          <a:bodyPr wrap="square" rtlCol="0">
            <a:spAutoFit/>
          </a:bodyPr>
          <a:lstStyle/>
          <a:p>
            <a:r>
              <a:rPr lang="en-US"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10424309" y="3782120"/>
            <a:ext cx="1171416" cy="584775"/>
          </a:xfrm>
          <a:prstGeom prst="rect">
            <a:avLst/>
          </a:prstGeom>
          <a:noFill/>
        </p:spPr>
        <p:txBody>
          <a:bodyPr wrap="square" rtlCol="0">
            <a:spAutoFit/>
          </a:bodyPr>
          <a:lstStyle/>
          <a:p>
            <a:r>
              <a:rPr lang="en-US" sz="32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6753445" y="5032176"/>
            <a:ext cx="491848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60" name="TextBox 159">
            <a:extLst>
              <a:ext uri="{FF2B5EF4-FFF2-40B4-BE49-F238E27FC236}">
                <a16:creationId xmlns:a16="http://schemas.microsoft.com/office/drawing/2014/main" id="{58BFD053-406B-4ACA-9B8E-DC4A2F0EAC10}"/>
              </a:ext>
            </a:extLst>
          </p:cNvPr>
          <p:cNvSpPr txBox="1"/>
          <p:nvPr/>
        </p:nvSpPr>
        <p:spPr>
          <a:xfrm>
            <a:off x="6753445" y="4662844"/>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12" name="Rectangle 11">
            <a:extLst>
              <a:ext uri="{FF2B5EF4-FFF2-40B4-BE49-F238E27FC236}">
                <a16:creationId xmlns:a16="http://schemas.microsoft.com/office/drawing/2014/main" id="{31B87DC9-FAC9-4795-9E42-0AE370093EBD}"/>
              </a:ext>
            </a:extLst>
          </p:cNvPr>
          <p:cNvSpPr/>
          <p:nvPr/>
        </p:nvSpPr>
        <p:spPr>
          <a:xfrm>
            <a:off x="6104709" y="1752599"/>
            <a:ext cx="2720340" cy="44862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855CC-43A7-417E-B509-C6C9D87C0C08}"/>
              </a:ext>
            </a:extLst>
          </p:cNvPr>
          <p:cNvSpPr/>
          <p:nvPr/>
        </p:nvSpPr>
        <p:spPr>
          <a:xfrm>
            <a:off x="8971959" y="1744270"/>
            <a:ext cx="2720340" cy="448627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2B422B-C1B5-47AE-99E8-5EE0946BE88C}"/>
              </a:ext>
            </a:extLst>
          </p:cNvPr>
          <p:cNvSpPr/>
          <p:nvPr/>
        </p:nvSpPr>
        <p:spPr>
          <a:xfrm>
            <a:off x="502923" y="4087176"/>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3845C7-6D67-47DC-94ED-F945FD65B5B8}"/>
              </a:ext>
            </a:extLst>
          </p:cNvPr>
          <p:cNvSpPr/>
          <p:nvPr/>
        </p:nvSpPr>
        <p:spPr>
          <a:xfrm>
            <a:off x="502923" y="1744270"/>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20" name="TextBox 19">
            <a:extLst>
              <a:ext uri="{FF2B5EF4-FFF2-40B4-BE49-F238E27FC236}">
                <a16:creationId xmlns:a16="http://schemas.microsoft.com/office/drawing/2014/main" id="{312F80B4-91BC-4D74-AF08-2C5B29E05116}"/>
              </a:ext>
            </a:extLst>
          </p:cNvPr>
          <p:cNvSpPr txBox="1"/>
          <p:nvPr/>
        </p:nvSpPr>
        <p:spPr>
          <a:xfrm>
            <a:off x="795338" y="1957630"/>
            <a:ext cx="1741937" cy="1015663"/>
          </a:xfrm>
          <a:prstGeom prst="rect">
            <a:avLst/>
          </a:prstGeom>
          <a:noFill/>
        </p:spPr>
        <p:txBody>
          <a:bodyPr wrap="square" rtlCol="0">
            <a:spAutoFit/>
          </a:bodyPr>
          <a:lstStyle/>
          <a:p>
            <a:r>
              <a:rPr lang="en-US" sz="60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795338" y="3144743"/>
            <a:ext cx="1543051" cy="400110"/>
          </a:xfrm>
          <a:prstGeom prst="rect">
            <a:avLst/>
          </a:prstGeom>
          <a:noFill/>
        </p:spPr>
        <p:txBody>
          <a:bodyPr wrap="square" rtlCol="0">
            <a:spAutoFit/>
          </a:bodyPr>
          <a:lstStyle/>
          <a:p>
            <a:r>
              <a:rPr lang="en-US" sz="20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2464119" y="2217361"/>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890805" y="304949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795338" y="4300536"/>
            <a:ext cx="1741937" cy="1015663"/>
          </a:xfrm>
          <a:prstGeom prst="rect">
            <a:avLst/>
          </a:prstGeom>
          <a:noFill/>
        </p:spPr>
        <p:txBody>
          <a:bodyPr wrap="square" rtlCol="0">
            <a:spAutoFit/>
          </a:bodyPr>
          <a:lstStyle/>
          <a:p>
            <a:r>
              <a:rPr lang="en-US" sz="60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795338" y="5487649"/>
            <a:ext cx="1543051" cy="400110"/>
          </a:xfrm>
          <a:prstGeom prst="rect">
            <a:avLst/>
          </a:prstGeom>
          <a:noFill/>
        </p:spPr>
        <p:txBody>
          <a:bodyPr wrap="square" rtlCol="0">
            <a:spAutoFit/>
          </a:bodyPr>
          <a:lstStyle/>
          <a:p>
            <a:r>
              <a:rPr lang="en-US" sz="20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2464119" y="4560267"/>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890805" y="5392399"/>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6585201" y="1910160"/>
            <a:ext cx="1741937" cy="1015663"/>
          </a:xfrm>
          <a:prstGeom prst="rect">
            <a:avLst/>
          </a:prstGeom>
          <a:noFill/>
        </p:spPr>
        <p:txBody>
          <a:bodyPr wrap="square" rtlCol="0">
            <a:spAutoFit/>
          </a:bodyPr>
          <a:lstStyle/>
          <a:p>
            <a:pPr algn="ctr"/>
            <a:r>
              <a:rPr lang="en-US" sz="60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6684644" y="3097273"/>
            <a:ext cx="1543051" cy="400110"/>
          </a:xfrm>
          <a:prstGeom prst="rect">
            <a:avLst/>
          </a:prstGeom>
          <a:noFill/>
        </p:spPr>
        <p:txBody>
          <a:bodyPr wrap="square" rtlCol="0">
            <a:spAutoFit/>
          </a:bodyPr>
          <a:lstStyle/>
          <a:p>
            <a:pPr algn="ctr"/>
            <a:r>
              <a:rPr lang="en-US" sz="20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6889541" y="300202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6421958" y="3518786"/>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6887426" y="5635360"/>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F14D843-6D41-43DD-8D72-83B95CADD59C}"/>
              </a:ext>
            </a:extLst>
          </p:cNvPr>
          <p:cNvSpPr txBox="1"/>
          <p:nvPr/>
        </p:nvSpPr>
        <p:spPr>
          <a:xfrm>
            <a:off x="6959917" y="5654754"/>
            <a:ext cx="992506" cy="276999"/>
          </a:xfrm>
          <a:prstGeom prst="rect">
            <a:avLst/>
          </a:prstGeom>
          <a:noFill/>
        </p:spPr>
        <p:txBody>
          <a:bodyPr wrap="square" rtlCol="0">
            <a:spAutoFit/>
          </a:bodyPr>
          <a:lstStyle/>
          <a:p>
            <a:pPr algn="ctr"/>
            <a:r>
              <a:rPr lang="en-US" sz="12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9473181" y="1927518"/>
            <a:ext cx="1741937" cy="1015663"/>
          </a:xfrm>
          <a:prstGeom prst="rect">
            <a:avLst/>
          </a:prstGeom>
          <a:noFill/>
        </p:spPr>
        <p:txBody>
          <a:bodyPr wrap="square" rtlCol="0">
            <a:spAutoFit/>
          </a:bodyPr>
          <a:lstStyle/>
          <a:p>
            <a:pPr algn="ctr"/>
            <a:r>
              <a:rPr lang="en-US" sz="60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9572624" y="3114631"/>
            <a:ext cx="1543051" cy="400110"/>
          </a:xfrm>
          <a:prstGeom prst="rect">
            <a:avLst/>
          </a:prstGeom>
          <a:noFill/>
        </p:spPr>
        <p:txBody>
          <a:bodyPr wrap="square" rtlCol="0">
            <a:spAutoFit/>
          </a:bodyPr>
          <a:lstStyle/>
          <a:p>
            <a:pPr algn="ctr"/>
            <a:r>
              <a:rPr lang="en-US" sz="20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9777521" y="3019381"/>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9309938" y="3536144"/>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9775406" y="5652718"/>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E229927-5026-484A-AEE9-3EA13F4B2FB2}"/>
              </a:ext>
            </a:extLst>
          </p:cNvPr>
          <p:cNvSpPr txBox="1"/>
          <p:nvPr/>
        </p:nvSpPr>
        <p:spPr>
          <a:xfrm>
            <a:off x="9847897" y="5672112"/>
            <a:ext cx="992506" cy="276999"/>
          </a:xfrm>
          <a:prstGeom prst="rect">
            <a:avLst/>
          </a:prstGeom>
          <a:noFill/>
        </p:spPr>
        <p:txBody>
          <a:bodyPr wrap="square" rtlCol="0">
            <a:spAutoFit/>
          </a:bodyPr>
          <a:lstStyle/>
          <a:p>
            <a:pPr algn="ctr"/>
            <a:r>
              <a:rPr lang="en-US" sz="12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7F3FDA60-E85C-42A7-A144-B983640A444C}"/>
              </a:ext>
            </a:extLst>
          </p:cNvPr>
          <p:cNvSpPr txBox="1"/>
          <p:nvPr/>
        </p:nvSpPr>
        <p:spPr>
          <a:xfrm>
            <a:off x="1334055"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519298" y="4434112"/>
            <a:ext cx="1847711" cy="307777"/>
          </a:xfrm>
          <a:prstGeom prst="rect">
            <a:avLst/>
          </a:prstGeom>
          <a:noFill/>
        </p:spPr>
        <p:txBody>
          <a:bodyPr wrap="square" rtlCol="0">
            <a:spAutoFit/>
          </a:bodyPr>
          <a:lstStyle/>
          <a:p>
            <a:pPr algn="ctr"/>
            <a:r>
              <a:rPr lang="en-US" sz="140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862149"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2252370"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4988479" y="4070246"/>
            <a:ext cx="2218196" cy="369332"/>
          </a:xfrm>
          <a:prstGeom prst="rect">
            <a:avLst/>
          </a:prstGeom>
          <a:noFill/>
        </p:spPr>
        <p:txBody>
          <a:bodyPr wrap="square" rtlCol="0">
            <a:spAutoFit/>
          </a:bodyPr>
          <a:lstStyle/>
          <a:p>
            <a:pPr algn="ctr"/>
            <a:r>
              <a:rPr lang="en-US"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5173722" y="4434112"/>
            <a:ext cx="1847711" cy="307777"/>
          </a:xfrm>
          <a:prstGeom prst="rect">
            <a:avLst/>
          </a:prstGeom>
          <a:noFill/>
        </p:spPr>
        <p:txBody>
          <a:bodyPr wrap="square" rtlCol="0">
            <a:spAutoFit/>
          </a:bodyPr>
          <a:lstStyle/>
          <a:p>
            <a:pPr algn="ctr"/>
            <a:r>
              <a:rPr lang="en-US" sz="140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4516573"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5906794"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8642903"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8828146" y="4434112"/>
            <a:ext cx="1847711" cy="307777"/>
          </a:xfrm>
          <a:prstGeom prst="rect">
            <a:avLst/>
          </a:prstGeom>
          <a:noFill/>
        </p:spPr>
        <p:txBody>
          <a:bodyPr wrap="square" rtlCol="0">
            <a:spAutoFit/>
          </a:bodyPr>
          <a:lstStyle/>
          <a:p>
            <a:pPr algn="ctr"/>
            <a:r>
              <a:rPr lang="en-US" sz="140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8170997"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9561218"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10" name="Rectangle 9">
            <a:extLst>
              <a:ext uri="{FF2B5EF4-FFF2-40B4-BE49-F238E27FC236}">
                <a16:creationId xmlns:a16="http://schemas.microsoft.com/office/drawing/2014/main" id="{C67C2245-783D-4AFF-AE50-0779A68AE253}"/>
              </a:ext>
            </a:extLst>
          </p:cNvPr>
          <p:cNvSpPr/>
          <p:nvPr/>
        </p:nvSpPr>
        <p:spPr>
          <a:xfrm>
            <a:off x="594360" y="1771650"/>
            <a:ext cx="11003280" cy="4400550"/>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EA48FCB3-7172-422B-A1A5-5CA3822E1225}"/>
              </a:ext>
            </a:extLst>
          </p:cNvPr>
          <p:cNvSpPr txBox="1"/>
          <p:nvPr/>
        </p:nvSpPr>
        <p:spPr>
          <a:xfrm>
            <a:off x="1353611" y="4701589"/>
            <a:ext cx="2186202" cy="369332"/>
          </a:xfrm>
          <a:prstGeom prst="rect">
            <a:avLst/>
          </a:prstGeom>
          <a:noFill/>
        </p:spPr>
        <p:txBody>
          <a:bodyPr wrap="square" rtlCol="0">
            <a:spAutoFit/>
          </a:bodyPr>
          <a:lstStyle/>
          <a:p>
            <a:pPr algn="ctr"/>
            <a:r>
              <a:rPr lang="en-US"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336371"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3753314" y="4701589"/>
            <a:ext cx="2186202" cy="369332"/>
          </a:xfrm>
          <a:prstGeom prst="rect">
            <a:avLst/>
          </a:prstGeom>
          <a:noFill/>
        </p:spPr>
        <p:txBody>
          <a:bodyPr wrap="square" rtlCol="0">
            <a:spAutoFit/>
          </a:bodyPr>
          <a:lstStyle/>
          <a:p>
            <a:pPr algn="ctr"/>
            <a:r>
              <a:rPr lang="en-US"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3736074"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6170257" y="4707426"/>
            <a:ext cx="2186202" cy="369332"/>
          </a:xfrm>
          <a:prstGeom prst="rect">
            <a:avLst/>
          </a:prstGeom>
          <a:noFill/>
        </p:spPr>
        <p:txBody>
          <a:bodyPr wrap="square" rtlCol="0">
            <a:spAutoFit/>
          </a:bodyPr>
          <a:lstStyle/>
          <a:p>
            <a:pPr algn="ctr"/>
            <a:r>
              <a:rPr lang="en-US"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6153017" y="4980536"/>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8587200" y="4701589"/>
            <a:ext cx="2186202" cy="369332"/>
          </a:xfrm>
          <a:prstGeom prst="rect">
            <a:avLst/>
          </a:prstGeom>
          <a:noFill/>
        </p:spPr>
        <p:txBody>
          <a:bodyPr wrap="square" rtlCol="0">
            <a:spAutoFit/>
          </a:bodyPr>
          <a:lstStyle/>
          <a:p>
            <a:pPr algn="ctr"/>
            <a:r>
              <a:rPr lang="en-US"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8569960"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989512" y="373352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2276055" y="4040587"/>
            <a:ext cx="341314" cy="311725"/>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10D47DDA-46D8-4173-B70E-A4312F301963}"/>
              </a:ext>
            </a:extLst>
          </p:cNvPr>
          <p:cNvSpPr/>
          <p:nvPr/>
        </p:nvSpPr>
        <p:spPr>
          <a:xfrm>
            <a:off x="4389215" y="373352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4735528" y="4017687"/>
            <a:ext cx="221775" cy="346075"/>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5" name="Oval 34">
            <a:extLst>
              <a:ext uri="{FF2B5EF4-FFF2-40B4-BE49-F238E27FC236}">
                <a16:creationId xmlns:a16="http://schemas.microsoft.com/office/drawing/2014/main" id="{41645ACC-2E36-4221-8CDC-538835C32CD2}"/>
              </a:ext>
            </a:extLst>
          </p:cNvPr>
          <p:cNvSpPr/>
          <p:nvPr/>
        </p:nvSpPr>
        <p:spPr>
          <a:xfrm>
            <a:off x="6807589" y="373352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7092832" y="4049621"/>
            <a:ext cx="343914" cy="282206"/>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9223892" y="373352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9488063" y="4069283"/>
            <a:ext cx="386059" cy="242883"/>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2211978" y="2715490"/>
            <a:ext cx="7795212" cy="704616"/>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5000486" y="2346158"/>
            <a:ext cx="2218196" cy="369332"/>
          </a:xfrm>
          <a:prstGeom prst="rect">
            <a:avLst/>
          </a:prstGeom>
          <a:noFill/>
        </p:spPr>
        <p:txBody>
          <a:bodyPr wrap="square" rtlCol="0">
            <a:spAutoFit/>
          </a:bodyPr>
          <a:lstStyle/>
          <a:p>
            <a:pPr algn="ctr"/>
            <a:r>
              <a:rPr lang="en-US"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F661466E-25C7-421A-9EE5-BB6F0CB89841}"/>
              </a:ext>
            </a:extLst>
          </p:cNvPr>
          <p:cNvSpPr/>
          <p:nvPr/>
        </p:nvSpPr>
        <p:spPr>
          <a:xfrm>
            <a:off x="558938" y="2649867"/>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12" name="TextBox 11">
            <a:extLst>
              <a:ext uri="{FF2B5EF4-FFF2-40B4-BE49-F238E27FC236}">
                <a16:creationId xmlns:a16="http://schemas.microsoft.com/office/drawing/2014/main" id="{125C9C33-DFFC-4FE4-87C1-4DA85BE31976}"/>
              </a:ext>
            </a:extLst>
          </p:cNvPr>
          <p:cNvSpPr txBox="1"/>
          <p:nvPr/>
        </p:nvSpPr>
        <p:spPr>
          <a:xfrm>
            <a:off x="558938" y="228053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6762750" y="811715"/>
            <a:ext cx="1618206" cy="923330"/>
          </a:xfrm>
          <a:prstGeom prst="rect">
            <a:avLst/>
          </a:prstGeom>
          <a:noFill/>
        </p:spPr>
        <p:txBody>
          <a:bodyPr wrap="square" rtlCol="0">
            <a:spAutoFit/>
          </a:bodyPr>
          <a:lstStyle/>
          <a:p>
            <a:pPr algn="ctr"/>
            <a:r>
              <a:rPr lang="en-US" sz="540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646275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633208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18" name="TextBox 17">
            <a:extLst>
              <a:ext uri="{FF2B5EF4-FFF2-40B4-BE49-F238E27FC236}">
                <a16:creationId xmlns:a16="http://schemas.microsoft.com/office/drawing/2014/main" id="{A3AB33D9-CA3A-486C-A59A-B2E2E9F156A3}"/>
              </a:ext>
            </a:extLst>
          </p:cNvPr>
          <p:cNvSpPr txBox="1"/>
          <p:nvPr/>
        </p:nvSpPr>
        <p:spPr>
          <a:xfrm>
            <a:off x="9488940" y="811715"/>
            <a:ext cx="1618206" cy="923330"/>
          </a:xfrm>
          <a:prstGeom prst="rect">
            <a:avLst/>
          </a:prstGeom>
          <a:noFill/>
        </p:spPr>
        <p:txBody>
          <a:bodyPr wrap="square" rtlCol="0">
            <a:spAutoFit/>
          </a:bodyPr>
          <a:lstStyle/>
          <a:p>
            <a:pPr algn="ctr"/>
            <a:r>
              <a:rPr lang="en-US" sz="540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918894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905827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1" name="TextBox 20">
            <a:extLst>
              <a:ext uri="{FF2B5EF4-FFF2-40B4-BE49-F238E27FC236}">
                <a16:creationId xmlns:a16="http://schemas.microsoft.com/office/drawing/2014/main" id="{5966B2DA-FA75-4817-A746-13D11460C449}"/>
              </a:ext>
            </a:extLst>
          </p:cNvPr>
          <p:cNvSpPr txBox="1"/>
          <p:nvPr/>
        </p:nvSpPr>
        <p:spPr>
          <a:xfrm>
            <a:off x="6762750" y="3442943"/>
            <a:ext cx="1618206" cy="923330"/>
          </a:xfrm>
          <a:prstGeom prst="rect">
            <a:avLst/>
          </a:prstGeom>
          <a:noFill/>
        </p:spPr>
        <p:txBody>
          <a:bodyPr wrap="square" rtlCol="0">
            <a:spAutoFit/>
          </a:bodyPr>
          <a:lstStyle/>
          <a:p>
            <a:pPr algn="ctr"/>
            <a:r>
              <a:rPr lang="en-US" sz="540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646275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633208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4" name="TextBox 23">
            <a:extLst>
              <a:ext uri="{FF2B5EF4-FFF2-40B4-BE49-F238E27FC236}">
                <a16:creationId xmlns:a16="http://schemas.microsoft.com/office/drawing/2014/main" id="{8551CB16-C7EC-47FA-BA90-A890AC1D892E}"/>
              </a:ext>
            </a:extLst>
          </p:cNvPr>
          <p:cNvSpPr txBox="1"/>
          <p:nvPr/>
        </p:nvSpPr>
        <p:spPr>
          <a:xfrm>
            <a:off x="9488940" y="3442943"/>
            <a:ext cx="1618206" cy="923330"/>
          </a:xfrm>
          <a:prstGeom prst="rect">
            <a:avLst/>
          </a:prstGeom>
          <a:noFill/>
        </p:spPr>
        <p:txBody>
          <a:bodyPr wrap="square" rtlCol="0">
            <a:spAutoFit/>
          </a:bodyPr>
          <a:lstStyle/>
          <a:p>
            <a:pPr algn="ctr"/>
            <a:r>
              <a:rPr lang="en-US" sz="540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918894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905827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2429691" y="2320689"/>
            <a:ext cx="7332618" cy="2554545"/>
          </a:xfrm>
          <a:prstGeom prst="rect">
            <a:avLst/>
          </a:prstGeom>
          <a:noFill/>
        </p:spPr>
        <p:txBody>
          <a:bodyPr wrap="square" rtlCol="0">
            <a:spAutoFit/>
          </a:bodyPr>
          <a:lstStyle/>
          <a:p>
            <a:pPr algn="ctr"/>
            <a:r>
              <a:rPr lang="en-US" sz="8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682240" y="4929462"/>
            <a:ext cx="6827520" cy="705129"/>
          </a:xfrm>
          <a:prstGeom prst="rect">
            <a:avLst/>
          </a:prstGeom>
          <a:noFill/>
        </p:spPr>
        <p:txBody>
          <a:bodyPr wrap="square" rtlCol="0">
            <a:spAutoFit/>
          </a:bodyPr>
          <a:lstStyle/>
          <a:p>
            <a:pPr algn="ct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12192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00479B-69A5-488F-A414-F15763599512}"/>
              </a:ext>
            </a:extLst>
          </p:cNvPr>
          <p:cNvSpPr txBox="1"/>
          <p:nvPr/>
        </p:nvSpPr>
        <p:spPr>
          <a:xfrm>
            <a:off x="561975" y="2114371"/>
            <a:ext cx="5305425"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558938" y="3669042"/>
            <a:ext cx="4975086" cy="1027782"/>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558938" y="32997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6348550" y="1024343"/>
            <a:ext cx="5508487" cy="1807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6615250" y="1581601"/>
            <a:ext cx="4975086"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6615250" y="1238397"/>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558938" y="2127529"/>
            <a:ext cx="5284513"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a:t>
            </a:r>
            <a:endParaRPr lang="en-US" sz="140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8" name="Rectangle 7">
            <a:extLst>
              <a:ext uri="{FF2B5EF4-FFF2-40B4-BE49-F238E27FC236}">
                <a16:creationId xmlns:a16="http://schemas.microsoft.com/office/drawing/2014/main" id="{B90B3C8A-68D5-4B20-9C16-ABEA09844AB3}"/>
              </a:ext>
            </a:extLst>
          </p:cNvPr>
          <p:cNvSpPr/>
          <p:nvPr/>
        </p:nvSpPr>
        <p:spPr>
          <a:xfrm>
            <a:off x="685800" y="764267"/>
            <a:ext cx="5022712" cy="25837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9AED1F-6CC0-4E9D-AD3F-C746DD0F574B}"/>
              </a:ext>
            </a:extLst>
          </p:cNvPr>
          <p:cNvSpPr/>
          <p:nvPr/>
        </p:nvSpPr>
        <p:spPr>
          <a:xfrm>
            <a:off x="685800" y="3509963"/>
            <a:ext cx="5022712" cy="258377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p:txBody>
          <a:bodyPr/>
          <a:lstStyle/>
          <a:p>
            <a:r>
              <a:rPr lang="en-US"/>
              <a:t>Insert subtitle right here</a:t>
            </a:r>
          </a:p>
        </p:txBody>
      </p:sp>
      <p:sp>
        <p:nvSpPr>
          <p:cNvPr id="29" name="Rectangle 28">
            <a:extLst>
              <a:ext uri="{FF2B5EF4-FFF2-40B4-BE49-F238E27FC236}">
                <a16:creationId xmlns:a16="http://schemas.microsoft.com/office/drawing/2014/main" id="{70C7572E-EF9B-4175-95CC-DF17F8EF3BBD}"/>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30" name="TextBox 29">
            <a:extLst>
              <a:ext uri="{FF2B5EF4-FFF2-40B4-BE49-F238E27FC236}">
                <a16:creationId xmlns:a16="http://schemas.microsoft.com/office/drawing/2014/main" id="{1BCA63CA-0340-453F-BD57-5CF11B62F6F8}"/>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1191997" y="1800669"/>
            <a:ext cx="4010318" cy="1027782"/>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926454" y="1283853"/>
            <a:ext cx="2541404" cy="523220"/>
          </a:xfrm>
          <a:prstGeom prst="rect">
            <a:avLst/>
          </a:prstGeom>
          <a:noFill/>
        </p:spPr>
        <p:txBody>
          <a:bodyPr wrap="square" rtlCol="0">
            <a:spAutoFit/>
          </a:bodyPr>
          <a:lstStyle/>
          <a:p>
            <a:pPr algn="ctr"/>
            <a:r>
              <a:rPr lang="en-US" sz="28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1191997" y="4546365"/>
            <a:ext cx="4010318" cy="1027782"/>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926454" y="4029549"/>
            <a:ext cx="2541404" cy="523220"/>
          </a:xfrm>
          <a:prstGeom prst="rect">
            <a:avLst/>
          </a:prstGeom>
          <a:noFill/>
        </p:spPr>
        <p:txBody>
          <a:bodyPr wrap="square" rtlCol="0">
            <a:spAutoFit/>
          </a:bodyPr>
          <a:lstStyle/>
          <a:p>
            <a:pPr algn="ctr"/>
            <a:r>
              <a:rPr lang="en-US" sz="28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P spid="26" grpId="0" build="p"/>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1270002"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2625219" y="2830354"/>
            <a:ext cx="124314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621181"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5" name="TextBox 14">
            <a:extLst>
              <a:ext uri="{FF2B5EF4-FFF2-40B4-BE49-F238E27FC236}">
                <a16:creationId xmlns:a16="http://schemas.microsoft.com/office/drawing/2014/main" id="{6D36E794-70E5-4898-8C16-7058DF09EF61}"/>
              </a:ext>
            </a:extLst>
          </p:cNvPr>
          <p:cNvSpPr txBox="1"/>
          <p:nvPr/>
        </p:nvSpPr>
        <p:spPr>
          <a:xfrm>
            <a:off x="1143151" y="3419090"/>
            <a:ext cx="1364230" cy="461665"/>
          </a:xfrm>
          <a:prstGeom prst="rect">
            <a:avLst/>
          </a:prstGeom>
          <a:noFill/>
        </p:spPr>
        <p:txBody>
          <a:bodyPr wrap="square" rtlCol="0">
            <a:spAutoFit/>
          </a:bodyPr>
          <a:lstStyle/>
          <a:p>
            <a:pPr algn="ctr"/>
            <a:r>
              <a:rPr lang="en-US" sz="2400"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984266" y="3809288"/>
            <a:ext cx="1677896" cy="307777"/>
          </a:xfrm>
          <a:prstGeom prst="rect">
            <a:avLst/>
          </a:prstGeom>
          <a:noFill/>
        </p:spPr>
        <p:txBody>
          <a:bodyPr wrap="square" rtlCol="0">
            <a:spAutoFit/>
          </a:bodyPr>
          <a:lstStyle/>
          <a:p>
            <a:pPr algn="ctr"/>
            <a:r>
              <a:rPr lang="en-US" sz="140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4117158"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5472375"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3468337"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1" name="TextBox 20">
            <a:extLst>
              <a:ext uri="{FF2B5EF4-FFF2-40B4-BE49-F238E27FC236}">
                <a16:creationId xmlns:a16="http://schemas.microsoft.com/office/drawing/2014/main" id="{6894EB17-32E2-4583-BDB0-F125F5F8A4FC}"/>
              </a:ext>
            </a:extLst>
          </p:cNvPr>
          <p:cNvSpPr txBox="1"/>
          <p:nvPr/>
        </p:nvSpPr>
        <p:spPr>
          <a:xfrm>
            <a:off x="3990307" y="3419090"/>
            <a:ext cx="1364230" cy="461665"/>
          </a:xfrm>
          <a:prstGeom prst="rect">
            <a:avLst/>
          </a:prstGeom>
          <a:noFill/>
        </p:spPr>
        <p:txBody>
          <a:bodyPr wrap="square" rtlCol="0">
            <a:spAutoFit/>
          </a:bodyPr>
          <a:lstStyle/>
          <a:p>
            <a:pPr algn="ctr"/>
            <a:r>
              <a:rPr lang="en-US" sz="2400"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3831422" y="3809288"/>
            <a:ext cx="1677896" cy="307777"/>
          </a:xfrm>
          <a:prstGeom prst="rect">
            <a:avLst/>
          </a:prstGeom>
          <a:noFill/>
        </p:spPr>
        <p:txBody>
          <a:bodyPr wrap="square" rtlCol="0">
            <a:spAutoFit/>
          </a:bodyPr>
          <a:lstStyle/>
          <a:p>
            <a:pPr algn="ctr"/>
            <a:r>
              <a:rPr lang="en-US" sz="140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6964314" y="2270611"/>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8319531" y="2830354"/>
            <a:ext cx="1243146"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6315493"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6" name="TextBox 25">
            <a:extLst>
              <a:ext uri="{FF2B5EF4-FFF2-40B4-BE49-F238E27FC236}">
                <a16:creationId xmlns:a16="http://schemas.microsoft.com/office/drawing/2014/main" id="{8E5351AD-1B5A-4397-A499-19DFAB2430C3}"/>
              </a:ext>
            </a:extLst>
          </p:cNvPr>
          <p:cNvSpPr txBox="1"/>
          <p:nvPr/>
        </p:nvSpPr>
        <p:spPr>
          <a:xfrm>
            <a:off x="6837463" y="3419090"/>
            <a:ext cx="1364230" cy="461665"/>
          </a:xfrm>
          <a:prstGeom prst="rect">
            <a:avLst/>
          </a:prstGeom>
          <a:noFill/>
        </p:spPr>
        <p:txBody>
          <a:bodyPr wrap="square" rtlCol="0">
            <a:spAutoFit/>
          </a:bodyPr>
          <a:lstStyle/>
          <a:p>
            <a:pPr algn="ctr"/>
            <a:r>
              <a:rPr lang="en-US" sz="2400"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6678578" y="3809288"/>
            <a:ext cx="1677896" cy="307777"/>
          </a:xfrm>
          <a:prstGeom prst="rect">
            <a:avLst/>
          </a:prstGeom>
          <a:noFill/>
        </p:spPr>
        <p:txBody>
          <a:bodyPr wrap="square" rtlCol="0">
            <a:spAutoFit/>
          </a:bodyPr>
          <a:lstStyle/>
          <a:p>
            <a:pPr algn="ctr"/>
            <a:r>
              <a:rPr lang="en-US" sz="140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9811470" y="2270611"/>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C98E7B-6F4B-40E5-AD4D-75338E6A659E}"/>
              </a:ext>
            </a:extLst>
          </p:cNvPr>
          <p:cNvSpPr/>
          <p:nvPr/>
        </p:nvSpPr>
        <p:spPr>
          <a:xfrm>
            <a:off x="9162649"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31" name="TextBox 30">
            <a:extLst>
              <a:ext uri="{FF2B5EF4-FFF2-40B4-BE49-F238E27FC236}">
                <a16:creationId xmlns:a16="http://schemas.microsoft.com/office/drawing/2014/main" id="{79837ADD-8212-4818-BF65-C3228290908C}"/>
              </a:ext>
            </a:extLst>
          </p:cNvPr>
          <p:cNvSpPr txBox="1"/>
          <p:nvPr/>
        </p:nvSpPr>
        <p:spPr>
          <a:xfrm>
            <a:off x="9684619" y="3419090"/>
            <a:ext cx="1364230" cy="461665"/>
          </a:xfrm>
          <a:prstGeom prst="rect">
            <a:avLst/>
          </a:prstGeom>
          <a:noFill/>
        </p:spPr>
        <p:txBody>
          <a:bodyPr wrap="square" rtlCol="0">
            <a:spAutoFit/>
          </a:bodyPr>
          <a:lstStyle/>
          <a:p>
            <a:pPr algn="ctr"/>
            <a:r>
              <a:rPr lang="en-US" sz="2400"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9525734" y="3809288"/>
            <a:ext cx="1677896" cy="307777"/>
          </a:xfrm>
          <a:prstGeom prst="rect">
            <a:avLst/>
          </a:prstGeom>
          <a:noFill/>
        </p:spPr>
        <p:txBody>
          <a:bodyPr wrap="square" rtlCol="0">
            <a:spAutoFit/>
          </a:bodyPr>
          <a:lstStyle/>
          <a:p>
            <a:pPr algn="ctr"/>
            <a:r>
              <a:rPr lang="en-US" sz="140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600864" y="2629450"/>
            <a:ext cx="444701" cy="388746"/>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7295115"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10178714" y="2647879"/>
            <a:ext cx="371937" cy="351888"/>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4415678" y="2636483"/>
            <a:ext cx="509385" cy="37468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11119881"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6496048" y="2127204"/>
            <a:ext cx="5695951"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222756"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1269183"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2624400" y="2830354"/>
            <a:ext cx="1243146"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620362"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8" name="TextBox 7">
            <a:extLst>
              <a:ext uri="{FF2B5EF4-FFF2-40B4-BE49-F238E27FC236}">
                <a16:creationId xmlns:a16="http://schemas.microsoft.com/office/drawing/2014/main" id="{C099A68B-74E5-440E-B675-FA6B5E8977A4}"/>
              </a:ext>
            </a:extLst>
          </p:cNvPr>
          <p:cNvSpPr txBox="1"/>
          <p:nvPr/>
        </p:nvSpPr>
        <p:spPr>
          <a:xfrm>
            <a:off x="1142332" y="3419090"/>
            <a:ext cx="1364230" cy="461665"/>
          </a:xfrm>
          <a:prstGeom prst="rect">
            <a:avLst/>
          </a:prstGeom>
          <a:noFill/>
        </p:spPr>
        <p:txBody>
          <a:bodyPr wrap="square" rtlCol="0">
            <a:spAutoFit/>
          </a:bodyPr>
          <a:lstStyle/>
          <a:p>
            <a:pPr algn="ctr"/>
            <a:r>
              <a:rPr lang="en-US" sz="2400"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983447" y="3809288"/>
            <a:ext cx="1677896" cy="307777"/>
          </a:xfrm>
          <a:prstGeom prst="rect">
            <a:avLst/>
          </a:prstGeom>
          <a:noFill/>
        </p:spPr>
        <p:txBody>
          <a:bodyPr wrap="square" rtlCol="0">
            <a:spAutoFit/>
          </a:bodyPr>
          <a:lstStyle/>
          <a:p>
            <a:pPr algn="ctr"/>
            <a:r>
              <a:rPr lang="en-US" sz="140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4116339"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B30DB-7063-4A34-85EE-9DC96474B9EC}"/>
              </a:ext>
            </a:extLst>
          </p:cNvPr>
          <p:cNvSpPr/>
          <p:nvPr/>
        </p:nvSpPr>
        <p:spPr>
          <a:xfrm>
            <a:off x="3467518"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2" name="TextBox 11">
            <a:extLst>
              <a:ext uri="{FF2B5EF4-FFF2-40B4-BE49-F238E27FC236}">
                <a16:creationId xmlns:a16="http://schemas.microsoft.com/office/drawing/2014/main" id="{5765FFF3-CD07-49E1-B6F6-FF1B0FB5441C}"/>
              </a:ext>
            </a:extLst>
          </p:cNvPr>
          <p:cNvSpPr txBox="1"/>
          <p:nvPr/>
        </p:nvSpPr>
        <p:spPr>
          <a:xfrm>
            <a:off x="3989488" y="3419090"/>
            <a:ext cx="1364230" cy="461665"/>
          </a:xfrm>
          <a:prstGeom prst="rect">
            <a:avLst/>
          </a:prstGeom>
          <a:noFill/>
        </p:spPr>
        <p:txBody>
          <a:bodyPr wrap="square" rtlCol="0">
            <a:spAutoFit/>
          </a:bodyPr>
          <a:lstStyle/>
          <a:p>
            <a:pPr algn="ctr"/>
            <a:r>
              <a:rPr lang="en-US" sz="2400"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3830603" y="3809288"/>
            <a:ext cx="1677896" cy="307777"/>
          </a:xfrm>
          <a:prstGeom prst="rect">
            <a:avLst/>
          </a:prstGeom>
          <a:noFill/>
        </p:spPr>
        <p:txBody>
          <a:bodyPr wrap="square" rtlCol="0">
            <a:spAutoFit/>
          </a:bodyPr>
          <a:lstStyle/>
          <a:p>
            <a:pPr algn="ctr"/>
            <a:r>
              <a:rPr lang="en-US" sz="140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4447140"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567703" y="2636483"/>
            <a:ext cx="509385" cy="37468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Rectangle 40">
            <a:extLst>
              <a:ext uri="{FF2B5EF4-FFF2-40B4-BE49-F238E27FC236}">
                <a16:creationId xmlns:a16="http://schemas.microsoft.com/office/drawing/2014/main" id="{EBB64E43-39D4-4170-8127-D9EE9A489777}"/>
              </a:ext>
            </a:extLst>
          </p:cNvPr>
          <p:cNvSpPr/>
          <p:nvPr/>
        </p:nvSpPr>
        <p:spPr>
          <a:xfrm>
            <a:off x="6855849" y="3776257"/>
            <a:ext cx="4976349" cy="1674113"/>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6855849" y="3406925"/>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6855849" y="2765025"/>
            <a:ext cx="4976349" cy="584775"/>
          </a:xfrm>
          <a:prstGeom prst="rect">
            <a:avLst/>
          </a:prstGeom>
          <a:noFill/>
        </p:spPr>
        <p:txBody>
          <a:bodyPr wrap="square" rtlCol="0">
            <a:spAutoFit/>
          </a:bodyPr>
          <a:lstStyle/>
          <a:p>
            <a:r>
              <a:rPr lang="en-US" sz="32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5D8122A-37BD-4B63-881A-81291ECCAE9C}"/>
              </a:ext>
            </a:extLst>
          </p:cNvPr>
          <p:cNvSpPr>
            <a:spLocks noGrp="1"/>
          </p:cNvSpPr>
          <p:nvPr>
            <p:ph type="pic" sz="quarter" idx="10"/>
          </p:nvPr>
        </p:nvSpPr>
        <p:spPr/>
      </p:sp>
      <p:sp>
        <p:nvSpPr>
          <p:cNvPr id="2" name="Rectangle 1">
            <a:extLst>
              <a:ext uri="{FF2B5EF4-FFF2-40B4-BE49-F238E27FC236}">
                <a16:creationId xmlns:a16="http://schemas.microsoft.com/office/drawing/2014/main" id="{0DB11A1C-CF47-4647-ADB5-66E42A2B9021}"/>
              </a:ext>
            </a:extLst>
          </p:cNvPr>
          <p:cNvSpPr/>
          <p:nvPr/>
        </p:nvSpPr>
        <p:spPr>
          <a:xfrm>
            <a:off x="971550" y="1904999"/>
            <a:ext cx="10248900" cy="3609975"/>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a:xfrm>
            <a:off x="2665862" y="1241913"/>
            <a:ext cx="6860276" cy="350838"/>
          </a:xfrm>
        </p:spPr>
        <p:txBody>
          <a:bodyPr/>
          <a:lstStyle/>
          <a:p>
            <a:r>
              <a:rPr lang="en-US"/>
              <a:t>Insert subtitle right here</a:t>
            </a:r>
          </a:p>
        </p:txBody>
      </p:sp>
      <p:sp>
        <p:nvSpPr>
          <p:cNvPr id="20" name="Oval 19">
            <a:extLst>
              <a:ext uri="{FF2B5EF4-FFF2-40B4-BE49-F238E27FC236}">
                <a16:creationId xmlns:a16="http://schemas.microsoft.com/office/drawing/2014/main" id="{F8702054-DF57-450E-9FCD-48F54674777B}"/>
              </a:ext>
            </a:extLst>
          </p:cNvPr>
          <p:cNvSpPr/>
          <p:nvPr/>
        </p:nvSpPr>
        <p:spPr>
          <a:xfrm>
            <a:off x="2054484" y="2212707"/>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B96E81-065E-4660-A5D1-E126709C0EF3}"/>
              </a:ext>
            </a:extLst>
          </p:cNvPr>
          <p:cNvSpPr/>
          <p:nvPr/>
        </p:nvSpPr>
        <p:spPr>
          <a:xfrm>
            <a:off x="1537362"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2" name="TextBox 21">
            <a:extLst>
              <a:ext uri="{FF2B5EF4-FFF2-40B4-BE49-F238E27FC236}">
                <a16:creationId xmlns:a16="http://schemas.microsoft.com/office/drawing/2014/main" id="{5DE4F437-4041-4E14-94D7-388C53E43502}"/>
              </a:ext>
            </a:extLst>
          </p:cNvPr>
          <p:cNvSpPr txBox="1"/>
          <p:nvPr/>
        </p:nvSpPr>
        <p:spPr>
          <a:xfrm>
            <a:off x="1715880" y="3398842"/>
            <a:ext cx="1783632" cy="338554"/>
          </a:xfrm>
          <a:prstGeom prst="rect">
            <a:avLst/>
          </a:prstGeom>
          <a:noFill/>
        </p:spPr>
        <p:txBody>
          <a:bodyPr wrap="square" rtlCol="0">
            <a:spAutoFit/>
          </a:bodyPr>
          <a:lstStyle/>
          <a:p>
            <a:pPr algn="ctr"/>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4373670" y="2212707"/>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8025CD-71E1-4C0F-BC4B-A00457E8745A}"/>
              </a:ext>
            </a:extLst>
          </p:cNvPr>
          <p:cNvSpPr/>
          <p:nvPr/>
        </p:nvSpPr>
        <p:spPr>
          <a:xfrm>
            <a:off x="3856548"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9" name="TextBox 28">
            <a:extLst>
              <a:ext uri="{FF2B5EF4-FFF2-40B4-BE49-F238E27FC236}">
                <a16:creationId xmlns:a16="http://schemas.microsoft.com/office/drawing/2014/main" id="{8DD109C8-95A0-4072-B22C-E465EFA36D05}"/>
              </a:ext>
            </a:extLst>
          </p:cNvPr>
          <p:cNvSpPr txBox="1"/>
          <p:nvPr/>
        </p:nvSpPr>
        <p:spPr>
          <a:xfrm>
            <a:off x="4035066" y="3398842"/>
            <a:ext cx="1783632" cy="338554"/>
          </a:xfrm>
          <a:prstGeom prst="rect">
            <a:avLst/>
          </a:prstGeom>
          <a:noFill/>
        </p:spPr>
        <p:txBody>
          <a:bodyPr wrap="square" rtlCol="0">
            <a:spAutoFit/>
          </a:bodyPr>
          <a:lstStyle/>
          <a:p>
            <a:pPr algn="ctr"/>
            <a:r>
              <a:rPr lang="en-US" sz="16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6692856" y="2212707"/>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E15FF-32FD-4044-9857-59921B6CBD74}"/>
              </a:ext>
            </a:extLst>
          </p:cNvPr>
          <p:cNvSpPr/>
          <p:nvPr/>
        </p:nvSpPr>
        <p:spPr>
          <a:xfrm>
            <a:off x="6175734"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38" name="TextBox 37">
            <a:extLst>
              <a:ext uri="{FF2B5EF4-FFF2-40B4-BE49-F238E27FC236}">
                <a16:creationId xmlns:a16="http://schemas.microsoft.com/office/drawing/2014/main" id="{00D43440-8D1D-4E47-BD39-471B811F5DA5}"/>
              </a:ext>
            </a:extLst>
          </p:cNvPr>
          <p:cNvSpPr txBox="1"/>
          <p:nvPr/>
        </p:nvSpPr>
        <p:spPr>
          <a:xfrm>
            <a:off x="6354252" y="3398842"/>
            <a:ext cx="1783632" cy="338554"/>
          </a:xfrm>
          <a:prstGeom prst="rect">
            <a:avLst/>
          </a:prstGeom>
          <a:noFill/>
        </p:spPr>
        <p:txBody>
          <a:bodyPr wrap="square" rtlCol="0">
            <a:spAutoFit/>
          </a:bodyPr>
          <a:lstStyle/>
          <a:p>
            <a:pPr algn="ctr"/>
            <a:r>
              <a:rPr lang="en-US" sz="16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9012042" y="2212707"/>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99795F-C26F-4A9B-BBA7-53D6120552A9}"/>
              </a:ext>
            </a:extLst>
          </p:cNvPr>
          <p:cNvSpPr/>
          <p:nvPr/>
        </p:nvSpPr>
        <p:spPr>
          <a:xfrm>
            <a:off x="8494920"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41" name="TextBox 40">
            <a:extLst>
              <a:ext uri="{FF2B5EF4-FFF2-40B4-BE49-F238E27FC236}">
                <a16:creationId xmlns:a16="http://schemas.microsoft.com/office/drawing/2014/main" id="{5FF24D84-DBD1-4151-B010-C414D52D37DD}"/>
              </a:ext>
            </a:extLst>
          </p:cNvPr>
          <p:cNvSpPr txBox="1"/>
          <p:nvPr/>
        </p:nvSpPr>
        <p:spPr>
          <a:xfrm>
            <a:off x="8673438" y="3398842"/>
            <a:ext cx="1783632" cy="338554"/>
          </a:xfrm>
          <a:prstGeom prst="rect">
            <a:avLst/>
          </a:prstGeom>
          <a:noFill/>
        </p:spPr>
        <p:txBody>
          <a:bodyPr wrap="square" rtlCol="0">
            <a:spAutoFit/>
          </a:bodyPr>
          <a:lstStyle/>
          <a:p>
            <a:pPr algn="ctr"/>
            <a:r>
              <a:rPr lang="en-US" sz="16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7014490" y="2575476"/>
            <a:ext cx="463157" cy="380886"/>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9411512" y="2586160"/>
            <a:ext cx="307484" cy="359518"/>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2457635" y="2595549"/>
            <a:ext cx="300123" cy="340741"/>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4750623" y="2578488"/>
            <a:ext cx="352518" cy="374862"/>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flavius red dark">
      <a:dk1>
        <a:srgbClr val="FFFFFF"/>
      </a:dk1>
      <a:lt1>
        <a:srgbClr val="262626"/>
      </a:lt1>
      <a:dk2>
        <a:srgbClr val="262626"/>
      </a:dk2>
      <a:lt2>
        <a:srgbClr val="FFFFFF"/>
      </a:lt2>
      <a:accent1>
        <a:srgbClr val="FF5349"/>
      </a:accent1>
      <a:accent2>
        <a:srgbClr val="FD5E53"/>
      </a:accent2>
      <a:accent3>
        <a:srgbClr val="FF6E4A"/>
      </a:accent3>
      <a:accent4>
        <a:srgbClr val="EA7E5D"/>
      </a:accent4>
      <a:accent5>
        <a:srgbClr val="FF7F49"/>
      </a:accent5>
      <a:accent6>
        <a:srgbClr val="FF8243"/>
      </a:accent6>
      <a:hlink>
        <a:srgbClr val="0563C1"/>
      </a:hlink>
      <a:folHlink>
        <a:srgbClr val="954F72"/>
      </a:folHlink>
    </a:clrScheme>
    <a:fontScheme name="Custom 94">
      <a:majorFont>
        <a:latin typeface="Playfair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3877</TotalTime>
  <Words>2137</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292</cp:revision>
  <dcterms:created xsi:type="dcterms:W3CDTF">2017-01-10T11:09:36Z</dcterms:created>
  <dcterms:modified xsi:type="dcterms:W3CDTF">2020-10-22T17:46:33Z</dcterms:modified>
</cp:coreProperties>
</file>