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yellow dark">
      <a:dk1>
        <a:srgbClr val="FFFFFF"/>
      </a:dk1>
      <a:lt1>
        <a:srgbClr val="3F3F3F"/>
      </a:lt1>
      <a:dk2>
        <a:srgbClr val="313C3F"/>
      </a:dk2>
      <a:lt2>
        <a:srgbClr val="FFFFFF"/>
      </a:lt2>
      <a:accent1>
        <a:srgbClr val="FFC118"/>
      </a:accent1>
      <a:accent2>
        <a:srgbClr val="FD9144"/>
      </a:accent2>
      <a:accent3>
        <a:srgbClr val="FD7845"/>
      </a:accent3>
      <a:accent4>
        <a:srgbClr val="FE6046"/>
      </a:accent4>
      <a:accent5>
        <a:srgbClr val="FE4847"/>
      </a:accent5>
      <a:accent6>
        <a:srgbClr val="FF2F48"/>
      </a:accent6>
      <a:hlink>
        <a:srgbClr val="00B0F0"/>
      </a:hlink>
      <a:folHlink>
        <a:srgbClr val="0070C0"/>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3879</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289</cp:revision>
  <dcterms:created xsi:type="dcterms:W3CDTF">2017-01-10T11:09:36Z</dcterms:created>
  <dcterms:modified xsi:type="dcterms:W3CDTF">2020-10-22T17:47:13Z</dcterms:modified>
</cp:coreProperties>
</file>